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ee8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ee8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ee82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0ee82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0ee827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0ee827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0ee8275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0ee8275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0ee827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0ee827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0ee827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d0ee827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0ee827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d0ee827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3764c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3764c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45000" y="564775"/>
            <a:ext cx="53508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Race, English Proficiency, and Housing Affordability: Unpacking Baltimore Housing Crisis</a:t>
            </a:r>
            <a:endParaRPr sz="3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Barrows, Noah Carey, Joseph Wong, Caleb Fa</a:t>
            </a:r>
            <a:r>
              <a:rPr lang="en"/>
              <a:t>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90600"/>
            <a:ext cx="71718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Housing affordability is a major concern in the current housing market, and we want to see what indicators there are for individuals who may not be able to afford housing.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Due to race typically being an indication of lack of housing affordability, we chose to look at race (nonwhite minorities), hispanic percentage and lack of English </a:t>
            </a:r>
            <a:r>
              <a:rPr lang="en" sz="1700"/>
              <a:t>proficiency.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used housing cost burden as our indicator for housing affordability.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Hypothesis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are the interactions between race, English proficiency, and housing cost burden?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predicted that there would be a strong correlation race and lack of English proficiency.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expected</a:t>
            </a:r>
            <a:r>
              <a:rPr lang="en" sz="1900"/>
              <a:t> a strong correlation between race and housing cost burden.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Excel</a:t>
            </a:r>
            <a:r>
              <a:rPr b="1" lang="en" sz="2100"/>
              <a:t>:</a:t>
            </a:r>
            <a:r>
              <a:rPr lang="en" sz="2100"/>
              <a:t> SVI data was observed and basic cleaning was conducted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 Studio: Data exploration, correlation analysis, and multilinear regression analysis of the specified variables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Tableau: Data visualization and dashboard creation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00" y="1"/>
            <a:ext cx="3327201" cy="257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"/>
            <a:ext cx="3327201" cy="257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840" y="2571750"/>
            <a:ext cx="3327160" cy="257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4" y="2571737"/>
            <a:ext cx="33272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400025"/>
            <a:ext cx="6200100" cy="2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No correlation between English Proficiency and Housing Burden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Moderate correlation between Percent Minority and Housing Burden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No correlation between between Hispanic Percentage and Housing Burden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4012" r="0" t="0"/>
          <a:stretch/>
        </p:blipFill>
        <p:spPr>
          <a:xfrm>
            <a:off x="1268775" y="3252925"/>
            <a:ext cx="6606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Limitations</a:t>
            </a:r>
            <a:endParaRPr sz="32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84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“Minorities” are not minorities in Baltimore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Presumptions</a:t>
            </a:r>
            <a:r>
              <a:rPr lang="en" sz="2200"/>
              <a:t> of English </a:t>
            </a:r>
            <a:r>
              <a:rPr lang="en" sz="2200"/>
              <a:t>proficiency</a:t>
            </a:r>
            <a:r>
              <a:rPr lang="en" sz="2200"/>
              <a:t> and race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Housing cost burden is not a perfect analog for housing affordability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324375"/>
            <a:ext cx="70389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expected, race can be an indicator for a lack of housing affordability.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lack of English </a:t>
            </a:r>
            <a:r>
              <a:rPr lang="en" sz="2000"/>
              <a:t>proficiency</a:t>
            </a:r>
            <a:r>
              <a:rPr lang="en" sz="2000"/>
              <a:t> does not serve as an indicator for housing affordability.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Greater Hispanic Percentage does not serve as an indicator for housing affordability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Housing cost burden may not serve as the best stand in for housing affordability, a </a:t>
            </a:r>
            <a:r>
              <a:rPr lang="en" sz="2000"/>
              <a:t>subsequent</a:t>
            </a:r>
            <a:r>
              <a:rPr lang="en" sz="2000"/>
              <a:t> investigation should use another metric.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variables are required to enhance analysis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Questions?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