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D81-127F-439F-A37F-7766D53C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F40D-0F74-4662-A0C7-4BD8522B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CDE2-7186-428C-86D3-45BD6414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B8C5-06E6-4BBA-97C0-82349EAF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96D3-B2B4-49D5-9119-64A2762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A2AE-A320-4EB4-8F75-07569D9B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9BDF-6AC8-46F0-84C6-F0321C88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0FF0-3513-405C-A133-6DC7D0B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D4FD-BA2F-40FB-8F05-CDE0E8FF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6A6A-34FF-4193-974C-96F6568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3089-507F-46C7-86FA-6B5A7ADC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663A5-7DBC-4B44-978D-B6B82363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5E1C-B669-4BA0-B9D6-44E4FC9B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55F4-609E-46A8-B504-3B97986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CF39-1A3F-46C1-8C00-EFFB313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4F5D-7C1D-4BE7-A80B-DE2681B3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2E81-2B16-42EE-956F-ECBC35B6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3CA7-5710-4119-B34A-04718926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F9B2-CCD5-452D-B6B4-2491DF0F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E439-B1D8-4CE9-BD2E-64A190E2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0069-C2D6-4438-BBFC-BF894314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4962-49A8-41CE-B9F5-3CC69108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2CF0-43EC-47AA-9F2E-62CA4CAD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A9CB-579F-401F-9F13-009D3B47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2CDE-8C9C-4D33-A26B-7F1A244F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414-0094-453D-B281-6EB6750B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53A3-3831-491D-B909-F2C792C12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2BAD8-F356-42B5-B993-67F01F32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7B89-818B-438D-8486-B128D092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6669-1E6F-4775-B3BF-0E6290AE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5362-7373-478E-9E1E-F428E438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19A4-BE77-4114-9EA6-B9E2BD9A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7BAE-CED5-46C6-A7F2-C6A604D4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06E5-FD07-4523-AF6F-3C0961C1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5FCF6-F09A-4CE0-AB54-13DC90EE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01859-B79F-414A-8A68-94A3DA0A9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5C41-23F8-44E5-92C0-63DD576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F01AD-94D1-4CA6-9339-D4D8849C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AA9AC-D490-493D-845A-3D15F34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041C-D21F-4CEC-9B1B-76BD0FF4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B3072-F525-406E-A833-BA1A8AA8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8B1C6-B475-4534-9BEF-CD028CC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7EB8-302D-42DA-9BB6-D149944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73AF-7907-4A36-A621-94832DC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5DD95-FF30-4B37-9532-020B21D4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ECAD-CABB-4AE3-8E6C-EE18AD0B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EAFE-FED4-49F2-BC93-D8C9619C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14B3-A7D6-4DBD-A91C-049B602E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1D7E-1537-406D-8456-09304843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5237-C960-4A64-A83D-1A710BF5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1534-ECA3-4985-BB39-E68437AB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9DA1-7FCF-4435-A31B-0BB5D97A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4C9-8BFD-4830-B022-9FC0D8E6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1757D-6F7F-41D4-A08D-B38E410B6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B1F7-D827-43FA-BA3B-658AF973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C44C-F388-46BD-9C03-21986689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848B-9EBA-4CEA-91FD-A8045B5B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3B2E-FA9A-4D04-9BEC-63572853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D7461-A01B-40EC-A64A-98FB87C2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38CA-8E06-4AB7-BC54-8673DF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CDBF-6193-4C07-BCE2-E20E1B4C0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8EEA-18B2-45BB-B506-CA947EAB592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8F6-433B-46A9-A5B2-B815FD37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0AD3-8FBC-4766-97B5-9DF6788C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6735-63C6-4020-A291-1E9C9C54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EDDE-5ED9-434B-B3EE-D338D4E78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64511-8967-45C7-9752-BAFE76AF9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Narges Goshayeshisafa</a:t>
            </a:r>
          </a:p>
        </p:txBody>
      </p:sp>
    </p:spTree>
    <p:extLst>
      <p:ext uri="{BB962C8B-B14F-4D97-AF65-F5344CB8AC3E}">
        <p14:creationId xmlns:p14="http://schemas.microsoft.com/office/powerpoint/2010/main" val="10206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New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Students</dc:title>
  <dc:creator>Narges Safa</dc:creator>
  <cp:lastModifiedBy>Narges Safa</cp:lastModifiedBy>
  <cp:revision>1</cp:revision>
  <dcterms:created xsi:type="dcterms:W3CDTF">2021-01-15T17:18:31Z</dcterms:created>
  <dcterms:modified xsi:type="dcterms:W3CDTF">2021-01-15T17:19:54Z</dcterms:modified>
</cp:coreProperties>
</file>