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310" r:id="rId4"/>
    <p:sldId id="309" r:id="rId5"/>
    <p:sldId id="263" r:id="rId6"/>
    <p:sldId id="299" r:id="rId7"/>
    <p:sldId id="311" r:id="rId8"/>
    <p:sldId id="302" r:id="rId9"/>
    <p:sldId id="286" r:id="rId10"/>
    <p:sldId id="315" r:id="rId11"/>
    <p:sldId id="312" r:id="rId12"/>
    <p:sldId id="305" r:id="rId13"/>
    <p:sldId id="289" r:id="rId14"/>
    <p:sldId id="313" r:id="rId15"/>
    <p:sldId id="306" r:id="rId16"/>
    <p:sldId id="316" r:id="rId17"/>
    <p:sldId id="314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9019" autoAdjust="0"/>
  </p:normalViewPr>
  <p:slideViewPr>
    <p:cSldViewPr>
      <p:cViewPr varScale="1">
        <p:scale>
          <a:sx n="135" d="100"/>
          <a:sy n="135" d="100"/>
        </p:scale>
        <p:origin x="6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215D1-9802-496A-922A-C4E28CF36B41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A1AF-C403-4A7C-88A0-FB351E515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A1AF-C403-4A7C-88A0-FB351E5152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A1AF-C403-4A7C-88A0-FB351E5152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A1AF-C403-4A7C-88A0-FB351E5152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7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A1AF-C403-4A7C-88A0-FB351E5152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6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A1AF-C403-4A7C-88A0-FB351E5152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4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4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9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fanliyuan\Desktop\PPT模板-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6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fanliyuan\Desktop\PPT模板-2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0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9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5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1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2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33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05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28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0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4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4AC5-522E-4C6E-9B07-38BF792465D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FF66-7364-401C-A2CD-1F138EAF8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A21E7FA3-2F8E-4AB3-AA35-D1F9367347D6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4456DB8-4780-4252-997E-8348569C4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3" Type="http://schemas.openxmlformats.org/officeDocument/2006/relationships/tags" Target="../tags/tag13.xml"/><Relationship Id="rId7" Type="http://schemas.openxmlformats.org/officeDocument/2006/relationships/image" Target="../media/image21.png"/><Relationship Id="rId12" Type="http://schemas.microsoft.com/office/2007/relationships/hdphoto" Target="../media/hdphoto3.wd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10" Type="http://schemas.microsoft.com/office/2007/relationships/hdphoto" Target="../media/hdphoto2.wdp"/><Relationship Id="rId4" Type="http://schemas.openxmlformats.org/officeDocument/2006/relationships/tags" Target="../tags/tag14.xml"/><Relationship Id="rId9" Type="http://schemas.openxmlformats.org/officeDocument/2006/relationships/image" Target="../media/image22.png"/><Relationship Id="rId1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987574"/>
            <a:ext cx="5328592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2021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年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EBG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应用软件开发部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试用期工作总结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259632" y="3795886"/>
            <a:ext cx="206979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刘芳汀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</a:t>
            </a:r>
            <a:endParaRPr lang="zh-C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2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8"/>
    </mc:Choice>
    <mc:Fallback xmlns="">
      <p:transition spd="slow" advTm="68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4486" y="0"/>
            <a:ext cx="3319514" cy="51340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03</a:t>
            </a:r>
            <a:endParaRPr lang="zh-CN" altLang="en-US" sz="87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200" y="2315536"/>
            <a:ext cx="960519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rgbClr val="FF5050"/>
                </a:solidFill>
                <a:latin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rgbClr val="FF505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6730" y="2068488"/>
            <a:ext cx="3858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感悟</a:t>
            </a:r>
            <a:r>
              <a:rPr lang="en-US" altLang="zh-CN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建议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470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873646" y="3732086"/>
            <a:ext cx="7371556" cy="585515"/>
            <a:chOff x="874713" y="1676570"/>
            <a:chExt cx="10442575" cy="780684"/>
          </a:xfrm>
        </p:grpSpPr>
        <p:sp>
          <p:nvSpPr>
            <p:cNvPr id="86" name="平行四边形 85"/>
            <p:cNvSpPr/>
            <p:nvPr/>
          </p:nvSpPr>
          <p:spPr>
            <a:xfrm>
              <a:off x="10560149" y="1676570"/>
              <a:ext cx="757139" cy="757139"/>
            </a:xfrm>
            <a:prstGeom prst="parallelogram">
              <a:avLst/>
            </a:prstGeom>
            <a:solidFill>
              <a:srgbClr val="FF33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74714" y="1676570"/>
              <a:ext cx="10442574" cy="7571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885431" y="1792458"/>
              <a:ext cx="7590703" cy="6647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  <a:sym typeface="+mn-lt"/>
                </a:rPr>
                <a:t>在沉淀项目经验、理解技术栈的选用逻辑的基础上，学会优化与创新，从框架层面、代码层面、视觉层面，不断优化，形成良性循环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74713" y="1797871"/>
              <a:ext cx="1680920" cy="5170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创造</a:t>
              </a:r>
            </a:p>
          </p:txBody>
        </p:sp>
        <p:sp>
          <p:nvSpPr>
            <p:cNvPr id="90" name="矩形 20"/>
            <p:cNvSpPr/>
            <p:nvPr/>
          </p:nvSpPr>
          <p:spPr>
            <a:xfrm>
              <a:off x="10739537" y="1873671"/>
              <a:ext cx="398364" cy="362938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73646" y="1368353"/>
            <a:ext cx="7371556" cy="661722"/>
            <a:chOff x="874713" y="2839962"/>
            <a:chExt cx="10442575" cy="882297"/>
          </a:xfrm>
        </p:grpSpPr>
        <p:sp>
          <p:nvSpPr>
            <p:cNvPr id="93" name="平行四边形 92"/>
            <p:cNvSpPr/>
            <p:nvPr/>
          </p:nvSpPr>
          <p:spPr>
            <a:xfrm>
              <a:off x="10560149" y="2839962"/>
              <a:ext cx="757139" cy="757139"/>
            </a:xfrm>
            <a:prstGeom prst="parallelogram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74714" y="2839962"/>
              <a:ext cx="10442574" cy="7571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5" name="矩形 21"/>
            <p:cNvSpPr/>
            <p:nvPr/>
          </p:nvSpPr>
          <p:spPr>
            <a:xfrm>
              <a:off x="10739537" y="3025524"/>
              <a:ext cx="398364" cy="386016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74713" y="2950005"/>
              <a:ext cx="1680920" cy="5170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融入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885431" y="2950765"/>
              <a:ext cx="7590703" cy="7714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100" dirty="0" smtClean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团队协作是工作的核心，快速的学习与适应公司的研发体系和流程，最快的方式就是融入到团队中，参与到项目中</a:t>
              </a:r>
              <a:endParaRPr lang="en-US" altLang="zh-CN" sz="1100" dirty="0">
                <a:solidFill>
                  <a:srgbClr val="FFFFFF">
                    <a:lumMod val="65000"/>
                  </a:srgbClr>
                </a:solidFill>
                <a:latin typeface="+mn-ea"/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73646" y="2147920"/>
            <a:ext cx="7371556" cy="612413"/>
            <a:chOff x="874713" y="4003354"/>
            <a:chExt cx="10442575" cy="816549"/>
          </a:xfrm>
        </p:grpSpPr>
        <p:sp>
          <p:nvSpPr>
            <p:cNvPr id="100" name="平行四边形 99"/>
            <p:cNvSpPr/>
            <p:nvPr/>
          </p:nvSpPr>
          <p:spPr>
            <a:xfrm>
              <a:off x="10560149" y="4003354"/>
              <a:ext cx="757139" cy="757139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74714" y="4003354"/>
              <a:ext cx="10442574" cy="7571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2" name="矩形 22"/>
            <p:cNvSpPr/>
            <p:nvPr/>
          </p:nvSpPr>
          <p:spPr>
            <a:xfrm>
              <a:off x="10739537" y="4220864"/>
              <a:ext cx="398364" cy="322120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74713" y="4102132"/>
              <a:ext cx="1680920" cy="5170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沉淀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885431" y="4019685"/>
              <a:ext cx="7674718" cy="8002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100" dirty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在实际项目开发中，才能积累更多</a:t>
              </a:r>
              <a:r>
                <a:rPr lang="zh-CN" altLang="en-US" sz="1100" dirty="0" smtClean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的实际经验，从需求阶段到产品正式发布的过程中，可能会出现的一系列问题就是自己</a:t>
              </a:r>
              <a:r>
                <a:rPr lang="zh-CN" altLang="en-US" sz="1100" dirty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成长</a:t>
              </a:r>
              <a:r>
                <a:rPr lang="zh-CN" altLang="en-US" sz="1100" dirty="0" smtClean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的基石</a:t>
              </a:r>
              <a:endParaRPr lang="en-US" altLang="zh-CN" sz="1100" dirty="0" smtClean="0">
                <a:solidFill>
                  <a:srgbClr val="FFFFFF">
                    <a:lumMod val="65000"/>
                  </a:srgbClr>
                </a:solidFill>
                <a:latin typeface="+mn-ea"/>
                <a:cs typeface="+mn-ea"/>
                <a:sym typeface="+mn-lt"/>
              </a:endParaRPr>
            </a:p>
            <a:p>
              <a:r>
                <a:rPr lang="zh-CN" altLang="en-US" sz="1100" dirty="0" smtClean="0">
                  <a:solidFill>
                    <a:srgbClr val="FFFFFF">
                      <a:lumMod val="65000"/>
                    </a:srgbClr>
                  </a:solidFill>
                  <a:latin typeface="+mn-ea"/>
                  <a:cs typeface="+mn-ea"/>
                  <a:sym typeface="+mn-lt"/>
                </a:rPr>
                <a:t>在项目中沉淀、总结，才是系统掌握公司研发技术、研发流程的核心</a:t>
              </a:r>
              <a:endParaRPr lang="en-US" altLang="zh-CN" sz="1100" dirty="0">
                <a:solidFill>
                  <a:srgbClr val="FFFFFF">
                    <a:lumMod val="65000"/>
                  </a:srgb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73646" y="2969444"/>
            <a:ext cx="7371556" cy="567856"/>
            <a:chOff x="874713" y="5166747"/>
            <a:chExt cx="10442575" cy="757139"/>
          </a:xfrm>
        </p:grpSpPr>
        <p:sp>
          <p:nvSpPr>
            <p:cNvPr id="107" name="平行四边形 106"/>
            <p:cNvSpPr/>
            <p:nvPr/>
          </p:nvSpPr>
          <p:spPr>
            <a:xfrm>
              <a:off x="10560149" y="5166747"/>
              <a:ext cx="757139" cy="757139"/>
            </a:xfrm>
            <a:prstGeom prst="parallelogram">
              <a:avLst/>
            </a:prstGeom>
            <a:solidFill>
              <a:srgbClr val="0070C0"/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874714" y="5166747"/>
              <a:ext cx="10442574" cy="7571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9" name="矩形 23"/>
            <p:cNvSpPr/>
            <p:nvPr/>
          </p:nvSpPr>
          <p:spPr>
            <a:xfrm>
              <a:off x="10739537" y="5397567"/>
              <a:ext cx="398364" cy="29549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74713" y="5336417"/>
              <a:ext cx="1680920" cy="5170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理解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539552" y="362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经验感悟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9029" y="2923466"/>
            <a:ext cx="5829542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每个公司总有自己的组件技术栈，从框架库、基础组件库到公共组件库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在项目中，我们需要学习的不仅是，知道要去选择什么技术栈、用什么组件，而是要清楚，在项目运行的开始，为什么要选用这样的技术栈与组件，理解底层的原因更重要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意见建议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3528" y="1131589"/>
            <a:ext cx="2880320" cy="1057907"/>
            <a:chOff x="1111638" y="1712161"/>
            <a:chExt cx="3309707" cy="1410108"/>
          </a:xfrm>
        </p:grpSpPr>
        <p:sp>
          <p:nvSpPr>
            <p:cNvPr id="27" name="MH_SubTitle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144645" y="1712161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kern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分享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8" name="Rectangle 5"/>
            <p:cNvSpPr>
              <a:spLocks/>
            </p:cNvSpPr>
            <p:nvPr/>
          </p:nvSpPr>
          <p:spPr bwMode="auto">
            <a:xfrm>
              <a:off x="1111638" y="2213610"/>
              <a:ext cx="3309707" cy="90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1.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组织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定期分享会，不限主题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，拒绝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形式主义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2.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分享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内容以贴近我们的业务为主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3528" y="2938170"/>
            <a:ext cx="2880320" cy="1158208"/>
            <a:chOff x="1227252" y="3910849"/>
            <a:chExt cx="3201047" cy="1543801"/>
          </a:xfrm>
        </p:grpSpPr>
        <p:sp>
          <p:nvSpPr>
            <p:cNvPr id="30" name="MH_SubTitle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232662" y="3910849"/>
              <a:ext cx="3195637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沉淀</a:t>
              </a:r>
              <a:endParaRPr lang="en-US" altLang="zh-CN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auto">
            <a:xfrm>
              <a:off x="1227252" y="4348999"/>
              <a:ext cx="3113030" cy="110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1.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项目经验总结成文档输出与保存</a:t>
              </a:r>
              <a:endParaRPr lang="en-US" altLang="zh-CN" sz="1100" kern="0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+mn-ea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2.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提高项目经验积累、降低项目介入成本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99760" y="1131590"/>
            <a:ext cx="2892720" cy="1145106"/>
            <a:chOff x="7548619" y="2771632"/>
            <a:chExt cx="3197225" cy="1526337"/>
          </a:xfrm>
        </p:grpSpPr>
        <p:sp>
          <p:nvSpPr>
            <p:cNvPr id="33" name="MH_SubTitle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548619" y="2771632"/>
              <a:ext cx="3197225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沟通</a:t>
              </a:r>
              <a:endParaRPr lang="en-US" altLang="zh-CN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4" name="Rectangle 5"/>
            <p:cNvSpPr>
              <a:spLocks/>
            </p:cNvSpPr>
            <p:nvPr/>
          </p:nvSpPr>
          <p:spPr bwMode="auto">
            <a:xfrm>
              <a:off x="7626591" y="3192318"/>
              <a:ext cx="3113030" cy="110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1.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异地协同办公最大的障碍在于沟通的有效性</a:t>
              </a:r>
              <a:endParaRPr lang="en-US" altLang="zh-CN" sz="1100" kern="0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+mn-ea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2.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建立及时音频同步的早会制度，最有效的达成统一性的结论，拒绝多次且无效的单向沟通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52316" y="2950080"/>
            <a:ext cx="2840164" cy="1146298"/>
            <a:chOff x="8055032" y="4676860"/>
            <a:chExt cx="3197225" cy="1527926"/>
          </a:xfrm>
        </p:grpSpPr>
        <p:sp>
          <p:nvSpPr>
            <p:cNvPr id="36" name="MH_SubTitle_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055032" y="4676860"/>
              <a:ext cx="3197225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预研</a:t>
              </a:r>
              <a:endParaRPr lang="en-US" altLang="zh-CN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Rectangle 5"/>
            <p:cNvSpPr>
              <a:spLocks/>
            </p:cNvSpPr>
            <p:nvPr/>
          </p:nvSpPr>
          <p:spPr bwMode="auto">
            <a:xfrm>
              <a:off x="8097129" y="5099135"/>
              <a:ext cx="3113030" cy="110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1.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新的技术是推动项目不断优化的动力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2.</a:t>
              </a:r>
              <a:r>
                <a:rPr lang="zh-CN" altLang="en-US" sz="11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+mn-ea"/>
                  <a:cs typeface="+mn-ea"/>
                  <a:sym typeface="+mn-lt"/>
                </a:rPr>
                <a:t>创新性的预研是有必要的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8" name="图片占位符 30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03674" y="1389275"/>
            <a:ext cx="1101853" cy="1101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9" name="图片占位符 32"/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547" y="1389275"/>
            <a:ext cx="1101853" cy="1101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0" name="图片占位符 3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4700" r="14700"/>
          <a:stretch>
            <a:fillRect/>
          </a:stretch>
        </p:blipFill>
        <p:spPr>
          <a:xfrm>
            <a:off x="3303674" y="2615264"/>
            <a:ext cx="1101853" cy="1101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1" name="图片占位符 36"/>
          <p:cNvPicPr>
            <a:picLocks noChangeAspect="1"/>
          </p:cNvPicPr>
          <p:nvPr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650" r="16650"/>
          <a:stretch>
            <a:fillRect/>
          </a:stretch>
        </p:blipFill>
        <p:spPr>
          <a:xfrm>
            <a:off x="4572547" y="2615264"/>
            <a:ext cx="1101853" cy="1101854"/>
          </a:xfrm>
          <a:custGeom>
            <a:avLst/>
            <a:gdLst>
              <a:gd name="connsiteX0" fmla="*/ 0 w 1469137"/>
              <a:gd name="connsiteY0" fmla="*/ 0 h 1469138"/>
              <a:gd name="connsiteX1" fmla="*/ 1469137 w 1469137"/>
              <a:gd name="connsiteY1" fmla="*/ 0 h 1469138"/>
              <a:gd name="connsiteX2" fmla="*/ 1469137 w 1469137"/>
              <a:gd name="connsiteY2" fmla="*/ 1469138 h 1469138"/>
              <a:gd name="connsiteX3" fmla="*/ 0 w 1469137"/>
              <a:gd name="connsiteY3" fmla="*/ 1469138 h 1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137" h="1469138">
                <a:moveTo>
                  <a:pt x="0" y="0"/>
                </a:moveTo>
                <a:lnTo>
                  <a:pt x="1469137" y="0"/>
                </a:lnTo>
                <a:lnTo>
                  <a:pt x="1469137" y="1469138"/>
                </a:lnTo>
                <a:lnTo>
                  <a:pt x="0" y="1469138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34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4486" y="0"/>
            <a:ext cx="3319514" cy="51340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04</a:t>
            </a:r>
            <a:endParaRPr lang="zh-CN" altLang="en-US" sz="87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200" y="2315536"/>
            <a:ext cx="960519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rgbClr val="FF5050"/>
                </a:solidFill>
                <a:latin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rgbClr val="FF505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6730" y="2068488"/>
            <a:ext cx="4751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自我评价</a:t>
            </a:r>
            <a:r>
              <a:rPr lang="en-US" altLang="zh-CN" sz="4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4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工作</a:t>
            </a:r>
            <a:r>
              <a: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展望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470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3621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自我评价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49163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362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工作展望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弧形 6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5D89B0E0-9625-4AD6-B2CF-3FBF118B0DE5}"/>
              </a:ext>
            </a:extLst>
          </p:cNvPr>
          <p:cNvSpPr/>
          <p:nvPr/>
        </p:nvSpPr>
        <p:spPr>
          <a:xfrm rot="17853777">
            <a:off x="111070" y="2357403"/>
            <a:ext cx="2736950" cy="2966442"/>
          </a:xfrm>
          <a:prstGeom prst="arc">
            <a:avLst>
              <a:gd name="adj1" fmla="val 16200000"/>
              <a:gd name="adj2" fmla="val 5866389"/>
            </a:avLst>
          </a:prstGeom>
          <a:ln>
            <a:solidFill>
              <a:srgbClr val="7B7C81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sp>
        <p:nvSpPr>
          <p:cNvPr id="8" name="弧形 7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A7940A26-921E-4A08-ADD5-50A12C071B47}"/>
              </a:ext>
            </a:extLst>
          </p:cNvPr>
          <p:cNvSpPr/>
          <p:nvPr/>
        </p:nvSpPr>
        <p:spPr>
          <a:xfrm rot="17853777">
            <a:off x="388878" y="2538642"/>
            <a:ext cx="2736949" cy="2966442"/>
          </a:xfrm>
          <a:prstGeom prst="arc">
            <a:avLst>
              <a:gd name="adj1" fmla="val 16200000"/>
              <a:gd name="adj2" fmla="val 5866389"/>
            </a:avLst>
          </a:prstGeom>
          <a:ln>
            <a:solidFill>
              <a:srgbClr val="7B7C81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sp>
        <p:nvSpPr>
          <p:cNvPr id="9" name="椭圆 8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84357290-E79F-445E-89FC-7D299AB46C1A}"/>
              </a:ext>
            </a:extLst>
          </p:cNvPr>
          <p:cNvSpPr/>
          <p:nvPr/>
        </p:nvSpPr>
        <p:spPr>
          <a:xfrm rot="19609735">
            <a:off x="2808527" y="3127849"/>
            <a:ext cx="115193" cy="115193"/>
          </a:xfrm>
          <a:prstGeom prst="ellipse">
            <a:avLst/>
          </a:prstGeom>
          <a:solidFill>
            <a:srgbClr val="D878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sp>
        <p:nvSpPr>
          <p:cNvPr id="10" name="椭圆 9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A714F5C3-0F29-4FAA-956B-3ADA7B3AEA5C}"/>
              </a:ext>
            </a:extLst>
          </p:cNvPr>
          <p:cNvSpPr/>
          <p:nvPr/>
        </p:nvSpPr>
        <p:spPr>
          <a:xfrm rot="19609735">
            <a:off x="2836794" y="4059809"/>
            <a:ext cx="116086" cy="115193"/>
          </a:xfrm>
          <a:prstGeom prst="ellipse">
            <a:avLst/>
          </a:prstGeom>
          <a:solidFill>
            <a:srgbClr val="229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sp>
        <p:nvSpPr>
          <p:cNvPr id="11" name="弧形 10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C5774DAE-AD4E-450D-A79A-6047F13EC0C6}"/>
              </a:ext>
            </a:extLst>
          </p:cNvPr>
          <p:cNvSpPr/>
          <p:nvPr/>
        </p:nvSpPr>
        <p:spPr>
          <a:xfrm rot="17853777">
            <a:off x="434976" y="2215878"/>
            <a:ext cx="2736949" cy="2966442"/>
          </a:xfrm>
          <a:prstGeom prst="arc">
            <a:avLst>
              <a:gd name="adj1" fmla="val 16200000"/>
              <a:gd name="adj2" fmla="val 5866389"/>
            </a:avLst>
          </a:prstGeom>
          <a:ln>
            <a:solidFill>
              <a:srgbClr val="7B7C81">
                <a:alpha val="5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1AB310-9546-49EB-B3EE-C768F6A97454}"/>
              </a:ext>
            </a:extLst>
          </p:cNvPr>
          <p:cNvGrpSpPr/>
          <p:nvPr/>
        </p:nvGrpSpPr>
        <p:grpSpPr>
          <a:xfrm>
            <a:off x="3855277" y="2067694"/>
            <a:ext cx="4173107" cy="894236"/>
            <a:chOff x="8904288" y="2710943"/>
            <a:chExt cx="2717800" cy="1589754"/>
          </a:xfrm>
        </p:grpSpPr>
        <p:sp>
          <p:nvSpPr>
            <p:cNvPr id="13" name="MH_SubTitle_1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9479D2C1-10CD-4833-81D5-5EA32CD2A69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64679" y="2710943"/>
              <a:ext cx="105645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defPPr>
                <a:defRPr lang="zh-CN"/>
              </a:defPPr>
              <a:lvl1pPr eaLnBrk="1" hangingPunct="1">
                <a:defRPr sz="1700">
                  <a:solidFill>
                    <a:srgbClr val="C80A2A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业务流程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3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73B9A78B-126A-499A-B271-0D7263317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4288" y="3233738"/>
              <a:ext cx="2717800" cy="106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尽快熟悉部门业务、相关产品、组件、流程等</a:t>
              </a:r>
              <a:endPara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能够独立承接更为复杂的虚无需求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ECDFEF5-3FD4-45D1-B28E-7877EC31F453}"/>
              </a:ext>
            </a:extLst>
          </p:cNvPr>
          <p:cNvGrpSpPr/>
          <p:nvPr/>
        </p:nvGrpSpPr>
        <p:grpSpPr>
          <a:xfrm>
            <a:off x="4503349" y="3435466"/>
            <a:ext cx="4245115" cy="1133851"/>
            <a:chOff x="8661400" y="4774955"/>
            <a:chExt cx="2717800" cy="2015732"/>
          </a:xfrm>
        </p:grpSpPr>
        <p:sp>
          <p:nvSpPr>
            <p:cNvPr id="16" name="MH_SubTitle_1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28F3B840-CE09-483B-BF13-ACA763D4DCEB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724612" y="4774955"/>
              <a:ext cx="232410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defPPr>
                <a:defRPr lang="zh-CN"/>
              </a:defPPr>
              <a:lvl1pPr eaLnBrk="1" hangingPunct="1">
                <a:defRPr sz="1700">
                  <a:solidFill>
                    <a:srgbClr val="C80A2A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defRPr>
              </a:lvl1pPr>
              <a:lvl2pPr marL="742950" indent="-285750" eaLnBrk="0" hangingPunct="0">
                <a:defRPr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项目管理</a:t>
              </a:r>
            </a:p>
          </p:txBody>
        </p:sp>
        <p:sp>
          <p:nvSpPr>
            <p:cNvPr id="17" name="TextBox 3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D509750D-B16A-42B4-93C8-16A4ED40C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1400" y="5313361"/>
              <a:ext cx="2717800" cy="147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无论什么岗位，做好工作计划总是需要的</a:t>
              </a:r>
              <a:endPara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不仅可以控制开发流程还能控制风险节点</a:t>
              </a:r>
              <a:endPara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3B726A-39F2-45CD-88B4-9B7D4D133F06}"/>
              </a:ext>
            </a:extLst>
          </p:cNvPr>
          <p:cNvGrpSpPr/>
          <p:nvPr/>
        </p:nvGrpSpPr>
        <p:grpSpPr>
          <a:xfrm>
            <a:off x="2935610" y="987574"/>
            <a:ext cx="4516710" cy="887021"/>
            <a:chOff x="8204200" y="717170"/>
            <a:chExt cx="2717800" cy="1576927"/>
          </a:xfrm>
        </p:grpSpPr>
        <p:sp>
          <p:nvSpPr>
            <p:cNvPr id="19" name="MH_SubTitle_1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192EB5B5-B885-472B-93DF-2AB4941F8F88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273700" y="717170"/>
              <a:ext cx="232410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专业技术</a:t>
              </a:r>
              <a:endParaRPr lang="zh-CN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3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80D50580-51B6-448C-A486-9F9B77ABA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4200" y="1227138"/>
              <a:ext cx="2717800" cy="106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沉淀与扩展自己目前的技术栈</a:t>
              </a:r>
              <a:endPara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在掌握公司目前前端框架、组件库基础上，提供更多优化点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85F7EC-9131-4A6B-9AE8-72F727352626}"/>
              </a:ext>
            </a:extLst>
          </p:cNvPr>
          <p:cNvGrpSpPr/>
          <p:nvPr/>
        </p:nvGrpSpPr>
        <p:grpSpPr>
          <a:xfrm>
            <a:off x="2483768" y="1152094"/>
            <a:ext cx="389335" cy="389335"/>
            <a:chOff x="7400925" y="1009650"/>
            <a:chExt cx="692150" cy="692150"/>
          </a:xfrm>
        </p:grpSpPr>
        <p:sp>
          <p:nvSpPr>
            <p:cNvPr id="22" name="椭圆 21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37932077-E538-40B2-B868-EDAFE0F58955}"/>
                </a:ext>
              </a:extLst>
            </p:cNvPr>
            <p:cNvSpPr/>
            <p:nvPr/>
          </p:nvSpPr>
          <p:spPr>
            <a:xfrm>
              <a:off x="7400925" y="1009650"/>
              <a:ext cx="692150" cy="692150"/>
            </a:xfrm>
            <a:prstGeom prst="ellipse">
              <a:avLst/>
            </a:prstGeom>
            <a:solidFill>
              <a:srgbClr val="108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76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KSO_Shape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725B115E-E392-4D56-8A34-EB88A1FC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1136650"/>
              <a:ext cx="230187" cy="439738"/>
            </a:xfrm>
            <a:custGeom>
              <a:avLst/>
              <a:gdLst>
                <a:gd name="T0" fmla="*/ 1003326 w 2665"/>
                <a:gd name="T1" fmla="*/ 573986 h 5058"/>
                <a:gd name="T2" fmla="*/ 429943 w 2665"/>
                <a:gd name="T3" fmla="*/ 0 h 5058"/>
                <a:gd name="T4" fmla="*/ 429943 w 2665"/>
                <a:gd name="T5" fmla="*/ 756652 h 5058"/>
                <a:gd name="T6" fmla="*/ 114827 w 2665"/>
                <a:gd name="T7" fmla="*/ 440658 h 5058"/>
                <a:gd name="T8" fmla="*/ 0 w 2665"/>
                <a:gd name="T9" fmla="*/ 555531 h 5058"/>
                <a:gd name="T10" fmla="*/ 395683 w 2665"/>
                <a:gd name="T11" fmla="*/ 952500 h 5058"/>
                <a:gd name="T12" fmla="*/ 0 w 2665"/>
                <a:gd name="T13" fmla="*/ 1349469 h 5058"/>
                <a:gd name="T14" fmla="*/ 114827 w 2665"/>
                <a:gd name="T15" fmla="*/ 1464342 h 5058"/>
                <a:gd name="T16" fmla="*/ 429943 w 2665"/>
                <a:gd name="T17" fmla="*/ 1149101 h 5058"/>
                <a:gd name="T18" fmla="*/ 429943 w 2665"/>
                <a:gd name="T19" fmla="*/ 1905000 h 5058"/>
                <a:gd name="T20" fmla="*/ 1003326 w 2665"/>
                <a:gd name="T21" fmla="*/ 1331767 h 5058"/>
                <a:gd name="T22" fmla="*/ 624961 w 2665"/>
                <a:gd name="T23" fmla="*/ 952500 h 5058"/>
                <a:gd name="T24" fmla="*/ 1003326 w 2665"/>
                <a:gd name="T25" fmla="*/ 573986 h 5058"/>
                <a:gd name="T26" fmla="*/ 774425 w 2665"/>
                <a:gd name="T27" fmla="*/ 574739 h 5058"/>
                <a:gd name="T28" fmla="*/ 591454 w 2665"/>
                <a:gd name="T29" fmla="*/ 757782 h 5058"/>
                <a:gd name="T30" fmla="*/ 591078 w 2665"/>
                <a:gd name="T31" fmla="*/ 391320 h 5058"/>
                <a:gd name="T32" fmla="*/ 774425 w 2665"/>
                <a:gd name="T33" fmla="*/ 574739 h 5058"/>
                <a:gd name="T34" fmla="*/ 774425 w 2665"/>
                <a:gd name="T35" fmla="*/ 1330261 h 5058"/>
                <a:gd name="T36" fmla="*/ 591078 w 2665"/>
                <a:gd name="T37" fmla="*/ 1513304 h 5058"/>
                <a:gd name="T38" fmla="*/ 591454 w 2665"/>
                <a:gd name="T39" fmla="*/ 1147218 h 5058"/>
                <a:gd name="T40" fmla="*/ 774425 w 2665"/>
                <a:gd name="T41" fmla="*/ 1330261 h 50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65" h="5058">
                  <a:moveTo>
                    <a:pt x="2665" y="1524"/>
                  </a:moveTo>
                  <a:lnTo>
                    <a:pt x="1142" y="0"/>
                  </a:lnTo>
                  <a:lnTo>
                    <a:pt x="1142" y="2009"/>
                  </a:lnTo>
                  <a:lnTo>
                    <a:pt x="305" y="1170"/>
                  </a:lnTo>
                  <a:lnTo>
                    <a:pt x="0" y="1475"/>
                  </a:lnTo>
                  <a:lnTo>
                    <a:pt x="1051" y="2529"/>
                  </a:lnTo>
                  <a:lnTo>
                    <a:pt x="0" y="3583"/>
                  </a:lnTo>
                  <a:lnTo>
                    <a:pt x="305" y="3888"/>
                  </a:lnTo>
                  <a:lnTo>
                    <a:pt x="1142" y="3051"/>
                  </a:lnTo>
                  <a:lnTo>
                    <a:pt x="1142" y="5058"/>
                  </a:lnTo>
                  <a:lnTo>
                    <a:pt x="2665" y="3536"/>
                  </a:lnTo>
                  <a:lnTo>
                    <a:pt x="1660" y="2529"/>
                  </a:lnTo>
                  <a:lnTo>
                    <a:pt x="2665" y="1524"/>
                  </a:lnTo>
                  <a:close/>
                  <a:moveTo>
                    <a:pt x="2057" y="1526"/>
                  </a:moveTo>
                  <a:lnTo>
                    <a:pt x="1571" y="2012"/>
                  </a:lnTo>
                  <a:lnTo>
                    <a:pt x="1570" y="1039"/>
                  </a:lnTo>
                  <a:lnTo>
                    <a:pt x="2057" y="1526"/>
                  </a:lnTo>
                  <a:close/>
                  <a:moveTo>
                    <a:pt x="2057" y="3532"/>
                  </a:moveTo>
                  <a:lnTo>
                    <a:pt x="1570" y="4018"/>
                  </a:lnTo>
                  <a:lnTo>
                    <a:pt x="1571" y="3046"/>
                  </a:lnTo>
                  <a:lnTo>
                    <a:pt x="2057" y="3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760">
                <a:solidFill>
                  <a:srgbClr val="FFFFFF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3E3417-0FC8-4052-8799-3A9D325D1647}"/>
              </a:ext>
            </a:extLst>
          </p:cNvPr>
          <p:cNvGrpSpPr/>
          <p:nvPr/>
        </p:nvGrpSpPr>
        <p:grpSpPr>
          <a:xfrm>
            <a:off x="3403436" y="2239431"/>
            <a:ext cx="389335" cy="389335"/>
            <a:chOff x="8101013" y="3016250"/>
            <a:chExt cx="692150" cy="692150"/>
          </a:xfrm>
        </p:grpSpPr>
        <p:sp>
          <p:nvSpPr>
            <p:cNvPr id="25" name="椭圆 24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E3A6B313-2812-4ED0-963D-A329478B888F}"/>
                </a:ext>
              </a:extLst>
            </p:cNvPr>
            <p:cNvSpPr/>
            <p:nvPr/>
          </p:nvSpPr>
          <p:spPr>
            <a:xfrm>
              <a:off x="8101013" y="3016250"/>
              <a:ext cx="692150" cy="692150"/>
            </a:xfrm>
            <a:prstGeom prst="ellipse">
              <a:avLst/>
            </a:prstGeom>
            <a:solidFill>
              <a:srgbClr val="D8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76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KSO_Shape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159F6466-C3F0-43BE-9F5E-A7DDDA350CA2}"/>
                </a:ext>
              </a:extLst>
            </p:cNvPr>
            <p:cNvSpPr/>
            <p:nvPr/>
          </p:nvSpPr>
          <p:spPr>
            <a:xfrm>
              <a:off x="8313738" y="3219450"/>
              <a:ext cx="290512" cy="244475"/>
            </a:xfrm>
            <a:custGeom>
              <a:avLst/>
              <a:gdLst>
                <a:gd name="connsiteX0" fmla="*/ 2733675 w 5559425"/>
                <a:gd name="connsiteY0" fmla="*/ 1498599 h 4676774"/>
                <a:gd name="connsiteX1" fmla="*/ 2708275 w 5559425"/>
                <a:gd name="connsiteY1" fmla="*/ 1501774 h 4676774"/>
                <a:gd name="connsiteX2" fmla="*/ 2689225 w 5559425"/>
                <a:gd name="connsiteY2" fmla="*/ 1511299 h 4676774"/>
                <a:gd name="connsiteX3" fmla="*/ 2673350 w 5559425"/>
                <a:gd name="connsiteY3" fmla="*/ 1520824 h 4676774"/>
                <a:gd name="connsiteX4" fmla="*/ 2663825 w 5559425"/>
                <a:gd name="connsiteY4" fmla="*/ 1536699 h 4676774"/>
                <a:gd name="connsiteX5" fmla="*/ 2657475 w 5559425"/>
                <a:gd name="connsiteY5" fmla="*/ 1555749 h 4676774"/>
                <a:gd name="connsiteX6" fmla="*/ 2654300 w 5559425"/>
                <a:gd name="connsiteY6" fmla="*/ 1577974 h 4676774"/>
                <a:gd name="connsiteX7" fmla="*/ 2654300 w 5559425"/>
                <a:gd name="connsiteY7" fmla="*/ 1603374 h 4676774"/>
                <a:gd name="connsiteX8" fmla="*/ 2654300 w 5559425"/>
                <a:gd name="connsiteY8" fmla="*/ 1758949 h 4676774"/>
                <a:gd name="connsiteX9" fmla="*/ 2593975 w 5559425"/>
                <a:gd name="connsiteY9" fmla="*/ 1771649 h 4676774"/>
                <a:gd name="connsiteX10" fmla="*/ 2540000 w 5559425"/>
                <a:gd name="connsiteY10" fmla="*/ 1787524 h 4676774"/>
                <a:gd name="connsiteX11" fmla="*/ 2492375 w 5559425"/>
                <a:gd name="connsiteY11" fmla="*/ 1806574 h 4676774"/>
                <a:gd name="connsiteX12" fmla="*/ 2444750 w 5559425"/>
                <a:gd name="connsiteY12" fmla="*/ 1828799 h 4676774"/>
                <a:gd name="connsiteX13" fmla="*/ 2400300 w 5559425"/>
                <a:gd name="connsiteY13" fmla="*/ 1854199 h 4676774"/>
                <a:gd name="connsiteX14" fmla="*/ 2362200 w 5559425"/>
                <a:gd name="connsiteY14" fmla="*/ 1879599 h 4676774"/>
                <a:gd name="connsiteX15" fmla="*/ 2327275 w 5559425"/>
                <a:gd name="connsiteY15" fmla="*/ 1911349 h 4676774"/>
                <a:gd name="connsiteX16" fmla="*/ 2292350 w 5559425"/>
                <a:gd name="connsiteY16" fmla="*/ 1943099 h 4676774"/>
                <a:gd name="connsiteX17" fmla="*/ 2266950 w 5559425"/>
                <a:gd name="connsiteY17" fmla="*/ 1978024 h 4676774"/>
                <a:gd name="connsiteX18" fmla="*/ 2241550 w 5559425"/>
                <a:gd name="connsiteY18" fmla="*/ 2016124 h 4676774"/>
                <a:gd name="connsiteX19" fmla="*/ 2219325 w 5559425"/>
                <a:gd name="connsiteY19" fmla="*/ 2054224 h 4676774"/>
                <a:gd name="connsiteX20" fmla="*/ 2203450 w 5559425"/>
                <a:gd name="connsiteY20" fmla="*/ 2092324 h 4676774"/>
                <a:gd name="connsiteX21" fmla="*/ 2190750 w 5559425"/>
                <a:gd name="connsiteY21" fmla="*/ 2130424 h 4676774"/>
                <a:gd name="connsiteX22" fmla="*/ 2181225 w 5559425"/>
                <a:gd name="connsiteY22" fmla="*/ 2168524 h 4676774"/>
                <a:gd name="connsiteX23" fmla="*/ 2174875 w 5559425"/>
                <a:gd name="connsiteY23" fmla="*/ 2209799 h 4676774"/>
                <a:gd name="connsiteX24" fmla="*/ 2171700 w 5559425"/>
                <a:gd name="connsiteY24" fmla="*/ 2251074 h 4676774"/>
                <a:gd name="connsiteX25" fmla="*/ 2174875 w 5559425"/>
                <a:gd name="connsiteY25" fmla="*/ 2314574 h 4676774"/>
                <a:gd name="connsiteX26" fmla="*/ 2184400 w 5559425"/>
                <a:gd name="connsiteY26" fmla="*/ 2371724 h 4676774"/>
                <a:gd name="connsiteX27" fmla="*/ 2197100 w 5559425"/>
                <a:gd name="connsiteY27" fmla="*/ 2425699 h 4676774"/>
                <a:gd name="connsiteX28" fmla="*/ 2216150 w 5559425"/>
                <a:gd name="connsiteY28" fmla="*/ 2476499 h 4676774"/>
                <a:gd name="connsiteX29" fmla="*/ 2238375 w 5559425"/>
                <a:gd name="connsiteY29" fmla="*/ 2520949 h 4676774"/>
                <a:gd name="connsiteX30" fmla="*/ 2266950 w 5559425"/>
                <a:gd name="connsiteY30" fmla="*/ 2562224 h 4676774"/>
                <a:gd name="connsiteX31" fmla="*/ 2298700 w 5559425"/>
                <a:gd name="connsiteY31" fmla="*/ 2603499 h 4676774"/>
                <a:gd name="connsiteX32" fmla="*/ 2333625 w 5559425"/>
                <a:gd name="connsiteY32" fmla="*/ 2638424 h 4676774"/>
                <a:gd name="connsiteX33" fmla="*/ 2371725 w 5559425"/>
                <a:gd name="connsiteY33" fmla="*/ 2670174 h 4676774"/>
                <a:gd name="connsiteX34" fmla="*/ 2413000 w 5559425"/>
                <a:gd name="connsiteY34" fmla="*/ 2701924 h 4676774"/>
                <a:gd name="connsiteX35" fmla="*/ 2457450 w 5559425"/>
                <a:gd name="connsiteY35" fmla="*/ 2730499 h 4676774"/>
                <a:gd name="connsiteX36" fmla="*/ 2501900 w 5559425"/>
                <a:gd name="connsiteY36" fmla="*/ 2755899 h 4676774"/>
                <a:gd name="connsiteX37" fmla="*/ 2600325 w 5559425"/>
                <a:gd name="connsiteY37" fmla="*/ 2803524 h 4676774"/>
                <a:gd name="connsiteX38" fmla="*/ 2701925 w 5559425"/>
                <a:gd name="connsiteY38" fmla="*/ 2844799 h 4676774"/>
                <a:gd name="connsiteX39" fmla="*/ 2790825 w 5559425"/>
                <a:gd name="connsiteY39" fmla="*/ 2882899 h 4676774"/>
                <a:gd name="connsiteX40" fmla="*/ 2863850 w 5559425"/>
                <a:gd name="connsiteY40" fmla="*/ 2920999 h 4676774"/>
                <a:gd name="connsiteX41" fmla="*/ 2924175 w 5559425"/>
                <a:gd name="connsiteY41" fmla="*/ 2955924 h 4676774"/>
                <a:gd name="connsiteX42" fmla="*/ 2946400 w 5559425"/>
                <a:gd name="connsiteY42" fmla="*/ 2974974 h 4676774"/>
                <a:gd name="connsiteX43" fmla="*/ 2968625 w 5559425"/>
                <a:gd name="connsiteY43" fmla="*/ 2994024 h 4676774"/>
                <a:gd name="connsiteX44" fmla="*/ 2984500 w 5559425"/>
                <a:gd name="connsiteY44" fmla="*/ 3009899 h 4676774"/>
                <a:gd name="connsiteX45" fmla="*/ 3000375 w 5559425"/>
                <a:gd name="connsiteY45" fmla="*/ 3032124 h 4676774"/>
                <a:gd name="connsiteX46" fmla="*/ 3013075 w 5559425"/>
                <a:gd name="connsiteY46" fmla="*/ 3051174 h 4676774"/>
                <a:gd name="connsiteX47" fmla="*/ 3022600 w 5559425"/>
                <a:gd name="connsiteY47" fmla="*/ 3073399 h 4676774"/>
                <a:gd name="connsiteX48" fmla="*/ 3028950 w 5559425"/>
                <a:gd name="connsiteY48" fmla="*/ 3095624 h 4676774"/>
                <a:gd name="connsiteX49" fmla="*/ 3035300 w 5559425"/>
                <a:gd name="connsiteY49" fmla="*/ 3121024 h 4676774"/>
                <a:gd name="connsiteX50" fmla="*/ 3038475 w 5559425"/>
                <a:gd name="connsiteY50" fmla="*/ 3146424 h 4676774"/>
                <a:gd name="connsiteX51" fmla="*/ 3041650 w 5559425"/>
                <a:gd name="connsiteY51" fmla="*/ 3171824 h 4676774"/>
                <a:gd name="connsiteX52" fmla="*/ 3038475 w 5559425"/>
                <a:gd name="connsiteY52" fmla="*/ 3203574 h 4676774"/>
                <a:gd name="connsiteX53" fmla="*/ 3032125 w 5559425"/>
                <a:gd name="connsiteY53" fmla="*/ 3232149 h 4676774"/>
                <a:gd name="connsiteX54" fmla="*/ 3025775 w 5559425"/>
                <a:gd name="connsiteY54" fmla="*/ 3257549 h 4676774"/>
                <a:gd name="connsiteX55" fmla="*/ 3013075 w 5559425"/>
                <a:gd name="connsiteY55" fmla="*/ 3279774 h 4676774"/>
                <a:gd name="connsiteX56" fmla="*/ 2997200 w 5559425"/>
                <a:gd name="connsiteY56" fmla="*/ 3301999 h 4676774"/>
                <a:gd name="connsiteX57" fmla="*/ 2978150 w 5559425"/>
                <a:gd name="connsiteY57" fmla="*/ 3317874 h 4676774"/>
                <a:gd name="connsiteX58" fmla="*/ 2955925 w 5559425"/>
                <a:gd name="connsiteY58" fmla="*/ 3333749 h 4676774"/>
                <a:gd name="connsiteX59" fmla="*/ 2927350 w 5559425"/>
                <a:gd name="connsiteY59" fmla="*/ 3349624 h 4676774"/>
                <a:gd name="connsiteX60" fmla="*/ 2898775 w 5559425"/>
                <a:gd name="connsiteY60" fmla="*/ 3359149 h 4676774"/>
                <a:gd name="connsiteX61" fmla="*/ 2870200 w 5559425"/>
                <a:gd name="connsiteY61" fmla="*/ 3371849 h 4676774"/>
                <a:gd name="connsiteX62" fmla="*/ 2803525 w 5559425"/>
                <a:gd name="connsiteY62" fmla="*/ 3384549 h 4676774"/>
                <a:gd name="connsiteX63" fmla="*/ 2733675 w 5559425"/>
                <a:gd name="connsiteY63" fmla="*/ 3394074 h 4676774"/>
                <a:gd name="connsiteX64" fmla="*/ 2657475 w 5559425"/>
                <a:gd name="connsiteY64" fmla="*/ 3397249 h 4676774"/>
                <a:gd name="connsiteX65" fmla="*/ 2581275 w 5559425"/>
                <a:gd name="connsiteY65" fmla="*/ 3397249 h 4676774"/>
                <a:gd name="connsiteX66" fmla="*/ 2517775 w 5559425"/>
                <a:gd name="connsiteY66" fmla="*/ 3390899 h 4676774"/>
                <a:gd name="connsiteX67" fmla="*/ 2457450 w 5559425"/>
                <a:gd name="connsiteY67" fmla="*/ 3384549 h 4676774"/>
                <a:gd name="connsiteX68" fmla="*/ 2406650 w 5559425"/>
                <a:gd name="connsiteY68" fmla="*/ 3375024 h 4676774"/>
                <a:gd name="connsiteX69" fmla="*/ 2324100 w 5559425"/>
                <a:gd name="connsiteY69" fmla="*/ 3349624 h 4676774"/>
                <a:gd name="connsiteX70" fmla="*/ 2257425 w 5559425"/>
                <a:gd name="connsiteY70" fmla="*/ 3324224 h 4676774"/>
                <a:gd name="connsiteX71" fmla="*/ 2232025 w 5559425"/>
                <a:gd name="connsiteY71" fmla="*/ 3314699 h 4676774"/>
                <a:gd name="connsiteX72" fmla="*/ 2212975 w 5559425"/>
                <a:gd name="connsiteY72" fmla="*/ 3308349 h 4676774"/>
                <a:gd name="connsiteX73" fmla="*/ 2203450 w 5559425"/>
                <a:gd name="connsiteY73" fmla="*/ 3311524 h 4676774"/>
                <a:gd name="connsiteX74" fmla="*/ 2193925 w 5559425"/>
                <a:gd name="connsiteY74" fmla="*/ 3317874 h 4676774"/>
                <a:gd name="connsiteX75" fmla="*/ 2184400 w 5559425"/>
                <a:gd name="connsiteY75" fmla="*/ 3330574 h 4676774"/>
                <a:gd name="connsiteX76" fmla="*/ 2174875 w 5559425"/>
                <a:gd name="connsiteY76" fmla="*/ 3346449 h 4676774"/>
                <a:gd name="connsiteX77" fmla="*/ 2159000 w 5559425"/>
                <a:gd name="connsiteY77" fmla="*/ 3390899 h 4676774"/>
                <a:gd name="connsiteX78" fmla="*/ 2146300 w 5559425"/>
                <a:gd name="connsiteY78" fmla="*/ 3441699 h 4676774"/>
                <a:gd name="connsiteX79" fmla="*/ 2133600 w 5559425"/>
                <a:gd name="connsiteY79" fmla="*/ 3495674 h 4676774"/>
                <a:gd name="connsiteX80" fmla="*/ 2130425 w 5559425"/>
                <a:gd name="connsiteY80" fmla="*/ 3546474 h 4676774"/>
                <a:gd name="connsiteX81" fmla="*/ 2130425 w 5559425"/>
                <a:gd name="connsiteY81" fmla="*/ 3568699 h 4676774"/>
                <a:gd name="connsiteX82" fmla="*/ 2130425 w 5559425"/>
                <a:gd name="connsiteY82" fmla="*/ 3587749 h 4676774"/>
                <a:gd name="connsiteX83" fmla="*/ 2133600 w 5559425"/>
                <a:gd name="connsiteY83" fmla="*/ 3600449 h 4676774"/>
                <a:gd name="connsiteX84" fmla="*/ 2139950 w 5559425"/>
                <a:gd name="connsiteY84" fmla="*/ 3606799 h 4676774"/>
                <a:gd name="connsiteX85" fmla="*/ 2168525 w 5559425"/>
                <a:gd name="connsiteY85" fmla="*/ 3622674 h 4676774"/>
                <a:gd name="connsiteX86" fmla="*/ 2203450 w 5559425"/>
                <a:gd name="connsiteY86" fmla="*/ 3641724 h 4676774"/>
                <a:gd name="connsiteX87" fmla="*/ 2247900 w 5559425"/>
                <a:gd name="connsiteY87" fmla="*/ 3657599 h 4676774"/>
                <a:gd name="connsiteX88" fmla="*/ 2301875 w 5559425"/>
                <a:gd name="connsiteY88" fmla="*/ 3673474 h 4676774"/>
                <a:gd name="connsiteX89" fmla="*/ 2362200 w 5559425"/>
                <a:gd name="connsiteY89" fmla="*/ 3689349 h 4676774"/>
                <a:gd name="connsiteX90" fmla="*/ 2432050 w 5559425"/>
                <a:gd name="connsiteY90" fmla="*/ 3702049 h 4676774"/>
                <a:gd name="connsiteX91" fmla="*/ 2511425 w 5559425"/>
                <a:gd name="connsiteY91" fmla="*/ 3711574 h 4676774"/>
                <a:gd name="connsiteX92" fmla="*/ 2597150 w 5559425"/>
                <a:gd name="connsiteY92" fmla="*/ 3717924 h 4676774"/>
                <a:gd name="connsiteX93" fmla="*/ 2597150 w 5559425"/>
                <a:gd name="connsiteY93" fmla="*/ 3829049 h 4676774"/>
                <a:gd name="connsiteX94" fmla="*/ 2597150 w 5559425"/>
                <a:gd name="connsiteY94" fmla="*/ 3860799 h 4676774"/>
                <a:gd name="connsiteX95" fmla="*/ 2603500 w 5559425"/>
                <a:gd name="connsiteY95" fmla="*/ 3886199 h 4676774"/>
                <a:gd name="connsiteX96" fmla="*/ 2609850 w 5559425"/>
                <a:gd name="connsiteY96" fmla="*/ 3905249 h 4676774"/>
                <a:gd name="connsiteX97" fmla="*/ 2619375 w 5559425"/>
                <a:gd name="connsiteY97" fmla="*/ 3921124 h 4676774"/>
                <a:gd name="connsiteX98" fmla="*/ 2632075 w 5559425"/>
                <a:gd name="connsiteY98" fmla="*/ 3930649 h 4676774"/>
                <a:gd name="connsiteX99" fmla="*/ 2647950 w 5559425"/>
                <a:gd name="connsiteY99" fmla="*/ 3936999 h 4676774"/>
                <a:gd name="connsiteX100" fmla="*/ 2670175 w 5559425"/>
                <a:gd name="connsiteY100" fmla="*/ 3940174 h 4676774"/>
                <a:gd name="connsiteX101" fmla="*/ 2695575 w 5559425"/>
                <a:gd name="connsiteY101" fmla="*/ 3940174 h 4676774"/>
                <a:gd name="connsiteX102" fmla="*/ 2879725 w 5559425"/>
                <a:gd name="connsiteY102" fmla="*/ 3940174 h 4676774"/>
                <a:gd name="connsiteX103" fmla="*/ 2905125 w 5559425"/>
                <a:gd name="connsiteY103" fmla="*/ 3940174 h 4676774"/>
                <a:gd name="connsiteX104" fmla="*/ 2924175 w 5559425"/>
                <a:gd name="connsiteY104" fmla="*/ 3936999 h 4676774"/>
                <a:gd name="connsiteX105" fmla="*/ 2940050 w 5559425"/>
                <a:gd name="connsiteY105" fmla="*/ 3930649 h 4676774"/>
                <a:gd name="connsiteX106" fmla="*/ 2946400 w 5559425"/>
                <a:gd name="connsiteY106" fmla="*/ 3924299 h 4676774"/>
                <a:gd name="connsiteX107" fmla="*/ 2952750 w 5559425"/>
                <a:gd name="connsiteY107" fmla="*/ 3911599 h 4676774"/>
                <a:gd name="connsiteX108" fmla="*/ 2959100 w 5559425"/>
                <a:gd name="connsiteY108" fmla="*/ 3892549 h 4676774"/>
                <a:gd name="connsiteX109" fmla="*/ 2959100 w 5559425"/>
                <a:gd name="connsiteY109" fmla="*/ 3870324 h 4676774"/>
                <a:gd name="connsiteX110" fmla="*/ 2962275 w 5559425"/>
                <a:gd name="connsiteY110" fmla="*/ 3841749 h 4676774"/>
                <a:gd name="connsiteX111" fmla="*/ 2962275 w 5559425"/>
                <a:gd name="connsiteY111" fmla="*/ 3689349 h 4676774"/>
                <a:gd name="connsiteX112" fmla="*/ 3009900 w 5559425"/>
                <a:gd name="connsiteY112" fmla="*/ 3679824 h 4676774"/>
                <a:gd name="connsiteX113" fmla="*/ 3057525 w 5559425"/>
                <a:gd name="connsiteY113" fmla="*/ 3663949 h 4676774"/>
                <a:gd name="connsiteX114" fmla="*/ 3101975 w 5559425"/>
                <a:gd name="connsiteY114" fmla="*/ 3648074 h 4676774"/>
                <a:gd name="connsiteX115" fmla="*/ 3146425 w 5559425"/>
                <a:gd name="connsiteY115" fmla="*/ 3629024 h 4676774"/>
                <a:gd name="connsiteX116" fmla="*/ 3187700 w 5559425"/>
                <a:gd name="connsiteY116" fmla="*/ 3609974 h 4676774"/>
                <a:gd name="connsiteX117" fmla="*/ 3225800 w 5559425"/>
                <a:gd name="connsiteY117" fmla="*/ 3584574 h 4676774"/>
                <a:gd name="connsiteX118" fmla="*/ 3260725 w 5559425"/>
                <a:gd name="connsiteY118" fmla="*/ 3555999 h 4676774"/>
                <a:gd name="connsiteX119" fmla="*/ 3295650 w 5559425"/>
                <a:gd name="connsiteY119" fmla="*/ 3527424 h 4676774"/>
                <a:gd name="connsiteX120" fmla="*/ 3324225 w 5559425"/>
                <a:gd name="connsiteY120" fmla="*/ 3492499 h 4676774"/>
                <a:gd name="connsiteX121" fmla="*/ 3349625 w 5559425"/>
                <a:gd name="connsiteY121" fmla="*/ 3454399 h 4676774"/>
                <a:gd name="connsiteX122" fmla="*/ 3371850 w 5559425"/>
                <a:gd name="connsiteY122" fmla="*/ 3413124 h 4676774"/>
                <a:gd name="connsiteX123" fmla="*/ 3390900 w 5559425"/>
                <a:gd name="connsiteY123" fmla="*/ 3371849 h 4676774"/>
                <a:gd name="connsiteX124" fmla="*/ 3406775 w 5559425"/>
                <a:gd name="connsiteY124" fmla="*/ 3324224 h 4676774"/>
                <a:gd name="connsiteX125" fmla="*/ 3419475 w 5559425"/>
                <a:gd name="connsiteY125" fmla="*/ 3270249 h 4676774"/>
                <a:gd name="connsiteX126" fmla="*/ 3425825 w 5559425"/>
                <a:gd name="connsiteY126" fmla="*/ 3216274 h 4676774"/>
                <a:gd name="connsiteX127" fmla="*/ 3429000 w 5559425"/>
                <a:gd name="connsiteY127" fmla="*/ 3155949 h 4676774"/>
                <a:gd name="connsiteX128" fmla="*/ 3425825 w 5559425"/>
                <a:gd name="connsiteY128" fmla="*/ 3101974 h 4676774"/>
                <a:gd name="connsiteX129" fmla="*/ 3419475 w 5559425"/>
                <a:gd name="connsiteY129" fmla="*/ 3051174 h 4676774"/>
                <a:gd name="connsiteX130" fmla="*/ 3406775 w 5559425"/>
                <a:gd name="connsiteY130" fmla="*/ 3003549 h 4676774"/>
                <a:gd name="connsiteX131" fmla="*/ 3394075 w 5559425"/>
                <a:gd name="connsiteY131" fmla="*/ 2955924 h 4676774"/>
                <a:gd name="connsiteX132" fmla="*/ 3371850 w 5559425"/>
                <a:gd name="connsiteY132" fmla="*/ 2911474 h 4676774"/>
                <a:gd name="connsiteX133" fmla="*/ 3349625 w 5559425"/>
                <a:gd name="connsiteY133" fmla="*/ 2870199 h 4676774"/>
                <a:gd name="connsiteX134" fmla="*/ 3317875 w 5559425"/>
                <a:gd name="connsiteY134" fmla="*/ 2828924 h 4676774"/>
                <a:gd name="connsiteX135" fmla="*/ 3286125 w 5559425"/>
                <a:gd name="connsiteY135" fmla="*/ 2790824 h 4676774"/>
                <a:gd name="connsiteX136" fmla="*/ 3248025 w 5559425"/>
                <a:gd name="connsiteY136" fmla="*/ 2755899 h 4676774"/>
                <a:gd name="connsiteX137" fmla="*/ 3206750 w 5559425"/>
                <a:gd name="connsiteY137" fmla="*/ 2720974 h 4676774"/>
                <a:gd name="connsiteX138" fmla="*/ 3162300 w 5559425"/>
                <a:gd name="connsiteY138" fmla="*/ 2689224 h 4676774"/>
                <a:gd name="connsiteX139" fmla="*/ 3114675 w 5559425"/>
                <a:gd name="connsiteY139" fmla="*/ 2657474 h 4676774"/>
                <a:gd name="connsiteX140" fmla="*/ 3063875 w 5559425"/>
                <a:gd name="connsiteY140" fmla="*/ 2625724 h 4676774"/>
                <a:gd name="connsiteX141" fmla="*/ 3006725 w 5559425"/>
                <a:gd name="connsiteY141" fmla="*/ 2597149 h 4676774"/>
                <a:gd name="connsiteX142" fmla="*/ 2946400 w 5559425"/>
                <a:gd name="connsiteY142" fmla="*/ 2568574 h 4676774"/>
                <a:gd name="connsiteX143" fmla="*/ 2886075 w 5559425"/>
                <a:gd name="connsiteY143" fmla="*/ 2539999 h 4676774"/>
                <a:gd name="connsiteX144" fmla="*/ 2806700 w 5559425"/>
                <a:gd name="connsiteY144" fmla="*/ 2508249 h 4676774"/>
                <a:gd name="connsiteX145" fmla="*/ 2740025 w 5559425"/>
                <a:gd name="connsiteY145" fmla="*/ 2476499 h 4676774"/>
                <a:gd name="connsiteX146" fmla="*/ 2682875 w 5559425"/>
                <a:gd name="connsiteY146" fmla="*/ 2441574 h 4676774"/>
                <a:gd name="connsiteX147" fmla="*/ 2635250 w 5559425"/>
                <a:gd name="connsiteY147" fmla="*/ 2409824 h 4676774"/>
                <a:gd name="connsiteX148" fmla="*/ 2616200 w 5559425"/>
                <a:gd name="connsiteY148" fmla="*/ 2393949 h 4676774"/>
                <a:gd name="connsiteX149" fmla="*/ 2600325 w 5559425"/>
                <a:gd name="connsiteY149" fmla="*/ 2378074 h 4676774"/>
                <a:gd name="connsiteX150" fmla="*/ 2587625 w 5559425"/>
                <a:gd name="connsiteY150" fmla="*/ 2359024 h 4676774"/>
                <a:gd name="connsiteX151" fmla="*/ 2574925 w 5559425"/>
                <a:gd name="connsiteY151" fmla="*/ 2339974 h 4676774"/>
                <a:gd name="connsiteX152" fmla="*/ 2565400 w 5559425"/>
                <a:gd name="connsiteY152" fmla="*/ 2320924 h 4676774"/>
                <a:gd name="connsiteX153" fmla="*/ 2559050 w 5559425"/>
                <a:gd name="connsiteY153" fmla="*/ 2298699 h 4676774"/>
                <a:gd name="connsiteX154" fmla="*/ 2555875 w 5559425"/>
                <a:gd name="connsiteY154" fmla="*/ 2276474 h 4676774"/>
                <a:gd name="connsiteX155" fmla="*/ 2552700 w 5559425"/>
                <a:gd name="connsiteY155" fmla="*/ 2251074 h 4676774"/>
                <a:gd name="connsiteX156" fmla="*/ 2555875 w 5559425"/>
                <a:gd name="connsiteY156" fmla="*/ 2228849 h 4676774"/>
                <a:gd name="connsiteX157" fmla="*/ 2559050 w 5559425"/>
                <a:gd name="connsiteY157" fmla="*/ 2206624 h 4676774"/>
                <a:gd name="connsiteX158" fmla="*/ 2562225 w 5559425"/>
                <a:gd name="connsiteY158" fmla="*/ 2184399 h 4676774"/>
                <a:gd name="connsiteX159" fmla="*/ 2571750 w 5559425"/>
                <a:gd name="connsiteY159" fmla="*/ 2162174 h 4676774"/>
                <a:gd name="connsiteX160" fmla="*/ 2581275 w 5559425"/>
                <a:gd name="connsiteY160" fmla="*/ 2143124 h 4676774"/>
                <a:gd name="connsiteX161" fmla="*/ 2593975 w 5559425"/>
                <a:gd name="connsiteY161" fmla="*/ 2124074 h 4676774"/>
                <a:gd name="connsiteX162" fmla="*/ 2609850 w 5559425"/>
                <a:gd name="connsiteY162" fmla="*/ 2108199 h 4676774"/>
                <a:gd name="connsiteX163" fmla="*/ 2625725 w 5559425"/>
                <a:gd name="connsiteY163" fmla="*/ 2092324 h 4676774"/>
                <a:gd name="connsiteX164" fmla="*/ 2644775 w 5559425"/>
                <a:gd name="connsiteY164" fmla="*/ 2079624 h 4676774"/>
                <a:gd name="connsiteX165" fmla="*/ 2667000 w 5559425"/>
                <a:gd name="connsiteY165" fmla="*/ 2066924 h 4676774"/>
                <a:gd name="connsiteX166" fmla="*/ 2695575 w 5559425"/>
                <a:gd name="connsiteY166" fmla="*/ 2057399 h 4676774"/>
                <a:gd name="connsiteX167" fmla="*/ 2724150 w 5559425"/>
                <a:gd name="connsiteY167" fmla="*/ 2047874 h 4676774"/>
                <a:gd name="connsiteX168" fmla="*/ 2759075 w 5559425"/>
                <a:gd name="connsiteY168" fmla="*/ 2041524 h 4676774"/>
                <a:gd name="connsiteX169" fmla="*/ 2797175 w 5559425"/>
                <a:gd name="connsiteY169" fmla="*/ 2038349 h 4676774"/>
                <a:gd name="connsiteX170" fmla="*/ 2838450 w 5559425"/>
                <a:gd name="connsiteY170" fmla="*/ 2035174 h 4676774"/>
                <a:gd name="connsiteX171" fmla="*/ 2886075 w 5559425"/>
                <a:gd name="connsiteY171" fmla="*/ 2035174 h 4676774"/>
                <a:gd name="connsiteX172" fmla="*/ 2933700 w 5559425"/>
                <a:gd name="connsiteY172" fmla="*/ 2035174 h 4676774"/>
                <a:gd name="connsiteX173" fmla="*/ 2981325 w 5559425"/>
                <a:gd name="connsiteY173" fmla="*/ 2038349 h 4676774"/>
                <a:gd name="connsiteX174" fmla="*/ 3032125 w 5559425"/>
                <a:gd name="connsiteY174" fmla="*/ 2044699 h 4676774"/>
                <a:gd name="connsiteX175" fmla="*/ 3079750 w 5559425"/>
                <a:gd name="connsiteY175" fmla="*/ 2054224 h 4676774"/>
                <a:gd name="connsiteX176" fmla="*/ 3165475 w 5559425"/>
                <a:gd name="connsiteY176" fmla="*/ 2073274 h 4676774"/>
                <a:gd name="connsiteX177" fmla="*/ 3225800 w 5559425"/>
                <a:gd name="connsiteY177" fmla="*/ 2089149 h 4676774"/>
                <a:gd name="connsiteX178" fmla="*/ 3238500 w 5559425"/>
                <a:gd name="connsiteY178" fmla="*/ 2089149 h 4676774"/>
                <a:gd name="connsiteX179" fmla="*/ 3251200 w 5559425"/>
                <a:gd name="connsiteY179" fmla="*/ 2082799 h 4676774"/>
                <a:gd name="connsiteX180" fmla="*/ 3260725 w 5559425"/>
                <a:gd name="connsiteY180" fmla="*/ 2073274 h 4676774"/>
                <a:gd name="connsiteX181" fmla="*/ 3273425 w 5559425"/>
                <a:gd name="connsiteY181" fmla="*/ 2054224 h 4676774"/>
                <a:gd name="connsiteX182" fmla="*/ 3295650 w 5559425"/>
                <a:gd name="connsiteY182" fmla="*/ 2006599 h 4676774"/>
                <a:gd name="connsiteX183" fmla="*/ 3311525 w 5559425"/>
                <a:gd name="connsiteY183" fmla="*/ 1958974 h 4676774"/>
                <a:gd name="connsiteX184" fmla="*/ 3321050 w 5559425"/>
                <a:gd name="connsiteY184" fmla="*/ 1904999 h 4676774"/>
                <a:gd name="connsiteX185" fmla="*/ 3324225 w 5559425"/>
                <a:gd name="connsiteY185" fmla="*/ 1857374 h 4676774"/>
                <a:gd name="connsiteX186" fmla="*/ 3324225 w 5559425"/>
                <a:gd name="connsiteY186" fmla="*/ 1835149 h 4676774"/>
                <a:gd name="connsiteX187" fmla="*/ 3317875 w 5559425"/>
                <a:gd name="connsiteY187" fmla="*/ 1819274 h 4676774"/>
                <a:gd name="connsiteX188" fmla="*/ 3311525 w 5559425"/>
                <a:gd name="connsiteY188" fmla="*/ 1806574 h 4676774"/>
                <a:gd name="connsiteX189" fmla="*/ 3298825 w 5559425"/>
                <a:gd name="connsiteY189" fmla="*/ 1797049 h 4676774"/>
                <a:gd name="connsiteX190" fmla="*/ 3254375 w 5559425"/>
                <a:gd name="connsiteY190" fmla="*/ 1784349 h 4676774"/>
                <a:gd name="connsiteX191" fmla="*/ 3197225 w 5559425"/>
                <a:gd name="connsiteY191" fmla="*/ 1768474 h 4676774"/>
                <a:gd name="connsiteX192" fmla="*/ 3159125 w 5559425"/>
                <a:gd name="connsiteY192" fmla="*/ 1762124 h 4676774"/>
                <a:gd name="connsiteX193" fmla="*/ 3117850 w 5559425"/>
                <a:gd name="connsiteY193" fmla="*/ 1755774 h 4676774"/>
                <a:gd name="connsiteX194" fmla="*/ 3019425 w 5559425"/>
                <a:gd name="connsiteY194" fmla="*/ 1746249 h 4676774"/>
                <a:gd name="connsiteX195" fmla="*/ 3019425 w 5559425"/>
                <a:gd name="connsiteY195" fmla="*/ 1609724 h 4676774"/>
                <a:gd name="connsiteX196" fmla="*/ 3019425 w 5559425"/>
                <a:gd name="connsiteY196" fmla="*/ 1555749 h 4676774"/>
                <a:gd name="connsiteX197" fmla="*/ 3016250 w 5559425"/>
                <a:gd name="connsiteY197" fmla="*/ 1533524 h 4676774"/>
                <a:gd name="connsiteX198" fmla="*/ 3009900 w 5559425"/>
                <a:gd name="connsiteY198" fmla="*/ 1520824 h 4676774"/>
                <a:gd name="connsiteX199" fmla="*/ 3003550 w 5559425"/>
                <a:gd name="connsiteY199" fmla="*/ 1511299 h 4676774"/>
                <a:gd name="connsiteX200" fmla="*/ 2990850 w 5559425"/>
                <a:gd name="connsiteY200" fmla="*/ 1501774 h 4676774"/>
                <a:gd name="connsiteX201" fmla="*/ 2968625 w 5559425"/>
                <a:gd name="connsiteY201" fmla="*/ 1498599 h 4676774"/>
                <a:gd name="connsiteX202" fmla="*/ 2943225 w 5559425"/>
                <a:gd name="connsiteY202" fmla="*/ 1498599 h 4676774"/>
                <a:gd name="connsiteX203" fmla="*/ 2762250 w 5559425"/>
                <a:gd name="connsiteY203" fmla="*/ 1498599 h 4676774"/>
                <a:gd name="connsiteX204" fmla="*/ 2077933 w 5559425"/>
                <a:gd name="connsiteY204" fmla="*/ 438148 h 4676774"/>
                <a:gd name="connsiteX205" fmla="*/ 2048669 w 5559425"/>
                <a:gd name="connsiteY205" fmla="*/ 467412 h 4676774"/>
                <a:gd name="connsiteX206" fmla="*/ 2048669 w 5559425"/>
                <a:gd name="connsiteY206" fmla="*/ 769928 h 4676774"/>
                <a:gd name="connsiteX207" fmla="*/ 2075397 w 5559425"/>
                <a:gd name="connsiteY207" fmla="*/ 778225 h 4676774"/>
                <a:gd name="connsiteX208" fmla="*/ 2174524 w 5559425"/>
                <a:gd name="connsiteY208" fmla="*/ 877352 h 4676774"/>
                <a:gd name="connsiteX209" fmla="*/ 2184888 w 5559425"/>
                <a:gd name="connsiteY209" fmla="*/ 928686 h 4676774"/>
                <a:gd name="connsiteX210" fmla="*/ 3371361 w 5559425"/>
                <a:gd name="connsiteY210" fmla="*/ 928686 h 4676774"/>
                <a:gd name="connsiteX211" fmla="*/ 3381725 w 5559425"/>
                <a:gd name="connsiteY211" fmla="*/ 877352 h 4676774"/>
                <a:gd name="connsiteX212" fmla="*/ 3480853 w 5559425"/>
                <a:gd name="connsiteY212" fmla="*/ 778224 h 4676774"/>
                <a:gd name="connsiteX213" fmla="*/ 3507582 w 5559425"/>
                <a:gd name="connsiteY213" fmla="*/ 769927 h 4676774"/>
                <a:gd name="connsiteX214" fmla="*/ 3507582 w 5559425"/>
                <a:gd name="connsiteY214" fmla="*/ 467412 h 4676774"/>
                <a:gd name="connsiteX215" fmla="*/ 3478318 w 5559425"/>
                <a:gd name="connsiteY215" fmla="*/ 438148 h 4676774"/>
                <a:gd name="connsiteX216" fmla="*/ 2060754 w 5559425"/>
                <a:gd name="connsiteY216" fmla="*/ 0 h 4676774"/>
                <a:gd name="connsiteX217" fmla="*/ 3495494 w 5559425"/>
                <a:gd name="connsiteY217" fmla="*/ 0 h 4676774"/>
                <a:gd name="connsiteX218" fmla="*/ 3949699 w 5559425"/>
                <a:gd name="connsiteY218" fmla="*/ 454204 h 4676774"/>
                <a:gd name="connsiteX219" fmla="*/ 3949699 w 5559425"/>
                <a:gd name="connsiteY219" fmla="*/ 772638 h 4676774"/>
                <a:gd name="connsiteX220" fmla="*/ 3967697 w 5559425"/>
                <a:gd name="connsiteY220" fmla="*/ 778224 h 4676774"/>
                <a:gd name="connsiteX221" fmla="*/ 4066824 w 5559425"/>
                <a:gd name="connsiteY221" fmla="*/ 877352 h 4676774"/>
                <a:gd name="connsiteX222" fmla="*/ 4077188 w 5559425"/>
                <a:gd name="connsiteY222" fmla="*/ 928686 h 4676774"/>
                <a:gd name="connsiteX223" fmla="*/ 5316011 w 5559425"/>
                <a:gd name="connsiteY223" fmla="*/ 928686 h 4676774"/>
                <a:gd name="connsiteX224" fmla="*/ 5559425 w 5559425"/>
                <a:gd name="connsiteY224" fmla="*/ 1172100 h 4676774"/>
                <a:gd name="connsiteX225" fmla="*/ 5559425 w 5559425"/>
                <a:gd name="connsiteY225" fmla="*/ 4355572 h 4676774"/>
                <a:gd name="connsiteX226" fmla="*/ 5316011 w 5559425"/>
                <a:gd name="connsiteY226" fmla="*/ 4598986 h 4676774"/>
                <a:gd name="connsiteX227" fmla="*/ 4950129 w 5559425"/>
                <a:gd name="connsiteY227" fmla="*/ 4598986 h 4676774"/>
                <a:gd name="connsiteX228" fmla="*/ 4924434 w 5559425"/>
                <a:gd name="connsiteY228" fmla="*/ 4637096 h 4676774"/>
                <a:gd name="connsiteX229" fmla="*/ 4828643 w 5559425"/>
                <a:gd name="connsiteY229" fmla="*/ 4676774 h 4676774"/>
                <a:gd name="connsiteX230" fmla="*/ 4572531 w 5559425"/>
                <a:gd name="connsiteY230" fmla="*/ 4676774 h 4676774"/>
                <a:gd name="connsiteX231" fmla="*/ 4476740 w 5559425"/>
                <a:gd name="connsiteY231" fmla="*/ 4637096 h 4676774"/>
                <a:gd name="connsiteX232" fmla="*/ 4451046 w 5559425"/>
                <a:gd name="connsiteY232" fmla="*/ 4598986 h 4676774"/>
                <a:gd name="connsiteX233" fmla="*/ 1063928 w 5559425"/>
                <a:gd name="connsiteY233" fmla="*/ 4598986 h 4676774"/>
                <a:gd name="connsiteX234" fmla="*/ 1038234 w 5559425"/>
                <a:gd name="connsiteY234" fmla="*/ 4637096 h 4676774"/>
                <a:gd name="connsiteX235" fmla="*/ 942443 w 5559425"/>
                <a:gd name="connsiteY235" fmla="*/ 4676774 h 4676774"/>
                <a:gd name="connsiteX236" fmla="*/ 686331 w 5559425"/>
                <a:gd name="connsiteY236" fmla="*/ 4676774 h 4676774"/>
                <a:gd name="connsiteX237" fmla="*/ 590540 w 5559425"/>
                <a:gd name="connsiteY237" fmla="*/ 4637096 h 4676774"/>
                <a:gd name="connsiteX238" fmla="*/ 564846 w 5559425"/>
                <a:gd name="connsiteY238" fmla="*/ 4598986 h 4676774"/>
                <a:gd name="connsiteX239" fmla="*/ 243414 w 5559425"/>
                <a:gd name="connsiteY239" fmla="*/ 4598986 h 4676774"/>
                <a:gd name="connsiteX240" fmla="*/ 0 w 5559425"/>
                <a:gd name="connsiteY240" fmla="*/ 4355572 h 4676774"/>
                <a:gd name="connsiteX241" fmla="*/ 0 w 5559425"/>
                <a:gd name="connsiteY241" fmla="*/ 1172100 h 4676774"/>
                <a:gd name="connsiteX242" fmla="*/ 243414 w 5559425"/>
                <a:gd name="connsiteY242" fmla="*/ 928686 h 4676774"/>
                <a:gd name="connsiteX243" fmla="*/ 1479061 w 5559425"/>
                <a:gd name="connsiteY243" fmla="*/ 928686 h 4676774"/>
                <a:gd name="connsiteX244" fmla="*/ 1489425 w 5559425"/>
                <a:gd name="connsiteY244" fmla="*/ 877352 h 4676774"/>
                <a:gd name="connsiteX245" fmla="*/ 1588552 w 5559425"/>
                <a:gd name="connsiteY245" fmla="*/ 778225 h 4676774"/>
                <a:gd name="connsiteX246" fmla="*/ 1606549 w 5559425"/>
                <a:gd name="connsiteY246" fmla="*/ 772638 h 4676774"/>
                <a:gd name="connsiteX247" fmla="*/ 1606549 w 5559425"/>
                <a:gd name="connsiteY247" fmla="*/ 454204 h 4676774"/>
                <a:gd name="connsiteX248" fmla="*/ 2060754 w 5559425"/>
                <a:gd name="connsiteY248" fmla="*/ 0 h 467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5559425" h="4676774">
                  <a:moveTo>
                    <a:pt x="2733675" y="1498599"/>
                  </a:moveTo>
                  <a:lnTo>
                    <a:pt x="2708275" y="1501774"/>
                  </a:lnTo>
                  <a:lnTo>
                    <a:pt x="2689225" y="1511299"/>
                  </a:lnTo>
                  <a:lnTo>
                    <a:pt x="2673350" y="1520824"/>
                  </a:lnTo>
                  <a:lnTo>
                    <a:pt x="2663825" y="1536699"/>
                  </a:lnTo>
                  <a:lnTo>
                    <a:pt x="2657475" y="1555749"/>
                  </a:lnTo>
                  <a:lnTo>
                    <a:pt x="2654300" y="1577974"/>
                  </a:lnTo>
                  <a:lnTo>
                    <a:pt x="2654300" y="1603374"/>
                  </a:lnTo>
                  <a:lnTo>
                    <a:pt x="2654300" y="1758949"/>
                  </a:lnTo>
                  <a:lnTo>
                    <a:pt x="2593975" y="1771649"/>
                  </a:lnTo>
                  <a:lnTo>
                    <a:pt x="2540000" y="1787524"/>
                  </a:lnTo>
                  <a:lnTo>
                    <a:pt x="2492375" y="1806574"/>
                  </a:lnTo>
                  <a:lnTo>
                    <a:pt x="2444750" y="1828799"/>
                  </a:lnTo>
                  <a:lnTo>
                    <a:pt x="2400300" y="1854199"/>
                  </a:lnTo>
                  <a:lnTo>
                    <a:pt x="2362200" y="1879599"/>
                  </a:lnTo>
                  <a:lnTo>
                    <a:pt x="2327275" y="1911349"/>
                  </a:lnTo>
                  <a:lnTo>
                    <a:pt x="2292350" y="1943099"/>
                  </a:lnTo>
                  <a:lnTo>
                    <a:pt x="2266950" y="1978024"/>
                  </a:lnTo>
                  <a:lnTo>
                    <a:pt x="2241550" y="2016124"/>
                  </a:lnTo>
                  <a:lnTo>
                    <a:pt x="2219325" y="2054224"/>
                  </a:lnTo>
                  <a:lnTo>
                    <a:pt x="2203450" y="2092324"/>
                  </a:lnTo>
                  <a:lnTo>
                    <a:pt x="2190750" y="2130424"/>
                  </a:lnTo>
                  <a:lnTo>
                    <a:pt x="2181225" y="2168524"/>
                  </a:lnTo>
                  <a:lnTo>
                    <a:pt x="2174875" y="2209799"/>
                  </a:lnTo>
                  <a:lnTo>
                    <a:pt x="2171700" y="2251074"/>
                  </a:lnTo>
                  <a:lnTo>
                    <a:pt x="2174875" y="2314574"/>
                  </a:lnTo>
                  <a:lnTo>
                    <a:pt x="2184400" y="2371724"/>
                  </a:lnTo>
                  <a:lnTo>
                    <a:pt x="2197100" y="2425699"/>
                  </a:lnTo>
                  <a:lnTo>
                    <a:pt x="2216150" y="2476499"/>
                  </a:lnTo>
                  <a:lnTo>
                    <a:pt x="2238375" y="2520949"/>
                  </a:lnTo>
                  <a:lnTo>
                    <a:pt x="2266950" y="2562224"/>
                  </a:lnTo>
                  <a:lnTo>
                    <a:pt x="2298700" y="2603499"/>
                  </a:lnTo>
                  <a:lnTo>
                    <a:pt x="2333625" y="2638424"/>
                  </a:lnTo>
                  <a:lnTo>
                    <a:pt x="2371725" y="2670174"/>
                  </a:lnTo>
                  <a:lnTo>
                    <a:pt x="2413000" y="2701924"/>
                  </a:lnTo>
                  <a:lnTo>
                    <a:pt x="2457450" y="2730499"/>
                  </a:lnTo>
                  <a:lnTo>
                    <a:pt x="2501900" y="2755899"/>
                  </a:lnTo>
                  <a:lnTo>
                    <a:pt x="2600325" y="2803524"/>
                  </a:lnTo>
                  <a:lnTo>
                    <a:pt x="2701925" y="2844799"/>
                  </a:lnTo>
                  <a:lnTo>
                    <a:pt x="2790825" y="2882899"/>
                  </a:lnTo>
                  <a:lnTo>
                    <a:pt x="2863850" y="2920999"/>
                  </a:lnTo>
                  <a:lnTo>
                    <a:pt x="2924175" y="2955924"/>
                  </a:lnTo>
                  <a:lnTo>
                    <a:pt x="2946400" y="2974974"/>
                  </a:lnTo>
                  <a:lnTo>
                    <a:pt x="2968625" y="2994024"/>
                  </a:lnTo>
                  <a:lnTo>
                    <a:pt x="2984500" y="3009899"/>
                  </a:lnTo>
                  <a:lnTo>
                    <a:pt x="3000375" y="3032124"/>
                  </a:lnTo>
                  <a:lnTo>
                    <a:pt x="3013075" y="3051174"/>
                  </a:lnTo>
                  <a:lnTo>
                    <a:pt x="3022600" y="3073399"/>
                  </a:lnTo>
                  <a:lnTo>
                    <a:pt x="3028950" y="3095624"/>
                  </a:lnTo>
                  <a:lnTo>
                    <a:pt x="3035300" y="3121024"/>
                  </a:lnTo>
                  <a:lnTo>
                    <a:pt x="3038475" y="3146424"/>
                  </a:lnTo>
                  <a:lnTo>
                    <a:pt x="3041650" y="3171824"/>
                  </a:lnTo>
                  <a:lnTo>
                    <a:pt x="3038475" y="3203574"/>
                  </a:lnTo>
                  <a:lnTo>
                    <a:pt x="3032125" y="3232149"/>
                  </a:lnTo>
                  <a:lnTo>
                    <a:pt x="3025775" y="3257549"/>
                  </a:lnTo>
                  <a:lnTo>
                    <a:pt x="3013075" y="3279774"/>
                  </a:lnTo>
                  <a:lnTo>
                    <a:pt x="2997200" y="3301999"/>
                  </a:lnTo>
                  <a:lnTo>
                    <a:pt x="2978150" y="3317874"/>
                  </a:lnTo>
                  <a:lnTo>
                    <a:pt x="2955925" y="3333749"/>
                  </a:lnTo>
                  <a:lnTo>
                    <a:pt x="2927350" y="3349624"/>
                  </a:lnTo>
                  <a:lnTo>
                    <a:pt x="2898775" y="3359149"/>
                  </a:lnTo>
                  <a:lnTo>
                    <a:pt x="2870200" y="3371849"/>
                  </a:lnTo>
                  <a:lnTo>
                    <a:pt x="2803525" y="3384549"/>
                  </a:lnTo>
                  <a:lnTo>
                    <a:pt x="2733675" y="3394074"/>
                  </a:lnTo>
                  <a:lnTo>
                    <a:pt x="2657475" y="3397249"/>
                  </a:lnTo>
                  <a:lnTo>
                    <a:pt x="2581275" y="3397249"/>
                  </a:lnTo>
                  <a:lnTo>
                    <a:pt x="2517775" y="3390899"/>
                  </a:lnTo>
                  <a:lnTo>
                    <a:pt x="2457450" y="3384549"/>
                  </a:lnTo>
                  <a:lnTo>
                    <a:pt x="2406650" y="3375024"/>
                  </a:lnTo>
                  <a:lnTo>
                    <a:pt x="2324100" y="3349624"/>
                  </a:lnTo>
                  <a:lnTo>
                    <a:pt x="2257425" y="3324224"/>
                  </a:lnTo>
                  <a:lnTo>
                    <a:pt x="2232025" y="3314699"/>
                  </a:lnTo>
                  <a:lnTo>
                    <a:pt x="2212975" y="3308349"/>
                  </a:lnTo>
                  <a:lnTo>
                    <a:pt x="2203450" y="3311524"/>
                  </a:lnTo>
                  <a:lnTo>
                    <a:pt x="2193925" y="3317874"/>
                  </a:lnTo>
                  <a:lnTo>
                    <a:pt x="2184400" y="3330574"/>
                  </a:lnTo>
                  <a:lnTo>
                    <a:pt x="2174875" y="3346449"/>
                  </a:lnTo>
                  <a:lnTo>
                    <a:pt x="2159000" y="3390899"/>
                  </a:lnTo>
                  <a:lnTo>
                    <a:pt x="2146300" y="3441699"/>
                  </a:lnTo>
                  <a:lnTo>
                    <a:pt x="2133600" y="3495674"/>
                  </a:lnTo>
                  <a:lnTo>
                    <a:pt x="2130425" y="3546474"/>
                  </a:lnTo>
                  <a:lnTo>
                    <a:pt x="2130425" y="3568699"/>
                  </a:lnTo>
                  <a:lnTo>
                    <a:pt x="2130425" y="3587749"/>
                  </a:lnTo>
                  <a:lnTo>
                    <a:pt x="2133600" y="3600449"/>
                  </a:lnTo>
                  <a:lnTo>
                    <a:pt x="2139950" y="3606799"/>
                  </a:lnTo>
                  <a:lnTo>
                    <a:pt x="2168525" y="3622674"/>
                  </a:lnTo>
                  <a:lnTo>
                    <a:pt x="2203450" y="3641724"/>
                  </a:lnTo>
                  <a:lnTo>
                    <a:pt x="2247900" y="3657599"/>
                  </a:lnTo>
                  <a:lnTo>
                    <a:pt x="2301875" y="3673474"/>
                  </a:lnTo>
                  <a:lnTo>
                    <a:pt x="2362200" y="3689349"/>
                  </a:lnTo>
                  <a:lnTo>
                    <a:pt x="2432050" y="3702049"/>
                  </a:lnTo>
                  <a:lnTo>
                    <a:pt x="2511425" y="3711574"/>
                  </a:lnTo>
                  <a:lnTo>
                    <a:pt x="2597150" y="3717924"/>
                  </a:lnTo>
                  <a:lnTo>
                    <a:pt x="2597150" y="3829049"/>
                  </a:lnTo>
                  <a:lnTo>
                    <a:pt x="2597150" y="3860799"/>
                  </a:lnTo>
                  <a:lnTo>
                    <a:pt x="2603500" y="3886199"/>
                  </a:lnTo>
                  <a:lnTo>
                    <a:pt x="2609850" y="3905249"/>
                  </a:lnTo>
                  <a:lnTo>
                    <a:pt x="2619375" y="3921124"/>
                  </a:lnTo>
                  <a:lnTo>
                    <a:pt x="2632075" y="3930649"/>
                  </a:lnTo>
                  <a:lnTo>
                    <a:pt x="2647950" y="3936999"/>
                  </a:lnTo>
                  <a:lnTo>
                    <a:pt x="2670175" y="3940174"/>
                  </a:lnTo>
                  <a:lnTo>
                    <a:pt x="2695575" y="3940174"/>
                  </a:lnTo>
                  <a:lnTo>
                    <a:pt x="2879725" y="3940174"/>
                  </a:lnTo>
                  <a:lnTo>
                    <a:pt x="2905125" y="3940174"/>
                  </a:lnTo>
                  <a:lnTo>
                    <a:pt x="2924175" y="3936999"/>
                  </a:lnTo>
                  <a:lnTo>
                    <a:pt x="2940050" y="3930649"/>
                  </a:lnTo>
                  <a:lnTo>
                    <a:pt x="2946400" y="3924299"/>
                  </a:lnTo>
                  <a:lnTo>
                    <a:pt x="2952750" y="3911599"/>
                  </a:lnTo>
                  <a:lnTo>
                    <a:pt x="2959100" y="3892549"/>
                  </a:lnTo>
                  <a:lnTo>
                    <a:pt x="2959100" y="3870324"/>
                  </a:lnTo>
                  <a:lnTo>
                    <a:pt x="2962275" y="3841749"/>
                  </a:lnTo>
                  <a:lnTo>
                    <a:pt x="2962275" y="3689349"/>
                  </a:lnTo>
                  <a:lnTo>
                    <a:pt x="3009900" y="3679824"/>
                  </a:lnTo>
                  <a:lnTo>
                    <a:pt x="3057525" y="3663949"/>
                  </a:lnTo>
                  <a:lnTo>
                    <a:pt x="3101975" y="3648074"/>
                  </a:lnTo>
                  <a:lnTo>
                    <a:pt x="3146425" y="3629024"/>
                  </a:lnTo>
                  <a:lnTo>
                    <a:pt x="3187700" y="3609974"/>
                  </a:lnTo>
                  <a:lnTo>
                    <a:pt x="3225800" y="3584574"/>
                  </a:lnTo>
                  <a:lnTo>
                    <a:pt x="3260725" y="3555999"/>
                  </a:lnTo>
                  <a:lnTo>
                    <a:pt x="3295650" y="3527424"/>
                  </a:lnTo>
                  <a:lnTo>
                    <a:pt x="3324225" y="3492499"/>
                  </a:lnTo>
                  <a:lnTo>
                    <a:pt x="3349625" y="3454399"/>
                  </a:lnTo>
                  <a:lnTo>
                    <a:pt x="3371850" y="3413124"/>
                  </a:lnTo>
                  <a:lnTo>
                    <a:pt x="3390900" y="3371849"/>
                  </a:lnTo>
                  <a:lnTo>
                    <a:pt x="3406775" y="3324224"/>
                  </a:lnTo>
                  <a:lnTo>
                    <a:pt x="3419475" y="3270249"/>
                  </a:lnTo>
                  <a:lnTo>
                    <a:pt x="3425825" y="3216274"/>
                  </a:lnTo>
                  <a:lnTo>
                    <a:pt x="3429000" y="3155949"/>
                  </a:lnTo>
                  <a:lnTo>
                    <a:pt x="3425825" y="3101974"/>
                  </a:lnTo>
                  <a:lnTo>
                    <a:pt x="3419475" y="3051174"/>
                  </a:lnTo>
                  <a:lnTo>
                    <a:pt x="3406775" y="3003549"/>
                  </a:lnTo>
                  <a:lnTo>
                    <a:pt x="3394075" y="2955924"/>
                  </a:lnTo>
                  <a:lnTo>
                    <a:pt x="3371850" y="2911474"/>
                  </a:lnTo>
                  <a:lnTo>
                    <a:pt x="3349625" y="2870199"/>
                  </a:lnTo>
                  <a:lnTo>
                    <a:pt x="3317875" y="2828924"/>
                  </a:lnTo>
                  <a:lnTo>
                    <a:pt x="3286125" y="2790824"/>
                  </a:lnTo>
                  <a:lnTo>
                    <a:pt x="3248025" y="2755899"/>
                  </a:lnTo>
                  <a:lnTo>
                    <a:pt x="3206750" y="2720974"/>
                  </a:lnTo>
                  <a:lnTo>
                    <a:pt x="3162300" y="2689224"/>
                  </a:lnTo>
                  <a:lnTo>
                    <a:pt x="3114675" y="2657474"/>
                  </a:lnTo>
                  <a:lnTo>
                    <a:pt x="3063875" y="2625724"/>
                  </a:lnTo>
                  <a:lnTo>
                    <a:pt x="3006725" y="2597149"/>
                  </a:lnTo>
                  <a:lnTo>
                    <a:pt x="2946400" y="2568574"/>
                  </a:lnTo>
                  <a:lnTo>
                    <a:pt x="2886075" y="2539999"/>
                  </a:lnTo>
                  <a:lnTo>
                    <a:pt x="2806700" y="2508249"/>
                  </a:lnTo>
                  <a:lnTo>
                    <a:pt x="2740025" y="2476499"/>
                  </a:lnTo>
                  <a:lnTo>
                    <a:pt x="2682875" y="2441574"/>
                  </a:lnTo>
                  <a:lnTo>
                    <a:pt x="2635250" y="2409824"/>
                  </a:lnTo>
                  <a:lnTo>
                    <a:pt x="2616200" y="2393949"/>
                  </a:lnTo>
                  <a:lnTo>
                    <a:pt x="2600325" y="2378074"/>
                  </a:lnTo>
                  <a:lnTo>
                    <a:pt x="2587625" y="2359024"/>
                  </a:lnTo>
                  <a:lnTo>
                    <a:pt x="2574925" y="2339974"/>
                  </a:lnTo>
                  <a:lnTo>
                    <a:pt x="2565400" y="2320924"/>
                  </a:lnTo>
                  <a:lnTo>
                    <a:pt x="2559050" y="2298699"/>
                  </a:lnTo>
                  <a:lnTo>
                    <a:pt x="2555875" y="2276474"/>
                  </a:lnTo>
                  <a:lnTo>
                    <a:pt x="2552700" y="2251074"/>
                  </a:lnTo>
                  <a:lnTo>
                    <a:pt x="2555875" y="2228849"/>
                  </a:lnTo>
                  <a:lnTo>
                    <a:pt x="2559050" y="2206624"/>
                  </a:lnTo>
                  <a:lnTo>
                    <a:pt x="2562225" y="2184399"/>
                  </a:lnTo>
                  <a:lnTo>
                    <a:pt x="2571750" y="2162174"/>
                  </a:lnTo>
                  <a:lnTo>
                    <a:pt x="2581275" y="2143124"/>
                  </a:lnTo>
                  <a:lnTo>
                    <a:pt x="2593975" y="2124074"/>
                  </a:lnTo>
                  <a:lnTo>
                    <a:pt x="2609850" y="2108199"/>
                  </a:lnTo>
                  <a:lnTo>
                    <a:pt x="2625725" y="2092324"/>
                  </a:lnTo>
                  <a:lnTo>
                    <a:pt x="2644775" y="2079624"/>
                  </a:lnTo>
                  <a:lnTo>
                    <a:pt x="2667000" y="2066924"/>
                  </a:lnTo>
                  <a:lnTo>
                    <a:pt x="2695575" y="2057399"/>
                  </a:lnTo>
                  <a:lnTo>
                    <a:pt x="2724150" y="2047874"/>
                  </a:lnTo>
                  <a:lnTo>
                    <a:pt x="2759075" y="2041524"/>
                  </a:lnTo>
                  <a:lnTo>
                    <a:pt x="2797175" y="2038349"/>
                  </a:lnTo>
                  <a:lnTo>
                    <a:pt x="2838450" y="2035174"/>
                  </a:lnTo>
                  <a:lnTo>
                    <a:pt x="2886075" y="2035174"/>
                  </a:lnTo>
                  <a:lnTo>
                    <a:pt x="2933700" y="2035174"/>
                  </a:lnTo>
                  <a:lnTo>
                    <a:pt x="2981325" y="2038349"/>
                  </a:lnTo>
                  <a:lnTo>
                    <a:pt x="3032125" y="2044699"/>
                  </a:lnTo>
                  <a:lnTo>
                    <a:pt x="3079750" y="2054224"/>
                  </a:lnTo>
                  <a:lnTo>
                    <a:pt x="3165475" y="2073274"/>
                  </a:lnTo>
                  <a:lnTo>
                    <a:pt x="3225800" y="2089149"/>
                  </a:lnTo>
                  <a:lnTo>
                    <a:pt x="3238500" y="2089149"/>
                  </a:lnTo>
                  <a:lnTo>
                    <a:pt x="3251200" y="2082799"/>
                  </a:lnTo>
                  <a:lnTo>
                    <a:pt x="3260725" y="2073274"/>
                  </a:lnTo>
                  <a:lnTo>
                    <a:pt x="3273425" y="2054224"/>
                  </a:lnTo>
                  <a:lnTo>
                    <a:pt x="3295650" y="2006599"/>
                  </a:lnTo>
                  <a:lnTo>
                    <a:pt x="3311525" y="1958974"/>
                  </a:lnTo>
                  <a:lnTo>
                    <a:pt x="3321050" y="1904999"/>
                  </a:lnTo>
                  <a:lnTo>
                    <a:pt x="3324225" y="1857374"/>
                  </a:lnTo>
                  <a:lnTo>
                    <a:pt x="3324225" y="1835149"/>
                  </a:lnTo>
                  <a:lnTo>
                    <a:pt x="3317875" y="1819274"/>
                  </a:lnTo>
                  <a:lnTo>
                    <a:pt x="3311525" y="1806574"/>
                  </a:lnTo>
                  <a:lnTo>
                    <a:pt x="3298825" y="1797049"/>
                  </a:lnTo>
                  <a:lnTo>
                    <a:pt x="3254375" y="1784349"/>
                  </a:lnTo>
                  <a:lnTo>
                    <a:pt x="3197225" y="1768474"/>
                  </a:lnTo>
                  <a:lnTo>
                    <a:pt x="3159125" y="1762124"/>
                  </a:lnTo>
                  <a:lnTo>
                    <a:pt x="3117850" y="1755774"/>
                  </a:lnTo>
                  <a:lnTo>
                    <a:pt x="3019425" y="1746249"/>
                  </a:lnTo>
                  <a:lnTo>
                    <a:pt x="3019425" y="1609724"/>
                  </a:lnTo>
                  <a:lnTo>
                    <a:pt x="3019425" y="1555749"/>
                  </a:lnTo>
                  <a:lnTo>
                    <a:pt x="3016250" y="1533524"/>
                  </a:lnTo>
                  <a:lnTo>
                    <a:pt x="3009900" y="1520824"/>
                  </a:lnTo>
                  <a:lnTo>
                    <a:pt x="3003550" y="1511299"/>
                  </a:lnTo>
                  <a:lnTo>
                    <a:pt x="2990850" y="1501774"/>
                  </a:lnTo>
                  <a:lnTo>
                    <a:pt x="2968625" y="1498599"/>
                  </a:lnTo>
                  <a:lnTo>
                    <a:pt x="2943225" y="1498599"/>
                  </a:lnTo>
                  <a:lnTo>
                    <a:pt x="2762250" y="1498599"/>
                  </a:lnTo>
                  <a:close/>
                  <a:moveTo>
                    <a:pt x="2077933" y="438148"/>
                  </a:moveTo>
                  <a:cubicBezTo>
                    <a:pt x="2061771" y="438148"/>
                    <a:pt x="2048669" y="451250"/>
                    <a:pt x="2048669" y="467412"/>
                  </a:cubicBezTo>
                  <a:lnTo>
                    <a:pt x="2048669" y="769928"/>
                  </a:lnTo>
                  <a:lnTo>
                    <a:pt x="2075397" y="778225"/>
                  </a:lnTo>
                  <a:cubicBezTo>
                    <a:pt x="2119967" y="797076"/>
                    <a:pt x="2155673" y="832782"/>
                    <a:pt x="2174524" y="877352"/>
                  </a:cubicBezTo>
                  <a:lnTo>
                    <a:pt x="2184888" y="928686"/>
                  </a:lnTo>
                  <a:lnTo>
                    <a:pt x="3371361" y="928686"/>
                  </a:lnTo>
                  <a:lnTo>
                    <a:pt x="3381725" y="877352"/>
                  </a:lnTo>
                  <a:cubicBezTo>
                    <a:pt x="3400577" y="832782"/>
                    <a:pt x="3436283" y="797076"/>
                    <a:pt x="3480853" y="778224"/>
                  </a:cubicBezTo>
                  <a:lnTo>
                    <a:pt x="3507582" y="769927"/>
                  </a:lnTo>
                  <a:lnTo>
                    <a:pt x="3507582" y="467412"/>
                  </a:lnTo>
                  <a:cubicBezTo>
                    <a:pt x="3507582" y="451250"/>
                    <a:pt x="3494480" y="438148"/>
                    <a:pt x="3478318" y="438148"/>
                  </a:cubicBezTo>
                  <a:close/>
                  <a:moveTo>
                    <a:pt x="2060754" y="0"/>
                  </a:moveTo>
                  <a:lnTo>
                    <a:pt x="3495494" y="0"/>
                  </a:lnTo>
                  <a:cubicBezTo>
                    <a:pt x="3746344" y="0"/>
                    <a:pt x="3949699" y="203354"/>
                    <a:pt x="3949699" y="454204"/>
                  </a:cubicBezTo>
                  <a:lnTo>
                    <a:pt x="3949699" y="772638"/>
                  </a:lnTo>
                  <a:lnTo>
                    <a:pt x="3967697" y="778224"/>
                  </a:lnTo>
                  <a:cubicBezTo>
                    <a:pt x="4012267" y="797076"/>
                    <a:pt x="4047973" y="832782"/>
                    <a:pt x="4066824" y="877352"/>
                  </a:cubicBezTo>
                  <a:lnTo>
                    <a:pt x="4077188" y="928686"/>
                  </a:lnTo>
                  <a:lnTo>
                    <a:pt x="5316011" y="928686"/>
                  </a:lnTo>
                  <a:cubicBezTo>
                    <a:pt x="5450445" y="928686"/>
                    <a:pt x="5559425" y="1037666"/>
                    <a:pt x="5559425" y="1172100"/>
                  </a:cubicBezTo>
                  <a:lnTo>
                    <a:pt x="5559425" y="4355572"/>
                  </a:lnTo>
                  <a:cubicBezTo>
                    <a:pt x="5559425" y="4490006"/>
                    <a:pt x="5450445" y="4598986"/>
                    <a:pt x="5316011" y="4598986"/>
                  </a:cubicBezTo>
                  <a:lnTo>
                    <a:pt x="4950129" y="4598986"/>
                  </a:lnTo>
                  <a:lnTo>
                    <a:pt x="4924434" y="4637096"/>
                  </a:lnTo>
                  <a:cubicBezTo>
                    <a:pt x="4899919" y="4661611"/>
                    <a:pt x="4866052" y="4676774"/>
                    <a:pt x="4828643" y="4676774"/>
                  </a:cubicBezTo>
                  <a:lnTo>
                    <a:pt x="4572531" y="4676774"/>
                  </a:lnTo>
                  <a:cubicBezTo>
                    <a:pt x="4535123" y="4676774"/>
                    <a:pt x="4501256" y="4661611"/>
                    <a:pt x="4476740" y="4637096"/>
                  </a:cubicBezTo>
                  <a:lnTo>
                    <a:pt x="4451046" y="4598986"/>
                  </a:lnTo>
                  <a:lnTo>
                    <a:pt x="1063928" y="4598986"/>
                  </a:lnTo>
                  <a:lnTo>
                    <a:pt x="1038234" y="4637096"/>
                  </a:lnTo>
                  <a:cubicBezTo>
                    <a:pt x="1013719" y="4661611"/>
                    <a:pt x="979851" y="4676774"/>
                    <a:pt x="942443" y="4676774"/>
                  </a:cubicBezTo>
                  <a:lnTo>
                    <a:pt x="686331" y="4676774"/>
                  </a:lnTo>
                  <a:cubicBezTo>
                    <a:pt x="648922" y="4676774"/>
                    <a:pt x="615055" y="4661611"/>
                    <a:pt x="590540" y="4637096"/>
                  </a:cubicBezTo>
                  <a:lnTo>
                    <a:pt x="564846" y="4598986"/>
                  </a:lnTo>
                  <a:lnTo>
                    <a:pt x="243414" y="4598986"/>
                  </a:lnTo>
                  <a:cubicBezTo>
                    <a:pt x="108980" y="4598986"/>
                    <a:pt x="0" y="4490006"/>
                    <a:pt x="0" y="4355572"/>
                  </a:cubicBezTo>
                  <a:lnTo>
                    <a:pt x="0" y="1172100"/>
                  </a:lnTo>
                  <a:cubicBezTo>
                    <a:pt x="0" y="1037666"/>
                    <a:pt x="108980" y="928686"/>
                    <a:pt x="243414" y="928686"/>
                  </a:cubicBezTo>
                  <a:lnTo>
                    <a:pt x="1479061" y="928686"/>
                  </a:lnTo>
                  <a:lnTo>
                    <a:pt x="1489425" y="877352"/>
                  </a:lnTo>
                  <a:cubicBezTo>
                    <a:pt x="1508276" y="832782"/>
                    <a:pt x="1543982" y="797076"/>
                    <a:pt x="1588552" y="778225"/>
                  </a:cubicBezTo>
                  <a:lnTo>
                    <a:pt x="1606549" y="772638"/>
                  </a:lnTo>
                  <a:lnTo>
                    <a:pt x="1606549" y="454204"/>
                  </a:lnTo>
                  <a:cubicBezTo>
                    <a:pt x="1606549" y="203354"/>
                    <a:pt x="1809904" y="0"/>
                    <a:pt x="20607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60">
                <a:solidFill>
                  <a:srgbClr val="FFFFFF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2A2BB05-42B1-43CB-A18B-26CE9198327A}"/>
              </a:ext>
            </a:extLst>
          </p:cNvPr>
          <p:cNvGrpSpPr/>
          <p:nvPr/>
        </p:nvGrpSpPr>
        <p:grpSpPr>
          <a:xfrm>
            <a:off x="4051508" y="3615091"/>
            <a:ext cx="389335" cy="389335"/>
            <a:chOff x="7858125" y="5094288"/>
            <a:chExt cx="692150" cy="692150"/>
          </a:xfrm>
        </p:grpSpPr>
        <p:sp>
          <p:nvSpPr>
            <p:cNvPr id="28" name="椭圆 27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A9D746EE-E892-4709-960D-D9B18C4BDACF}"/>
                </a:ext>
              </a:extLst>
            </p:cNvPr>
            <p:cNvSpPr/>
            <p:nvPr/>
          </p:nvSpPr>
          <p:spPr>
            <a:xfrm>
              <a:off x="7858125" y="5094288"/>
              <a:ext cx="692150" cy="692150"/>
            </a:xfrm>
            <a:prstGeom prst="ellipse">
              <a:avLst/>
            </a:prstGeom>
            <a:solidFill>
              <a:srgbClr val="22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76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KSO_Shape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  <a:extLst>
                <a:ext uri="{FF2B5EF4-FFF2-40B4-BE49-F238E27FC236}">
                  <a16:creationId xmlns:a16="http://schemas.microsoft.com/office/drawing/2014/main" id="{81DBDE6C-A91E-4076-8D35-02533B58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265738"/>
              <a:ext cx="365125" cy="363537"/>
            </a:xfrm>
            <a:custGeom>
              <a:avLst/>
              <a:gdLst>
                <a:gd name="T0" fmla="*/ 2147483647 w 3896"/>
                <a:gd name="T1" fmla="*/ 2147483647 h 3896"/>
                <a:gd name="T2" fmla="*/ 0 w 3896"/>
                <a:gd name="T3" fmla="*/ 2147483647 h 3896"/>
                <a:gd name="T4" fmla="*/ 2147483647 w 3896"/>
                <a:gd name="T5" fmla="*/ 0 h 3896"/>
                <a:gd name="T6" fmla="*/ 2147483647 w 3896"/>
                <a:gd name="T7" fmla="*/ 2147483647 h 3896"/>
                <a:gd name="T8" fmla="*/ 2147483647 w 3896"/>
                <a:gd name="T9" fmla="*/ 2147483647 h 3896"/>
                <a:gd name="T10" fmla="*/ 2147483647 w 3896"/>
                <a:gd name="T11" fmla="*/ 2147483647 h 3896"/>
                <a:gd name="T12" fmla="*/ 2147483647 w 3896"/>
                <a:gd name="T13" fmla="*/ 2147483647 h 3896"/>
                <a:gd name="T14" fmla="*/ 2147483647 w 3896"/>
                <a:gd name="T15" fmla="*/ 2147483647 h 3896"/>
                <a:gd name="T16" fmla="*/ 2147483647 w 3896"/>
                <a:gd name="T17" fmla="*/ 2147483647 h 3896"/>
                <a:gd name="T18" fmla="*/ 2147483647 w 3896"/>
                <a:gd name="T19" fmla="*/ 2147483647 h 3896"/>
                <a:gd name="T20" fmla="*/ 2147483647 w 3896"/>
                <a:gd name="T21" fmla="*/ 2147483647 h 3896"/>
                <a:gd name="T22" fmla="*/ 2147483647 w 3896"/>
                <a:gd name="T23" fmla="*/ 2147483647 h 3896"/>
                <a:gd name="T24" fmla="*/ 2147483647 w 3896"/>
                <a:gd name="T25" fmla="*/ 2147483647 h 3896"/>
                <a:gd name="T26" fmla="*/ 2147483647 w 3896"/>
                <a:gd name="T27" fmla="*/ 2147483647 h 3896"/>
                <a:gd name="T28" fmla="*/ 2147483647 w 3896"/>
                <a:gd name="T29" fmla="*/ 2147483647 h 3896"/>
                <a:gd name="T30" fmla="*/ 2147483647 w 3896"/>
                <a:gd name="T31" fmla="*/ 2147483647 h 3896"/>
                <a:gd name="T32" fmla="*/ 2147483647 w 3896"/>
                <a:gd name="T33" fmla="*/ 2147483647 h 3896"/>
                <a:gd name="T34" fmla="*/ 2147483647 w 3896"/>
                <a:gd name="T35" fmla="*/ 2147483647 h 3896"/>
                <a:gd name="T36" fmla="*/ 2147483647 w 3896"/>
                <a:gd name="T37" fmla="*/ 2147483647 h 3896"/>
                <a:gd name="T38" fmla="*/ 2147483647 w 3896"/>
                <a:gd name="T39" fmla="*/ 2147483647 h 3896"/>
                <a:gd name="T40" fmla="*/ 2147483647 w 3896"/>
                <a:gd name="T41" fmla="*/ 2147483647 h 3896"/>
                <a:gd name="T42" fmla="*/ 2147483647 w 3896"/>
                <a:gd name="T43" fmla="*/ 2147483647 h 3896"/>
                <a:gd name="T44" fmla="*/ 2147483647 w 3896"/>
                <a:gd name="T45" fmla="*/ 2147483647 h 3896"/>
                <a:gd name="T46" fmla="*/ 2147483647 w 3896"/>
                <a:gd name="T47" fmla="*/ 2147483647 h 38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896" h="3896">
                  <a:moveTo>
                    <a:pt x="1948" y="3896"/>
                  </a:moveTo>
                  <a:cubicBezTo>
                    <a:pt x="872" y="3896"/>
                    <a:pt x="0" y="3024"/>
                    <a:pt x="0" y="1948"/>
                  </a:cubicBezTo>
                  <a:cubicBezTo>
                    <a:pt x="0" y="872"/>
                    <a:pt x="872" y="0"/>
                    <a:pt x="1948" y="0"/>
                  </a:cubicBezTo>
                  <a:cubicBezTo>
                    <a:pt x="3024" y="0"/>
                    <a:pt x="3896" y="872"/>
                    <a:pt x="3896" y="1948"/>
                  </a:cubicBezTo>
                  <a:cubicBezTo>
                    <a:pt x="3896" y="3024"/>
                    <a:pt x="3024" y="3896"/>
                    <a:pt x="1948" y="3896"/>
                  </a:cubicBezTo>
                  <a:close/>
                  <a:moveTo>
                    <a:pt x="3018" y="839"/>
                  </a:moveTo>
                  <a:cubicBezTo>
                    <a:pt x="2852" y="674"/>
                    <a:pt x="2687" y="839"/>
                    <a:pt x="2687" y="839"/>
                  </a:cubicBezTo>
                  <a:cubicBezTo>
                    <a:pt x="2108" y="1418"/>
                    <a:pt x="2108" y="1418"/>
                    <a:pt x="2108" y="1418"/>
                  </a:cubicBezTo>
                  <a:cubicBezTo>
                    <a:pt x="869" y="1170"/>
                    <a:pt x="869" y="1170"/>
                    <a:pt x="869" y="1170"/>
                  </a:cubicBezTo>
                  <a:cubicBezTo>
                    <a:pt x="703" y="1335"/>
                    <a:pt x="703" y="1335"/>
                    <a:pt x="703" y="1335"/>
                  </a:cubicBezTo>
                  <a:cubicBezTo>
                    <a:pt x="1695" y="1831"/>
                    <a:pt x="1695" y="1831"/>
                    <a:pt x="1695" y="1831"/>
                  </a:cubicBezTo>
                  <a:cubicBezTo>
                    <a:pt x="1232" y="2294"/>
                    <a:pt x="1232" y="2294"/>
                    <a:pt x="1232" y="2294"/>
                  </a:cubicBezTo>
                  <a:cubicBezTo>
                    <a:pt x="786" y="2245"/>
                    <a:pt x="786" y="2245"/>
                    <a:pt x="786" y="2245"/>
                  </a:cubicBezTo>
                  <a:cubicBezTo>
                    <a:pt x="621" y="2410"/>
                    <a:pt x="621" y="2410"/>
                    <a:pt x="621" y="2410"/>
                  </a:cubicBezTo>
                  <a:cubicBezTo>
                    <a:pt x="1199" y="2658"/>
                    <a:pt x="1199" y="2658"/>
                    <a:pt x="1199" y="2658"/>
                  </a:cubicBezTo>
                  <a:cubicBezTo>
                    <a:pt x="1447" y="3236"/>
                    <a:pt x="1447" y="3236"/>
                    <a:pt x="1447" y="3236"/>
                  </a:cubicBezTo>
                  <a:cubicBezTo>
                    <a:pt x="1612" y="3071"/>
                    <a:pt x="1612" y="3071"/>
                    <a:pt x="1612" y="3071"/>
                  </a:cubicBezTo>
                  <a:cubicBezTo>
                    <a:pt x="1563" y="2625"/>
                    <a:pt x="1563" y="2625"/>
                    <a:pt x="1563" y="2625"/>
                  </a:cubicBezTo>
                  <a:cubicBezTo>
                    <a:pt x="2026" y="2162"/>
                    <a:pt x="2026" y="2162"/>
                    <a:pt x="2026" y="2162"/>
                  </a:cubicBezTo>
                  <a:cubicBezTo>
                    <a:pt x="2522" y="3154"/>
                    <a:pt x="2522" y="3154"/>
                    <a:pt x="2522" y="3154"/>
                  </a:cubicBezTo>
                  <a:cubicBezTo>
                    <a:pt x="2687" y="2989"/>
                    <a:pt x="2687" y="2989"/>
                    <a:pt x="2687" y="2989"/>
                  </a:cubicBezTo>
                  <a:cubicBezTo>
                    <a:pt x="2439" y="1749"/>
                    <a:pt x="2439" y="1749"/>
                    <a:pt x="2439" y="1749"/>
                  </a:cubicBezTo>
                  <a:cubicBezTo>
                    <a:pt x="3018" y="1170"/>
                    <a:pt x="3018" y="1170"/>
                    <a:pt x="3018" y="1170"/>
                  </a:cubicBezTo>
                  <a:cubicBezTo>
                    <a:pt x="3018" y="1170"/>
                    <a:pt x="3183" y="1005"/>
                    <a:pt x="3018" y="8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760"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30" name="椭圆 29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6D34D7AD-4E96-49F5-96F0-59F73ECC69EA}"/>
              </a:ext>
            </a:extLst>
          </p:cNvPr>
          <p:cNvSpPr/>
          <p:nvPr/>
        </p:nvSpPr>
        <p:spPr>
          <a:xfrm rot="19609735">
            <a:off x="1905349" y="2254606"/>
            <a:ext cx="115193" cy="115193"/>
          </a:xfrm>
          <a:prstGeom prst="ellipse">
            <a:avLst/>
          </a:prstGeom>
          <a:solidFill>
            <a:srgbClr val="1088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760">
              <a:latin typeface="+mn-ea"/>
              <a:cs typeface="+mn-ea"/>
              <a:sym typeface="+mn-lt"/>
            </a:endParaRPr>
          </a:p>
        </p:txBody>
      </p:sp>
      <p:sp>
        <p:nvSpPr>
          <p:cNvPr id="31" name="MH_SubTitle_1" descr="e7d195523061f1c0dc4eb095ef98a80d432ab5f5ac2fa1ec9A04093C40641F0917DB5F0ACB951B229F3670423540916292DB116844AAB0F00FEFF6E8E4293DAC5FD3F90415D8F35813B35A693A33C33F3D5BFF0641E6EC05FF3B6B060D1EC04DC2D230E8A87D1D448B0A553D838968DF7BEA939F8BB8F3F855678524924E43D5FEBF582B0A19BD3EEB16E580BB28A190">
            <a:extLst>
              <a:ext uri="{FF2B5EF4-FFF2-40B4-BE49-F238E27FC236}">
                <a16:creationId xmlns:a16="http://schemas.microsoft.com/office/drawing/2014/main" id="{404E43BE-4043-4E68-92A8-0F0888477BE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8117" y="3328468"/>
            <a:ext cx="1658861" cy="43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C80A2A"/>
                </a:solidFill>
                <a:latin typeface="+mn-ea"/>
                <a:ea typeface="+mn-ea"/>
                <a:cs typeface="+mn-ea"/>
                <a:sym typeface="+mn-lt"/>
              </a:rPr>
              <a:t>个人</a:t>
            </a:r>
            <a:r>
              <a:rPr lang="zh-CN" altLang="en-US" sz="2000" dirty="0">
                <a:solidFill>
                  <a:srgbClr val="C80A2A"/>
                </a:solidFill>
                <a:latin typeface="+mn-ea"/>
                <a:ea typeface="+mn-ea"/>
                <a:cs typeface="+mn-ea"/>
                <a:sym typeface="+mn-lt"/>
              </a:rPr>
              <a:t>发展</a:t>
            </a:r>
            <a:r>
              <a:rPr lang="zh-CN" altLang="en-US" sz="2000" dirty="0" smtClean="0">
                <a:solidFill>
                  <a:srgbClr val="C80A2A"/>
                </a:solidFill>
                <a:latin typeface="+mn-ea"/>
                <a:ea typeface="+mn-ea"/>
                <a:cs typeface="+mn-ea"/>
                <a:sym typeface="+mn-lt"/>
              </a:rPr>
              <a:t>规划</a:t>
            </a:r>
            <a:endParaRPr lang="en-US" altLang="zh-CN" sz="2000" dirty="0">
              <a:solidFill>
                <a:srgbClr val="C80A2A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34" y="1101611"/>
            <a:ext cx="4792704" cy="4041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28" y="0"/>
            <a:ext cx="3090860" cy="51450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18" y="1275607"/>
            <a:ext cx="3725107" cy="1440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3848" y="343584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EBG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应用软件开发部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1470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89"/>
          <a:stretch/>
        </p:blipFill>
        <p:spPr>
          <a:xfrm>
            <a:off x="0" y="2918099"/>
            <a:ext cx="2867394" cy="2226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20004" y="395806"/>
            <a:ext cx="6849446" cy="4749282"/>
          </a:xfrm>
          <a:prstGeom prst="rect">
            <a:avLst/>
          </a:prstGeom>
        </p:spPr>
      </p:pic>
      <p:sp>
        <p:nvSpPr>
          <p:cNvPr id="6" name="文本框 9"/>
          <p:cNvSpPr txBox="1"/>
          <p:nvPr/>
        </p:nvSpPr>
        <p:spPr>
          <a:xfrm>
            <a:off x="2339752" y="1720466"/>
            <a:ext cx="1166628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基本信息</a:t>
            </a:r>
            <a:endParaRPr lang="zh-CN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A9DD70-F31C-4ADF-8478-E80D1848217E}"/>
              </a:ext>
            </a:extLst>
          </p:cNvPr>
          <p:cNvGrpSpPr/>
          <p:nvPr/>
        </p:nvGrpSpPr>
        <p:grpSpPr>
          <a:xfrm>
            <a:off x="251520" y="347797"/>
            <a:ext cx="7278834" cy="996482"/>
            <a:chOff x="750344" y="701526"/>
            <a:chExt cx="7278834" cy="99648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320200-8D64-4588-92BD-57CAF47AF091}"/>
                </a:ext>
              </a:extLst>
            </p:cNvPr>
            <p:cNvSpPr txBox="1"/>
            <p:nvPr/>
          </p:nvSpPr>
          <p:spPr>
            <a:xfrm>
              <a:off x="750344" y="70152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目录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843A67-9357-4650-9AA5-6DB2511216AD}"/>
                </a:ext>
              </a:extLst>
            </p:cNvPr>
            <p:cNvGrpSpPr/>
            <p:nvPr/>
          </p:nvGrpSpPr>
          <p:grpSpPr>
            <a:xfrm>
              <a:off x="2414827" y="1204913"/>
              <a:ext cx="452567" cy="292073"/>
              <a:chOff x="2414827" y="1271588"/>
              <a:chExt cx="452567" cy="292073"/>
            </a:xfrm>
          </p:grpSpPr>
          <p:sp>
            <p:nvSpPr>
              <p:cNvPr id="12" name="箭头: V 形 6">
                <a:extLst>
                  <a:ext uri="{FF2B5EF4-FFF2-40B4-BE49-F238E27FC236}">
                    <a16:creationId xmlns:a16="http://schemas.microsoft.com/office/drawing/2014/main" id="{C1ABD297-ACFC-49C0-AFFC-185A6F19D2ED}"/>
                  </a:ext>
                </a:extLst>
              </p:cNvPr>
              <p:cNvSpPr/>
              <p:nvPr/>
            </p:nvSpPr>
            <p:spPr>
              <a:xfrm>
                <a:off x="2414827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箭头: V 形 7">
                <a:extLst>
                  <a:ext uri="{FF2B5EF4-FFF2-40B4-BE49-F238E27FC236}">
                    <a16:creationId xmlns:a16="http://schemas.microsoft.com/office/drawing/2014/main" id="{4892AFD8-057D-4E5F-BF14-D48F91BA2514}"/>
                  </a:ext>
                </a:extLst>
              </p:cNvPr>
              <p:cNvSpPr/>
              <p:nvPr/>
            </p:nvSpPr>
            <p:spPr>
              <a:xfrm>
                <a:off x="2574996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箭头: V 形 8">
                <a:extLst>
                  <a:ext uri="{FF2B5EF4-FFF2-40B4-BE49-F238E27FC236}">
                    <a16:creationId xmlns:a16="http://schemas.microsoft.com/office/drawing/2014/main" id="{79269597-4BAB-4515-B21F-73E519E58903}"/>
                  </a:ext>
                </a:extLst>
              </p:cNvPr>
              <p:cNvSpPr/>
              <p:nvPr/>
            </p:nvSpPr>
            <p:spPr>
              <a:xfrm>
                <a:off x="2707225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5E8C197-0178-4666-993D-2662D03E9318}"/>
                </a:ext>
              </a:extLst>
            </p:cNvPr>
            <p:cNvCxnSpPr/>
            <p:nvPr/>
          </p:nvCxnSpPr>
          <p:spPr>
            <a:xfrm>
              <a:off x="896112" y="1698008"/>
              <a:ext cx="71330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A01665-30A8-4A33-A0B4-F8017377F462}"/>
                </a:ext>
              </a:extLst>
            </p:cNvPr>
            <p:cNvSpPr txBox="1"/>
            <p:nvPr/>
          </p:nvSpPr>
          <p:spPr>
            <a:xfrm>
              <a:off x="2281889" y="84620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CONTENTS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84078" y="1635646"/>
            <a:ext cx="471564" cy="460638"/>
            <a:chOff x="910275" y="2123864"/>
            <a:chExt cx="792088" cy="792088"/>
          </a:xfrm>
        </p:grpSpPr>
        <p:sp>
          <p:nvSpPr>
            <p:cNvPr id="16" name="椭圆 15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1003418" y="2275779"/>
              <a:ext cx="610012" cy="4763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8" name="文本框 9"/>
          <p:cNvSpPr txBox="1"/>
          <p:nvPr/>
        </p:nvSpPr>
        <p:spPr>
          <a:xfrm>
            <a:off x="2359941" y="2344156"/>
            <a:ext cx="1563987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工作汇报</a:t>
            </a:r>
            <a:r>
              <a:rPr lang="en-US" altLang="zh-CN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成果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2348838" y="2973091"/>
            <a:ext cx="121505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感悟</a:t>
            </a:r>
            <a:r>
              <a:rPr lang="en-US" altLang="zh-CN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建议</a:t>
            </a:r>
            <a:endParaRPr lang="zh-CN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2359145" y="3559156"/>
            <a:ext cx="1985979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自我评价</a:t>
            </a:r>
            <a:r>
              <a:rPr lang="en-US" altLang="zh-CN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总结</a:t>
            </a:r>
            <a:r>
              <a:rPr lang="zh-CN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展望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83390" y="2255185"/>
            <a:ext cx="471564" cy="460638"/>
            <a:chOff x="910275" y="2123864"/>
            <a:chExt cx="792088" cy="792088"/>
          </a:xfrm>
        </p:grpSpPr>
        <p:sp>
          <p:nvSpPr>
            <p:cNvPr id="22" name="椭圆 21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1003417" y="2275777"/>
              <a:ext cx="610011" cy="4763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83390" y="2877051"/>
            <a:ext cx="471564" cy="460638"/>
            <a:chOff x="910275" y="2123864"/>
            <a:chExt cx="792088" cy="792088"/>
          </a:xfrm>
        </p:grpSpPr>
        <p:sp>
          <p:nvSpPr>
            <p:cNvPr id="25" name="椭圆 24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1003418" y="2275779"/>
              <a:ext cx="610011" cy="4763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06502" y="3479264"/>
            <a:ext cx="471564" cy="460638"/>
            <a:chOff x="910275" y="2123864"/>
            <a:chExt cx="792088" cy="792088"/>
          </a:xfrm>
        </p:grpSpPr>
        <p:sp>
          <p:nvSpPr>
            <p:cNvPr id="28" name="椭圆 27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文本框 9"/>
            <p:cNvSpPr txBox="1"/>
            <p:nvPr/>
          </p:nvSpPr>
          <p:spPr>
            <a:xfrm>
              <a:off x="1003418" y="2275779"/>
              <a:ext cx="610012" cy="4763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52" y="80303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5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3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7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9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9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1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3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4486" y="0"/>
            <a:ext cx="3319514" cy="51340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87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200" y="2315536"/>
            <a:ext cx="960519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rgbClr val="FF5050"/>
                </a:solidFill>
                <a:latin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rgbClr val="FF505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6730" y="2068488"/>
            <a:ext cx="3858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基本信息</a:t>
            </a:r>
            <a:endParaRPr lang="zh-CN" altLang="en-US" sz="40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470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27606"/>
            <a:ext cx="5832648" cy="34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个人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信息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43558"/>
            <a:ext cx="6192688" cy="42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96"/>
    </mc:Choice>
    <mc:Fallback xmlns="">
      <p:transition spd="slow" advTm="763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27606"/>
            <a:ext cx="5832648" cy="343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过往工作内容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4229202" cy="32403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39502" y="1347614"/>
            <a:ext cx="38809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态势感知：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基于环境的、动态、整体地洞悉安全风险的能力，是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以安全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大数据为基础，从全局视角提升对安全威胁的发现识别、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理解分析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、响应处置能力的一种方式，最终是为了决策与行动，是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安全能力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的落地，作为前端接口人负责过工信部的威胁信息共享平台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、天津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网安等项目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66520" y="2356887"/>
            <a:ext cx="392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汉江水利：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通过可视化的大屏展示汉江水利各类威胁信息数据，告警信息的提醒与展示，其中承担部分大屏的开发工作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9503" y="2860943"/>
            <a:ext cx="3880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案件服务：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通过数据管理平台与可视化仪表盘的结合，为一线干警提供对各类安全事件的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66520" y="3364999"/>
            <a:ext cx="3853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天工建模：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基于大数据，建立各种可视化数据模型，推导数据结果与可行性方案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66520" y="3869055"/>
            <a:ext cx="3853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天擎：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用于公司内部员工的电脑桌面安全检测软件，对于各种系统漏洞以及行为安全进行预防与监测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10" y="3966754"/>
            <a:ext cx="209550" cy="1238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485" y="3441229"/>
            <a:ext cx="219075" cy="1238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484" y="2951375"/>
            <a:ext cx="219075" cy="1238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484" y="2458340"/>
            <a:ext cx="209550" cy="12382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711" y="1416252"/>
            <a:ext cx="21907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96"/>
    </mc:Choice>
    <mc:Fallback xmlns="">
      <p:transition spd="slow" advTm="763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4486" y="0"/>
            <a:ext cx="3319514" cy="51340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02</a:t>
            </a:r>
            <a:endParaRPr lang="zh-CN" altLang="en-US" sz="8700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200" y="2315536"/>
            <a:ext cx="960519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rgbClr val="FF5050"/>
                </a:solidFill>
                <a:latin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rgbClr val="FF505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6730" y="2068488"/>
            <a:ext cx="3858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工作汇报</a:t>
            </a:r>
            <a:r>
              <a:rPr lang="en-US" altLang="zh-CN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&amp;</a:t>
            </a:r>
            <a:r>
              <a: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成果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470"/>
            <a:ext cx="1182605" cy="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3883025" y="1158069"/>
            <a:ext cx="742951" cy="282178"/>
          </a:xfrm>
          <a:prstGeom prst="roundRect">
            <a:avLst>
              <a:gd name="adj" fmla="val 50000"/>
            </a:avLst>
          </a:prstGeom>
          <a:solidFill>
            <a:srgbClr val="C80A2A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 i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>
            <a:off x="3902076" y="1180691"/>
            <a:ext cx="235744" cy="23574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i="1" dirty="0">
                <a:solidFill>
                  <a:srgbClr val="C80A2A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1050" i="1" dirty="0">
              <a:solidFill>
                <a:srgbClr val="C80A2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flipH="1">
            <a:off x="3883025" y="1950732"/>
            <a:ext cx="742951" cy="282179"/>
          </a:xfrm>
          <a:prstGeom prst="roundRect">
            <a:avLst>
              <a:gd name="adj" fmla="val 50000"/>
            </a:avLst>
          </a:prstGeom>
          <a:solidFill>
            <a:srgbClr val="108887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 i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 flipH="1">
            <a:off x="4364906" y="1966420"/>
            <a:ext cx="261070" cy="2508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i="1" dirty="0">
                <a:solidFill>
                  <a:srgbClr val="C80A2A"/>
                </a:solidFill>
                <a:latin typeface="+mn-ea"/>
                <a:cs typeface="+mn-ea"/>
                <a:sym typeface="+mn-lt"/>
              </a:rPr>
              <a:t>02</a:t>
            </a:r>
            <a:endParaRPr lang="zh-CN" altLang="en-US" sz="1050" i="1" dirty="0">
              <a:solidFill>
                <a:srgbClr val="C80A2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3883025" y="2532945"/>
            <a:ext cx="742951" cy="282178"/>
          </a:xfrm>
          <a:prstGeom prst="roundRect">
            <a:avLst>
              <a:gd name="adj" fmla="val 50000"/>
            </a:avLst>
          </a:prstGeom>
          <a:solidFill>
            <a:srgbClr val="D87833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 i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3902076" y="2556758"/>
            <a:ext cx="235744" cy="23574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i="1">
                <a:solidFill>
                  <a:srgbClr val="C80A2A"/>
                </a:solidFill>
                <a:latin typeface="+mn-ea"/>
                <a:cs typeface="+mn-ea"/>
                <a:sym typeface="+mn-lt"/>
              </a:rPr>
              <a:t>03</a:t>
            </a:r>
            <a:endParaRPr lang="zh-CN" altLang="en-US" sz="1050" i="1">
              <a:solidFill>
                <a:srgbClr val="C80A2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 flipH="1">
            <a:off x="3883024" y="3356353"/>
            <a:ext cx="742951" cy="282178"/>
          </a:xfrm>
          <a:prstGeom prst="roundRect">
            <a:avLst>
              <a:gd name="adj" fmla="val 50000"/>
            </a:avLst>
          </a:prstGeom>
          <a:solidFill>
            <a:srgbClr val="2297C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 i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 flipH="1">
            <a:off x="4377940" y="3382566"/>
            <a:ext cx="235744" cy="23574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i="1" dirty="0">
                <a:solidFill>
                  <a:srgbClr val="C80A2A"/>
                </a:solidFill>
                <a:latin typeface="+mn-ea"/>
                <a:cs typeface="+mn-ea"/>
                <a:sym typeface="+mn-lt"/>
              </a:rPr>
              <a:t>04</a:t>
            </a:r>
            <a:endParaRPr lang="zh-CN" altLang="en-US" sz="1050" i="1" dirty="0">
              <a:solidFill>
                <a:srgbClr val="C80A2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4842" y="915565"/>
            <a:ext cx="3743622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5.6-5.18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湛江市东兴石化智慧园区建设</a:t>
            </a:r>
            <a: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pc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端、小程序端的字段添加、交互更改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收获：熟悉开发流程，总结小程序开发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5073817" y="2371114"/>
            <a:ext cx="255083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6.8-6.15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安全生产火车编号识别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内容：支持配置页面的开发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收获：熟悉公司业务组件库的使用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504" y="1707654"/>
            <a:ext cx="3529186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5.31-6.7</a:t>
            </a:r>
          </a:p>
          <a:p>
            <a:pPr algn="r"/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安全生产动态组件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 algn="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内容：动态组件定制页面增加定制左侧类型选择组件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 algn="r"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收获：跨组协作，积极沟通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512" y="3041376"/>
            <a:ext cx="3457178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6.9-6.17</a:t>
            </a:r>
          </a:p>
          <a:p>
            <a:pPr algn="r"/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矿山“电子封条”智能监管平台</a:t>
            </a:r>
            <a:r>
              <a:rPr lang="en-US" altLang="zh-CN" sz="1100" b="1" dirty="0"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内容：独立设计与开发编码配置页面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 algn="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收获：敏捷开发的情况下，独立页面设计能力的提升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5" name="MH_Other_5"/>
          <p:cNvSpPr/>
          <p:nvPr>
            <p:custDataLst>
              <p:tags r:id="rId9"/>
            </p:custDataLst>
          </p:nvPr>
        </p:nvSpPr>
        <p:spPr>
          <a:xfrm>
            <a:off x="3883025" y="4048686"/>
            <a:ext cx="742950" cy="2821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 i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>
            <a:off x="3902076" y="4072499"/>
            <a:ext cx="235744" cy="23574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i="1" dirty="0" smtClean="0">
                <a:solidFill>
                  <a:srgbClr val="C80A2A"/>
                </a:solidFill>
                <a:latin typeface="+mn-ea"/>
                <a:cs typeface="+mn-ea"/>
                <a:sym typeface="+mn-lt"/>
              </a:rPr>
              <a:t>05</a:t>
            </a:r>
            <a:endParaRPr lang="zh-CN" altLang="en-US" sz="1050" i="1" dirty="0">
              <a:solidFill>
                <a:srgbClr val="C80A2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6825" y="3758888"/>
            <a:ext cx="3249591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6.20-7.9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1.4.200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煤矿</a:t>
            </a:r>
            <a:r>
              <a:rPr lang="en-US" altLang="zh-CN" sz="1100" b="1" dirty="0"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内容：从零开始的新组建，完成基础框架的搭建与两块页面的开发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收获：独立完成一个新组建的开发流程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工作汇报</a:t>
            </a:r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81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211710"/>
            <a:ext cx="4743676" cy="2380581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成果展示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31590"/>
            <a:ext cx="4492294" cy="24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195486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成果展示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1590"/>
            <a:ext cx="4546906" cy="2281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597" y="2139702"/>
            <a:ext cx="4623859" cy="26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816071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816071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81607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81607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1514265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24394</TotalTime>
  <Words>798</Words>
  <Application>Microsoft Office PowerPoint</Application>
  <PresentationFormat>全屏显示(16:9)</PresentationFormat>
  <Paragraphs>102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自定义设计方案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刘芳汀</cp:lastModifiedBy>
  <cp:revision>537</cp:revision>
  <dcterms:created xsi:type="dcterms:W3CDTF">2017-11-20T03:02:27Z</dcterms:created>
  <dcterms:modified xsi:type="dcterms:W3CDTF">2021-07-07T06:26:45Z</dcterms:modified>
</cp:coreProperties>
</file>