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4" r:id="rId3"/>
    <p:sldMasterId id="2147483682" r:id="rId4"/>
  </p:sldMasterIdLst>
  <p:notesMasterIdLst>
    <p:notesMasterId r:id="rId23"/>
  </p:notesMasterIdLst>
  <p:handoutMasterIdLst>
    <p:handoutMasterId r:id="rId24"/>
  </p:handoutMasterIdLst>
  <p:sldIdLst>
    <p:sldId id="6693" r:id="rId5"/>
    <p:sldId id="6695" r:id="rId6"/>
    <p:sldId id="6696" r:id="rId7"/>
    <p:sldId id="287" r:id="rId8"/>
    <p:sldId id="6724" r:id="rId9"/>
    <p:sldId id="6716" r:id="rId10"/>
    <p:sldId id="6728" r:id="rId11"/>
    <p:sldId id="6734" r:id="rId12"/>
    <p:sldId id="6731" r:id="rId13"/>
    <p:sldId id="6730" r:id="rId14"/>
    <p:sldId id="274" r:id="rId15"/>
    <p:sldId id="276" r:id="rId16"/>
    <p:sldId id="6717" r:id="rId17"/>
    <p:sldId id="6713" r:id="rId18"/>
    <p:sldId id="6718" r:id="rId19"/>
    <p:sldId id="278" r:id="rId20"/>
    <p:sldId id="286" r:id="rId21"/>
    <p:sldId id="6733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86">
          <p15:clr>
            <a:srgbClr val="A4A3A4"/>
          </p15:clr>
        </p15:guide>
        <p15:guide id="4" pos="2200">
          <p15:clr>
            <a:srgbClr val="A4A3A4"/>
          </p15:clr>
        </p15:guide>
        <p15:guide id="5" orient="horz" pos="2754">
          <p15:clr>
            <a:srgbClr val="A4A3A4"/>
          </p15:clr>
        </p15:guide>
        <p15:guide id="6" pos="3787">
          <p15:clr>
            <a:srgbClr val="A4A3A4"/>
          </p15:clr>
        </p15:guide>
        <p15:guide id="7" pos="5375">
          <p15:clr>
            <a:srgbClr val="A4A3A4"/>
          </p15:clr>
        </p15:guide>
        <p15:guide id="8" pos="385">
          <p15:clr>
            <a:srgbClr val="A4A3A4"/>
          </p15:clr>
        </p15:guide>
        <p15:guide id="9" orient="horz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E78"/>
    <a:srgbClr val="FFFFFF"/>
    <a:srgbClr val="73C0DE"/>
    <a:srgbClr val="EE6666"/>
    <a:srgbClr val="FAC858"/>
    <a:srgbClr val="91CC75"/>
    <a:srgbClr val="5470C6"/>
    <a:srgbClr val="1A6E9D"/>
    <a:srgbClr val="797979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4" autoAdjust="0"/>
    <p:restoredTop sz="95012" autoAdjust="0"/>
  </p:normalViewPr>
  <p:slideViewPr>
    <p:cSldViewPr>
      <p:cViewPr varScale="1">
        <p:scale>
          <a:sx n="114" d="100"/>
          <a:sy n="114" d="100"/>
        </p:scale>
        <p:origin x="600" y="82"/>
      </p:cViewPr>
      <p:guideLst>
        <p:guide orient="horz" pos="3240"/>
        <p:guide pos="2880"/>
        <p:guide orient="horz" pos="486"/>
        <p:guide pos="2200"/>
        <p:guide orient="horz" pos="2754"/>
        <p:guide pos="3787"/>
        <p:guide pos="5375"/>
        <p:guide pos="385"/>
        <p:guide orient="horz" pos="1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71E8F-9B2B-491C-BF18-E33909BE8334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C2023-A398-416E-AC65-CBA0D090E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C0ED-1C8B-4FF3-91A6-E652895D4634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D419-5B3F-423C-8358-46E41EBE13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DAD6A1-ABD9-4B36-97B2-D75CC53616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97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DAD6A1-ABD9-4B36-97B2-D75CC53616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56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6ED419-5B3F-423C-8358-46E41EBE1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6ED419-5B3F-423C-8358-46E41EBE1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DAD6A1-ABD9-4B36-97B2-D75CC53616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806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DAD6A1-ABD9-4B36-97B2-D75CC53616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37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843F-62B2-4C4E-8F33-BF3AB8661B4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CE4BA-0434-464E-BFCC-424688A5A2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21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6ED419-5B3F-423C-8358-46E41EBE1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6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fld id="{2F3160A8-FCDA-4438-A06B-8F9A2E82FEAD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2021-08-01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2021-08-01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7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8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1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3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020272" y="46599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rgbClr val="E8F5FE"/>
                </a:solidFill>
              </a:rPr>
              <a:t>PPT</a:t>
            </a:r>
            <a:r>
              <a:rPr lang="zh-CN" altLang="en-US" sz="100" dirty="0">
                <a:solidFill>
                  <a:srgbClr val="E8F5FE"/>
                </a:solidFill>
              </a:rPr>
              <a:t>模板下载：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www.1ppt.com/moban/     </a:t>
            </a:r>
            <a:r>
              <a:rPr lang="zh-CN" altLang="en-US" sz="100" dirty="0">
                <a:solidFill>
                  <a:srgbClr val="E8F5FE"/>
                </a:solidFill>
              </a:rPr>
              <a:t>行业</a:t>
            </a:r>
            <a:r>
              <a:rPr lang="en-US" altLang="zh-CN" sz="100" dirty="0">
                <a:solidFill>
                  <a:srgbClr val="E8F5FE"/>
                </a:solidFill>
              </a:rPr>
              <a:t>PPT</a:t>
            </a:r>
            <a:r>
              <a:rPr lang="zh-CN" altLang="en-US" sz="100" dirty="0">
                <a:solidFill>
                  <a:srgbClr val="E8F5FE"/>
                </a:solidFill>
              </a:rPr>
              <a:t>模板：</a:t>
            </a:r>
            <a:r>
              <a:rPr lang="en-US" altLang="zh-CN" sz="100" dirty="0">
                <a:solidFill>
                  <a:srgbClr val="E8F5FE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rgbClr val="E8F5FE"/>
                </a:solidFill>
              </a:rPr>
              <a:t>节日</a:t>
            </a:r>
            <a:r>
              <a:rPr lang="en-US" altLang="zh-CN" sz="100" dirty="0">
                <a:solidFill>
                  <a:srgbClr val="E8F5FE"/>
                </a:solidFill>
              </a:rPr>
              <a:t>PPT</a:t>
            </a:r>
            <a:r>
              <a:rPr lang="zh-CN" altLang="en-US" sz="100" dirty="0">
                <a:solidFill>
                  <a:srgbClr val="E8F5FE"/>
                </a:solidFill>
              </a:rPr>
              <a:t>模板：</a:t>
            </a:r>
            <a:r>
              <a:rPr lang="en-US" altLang="zh-CN" sz="100" dirty="0">
                <a:solidFill>
                  <a:srgbClr val="E8F5FE"/>
                </a:solidFill>
              </a:rPr>
              <a:t>www.1ppt.com/jieri/           PPT</a:t>
            </a:r>
            <a:r>
              <a:rPr lang="zh-CN" altLang="en-US" sz="100" dirty="0">
                <a:solidFill>
                  <a:srgbClr val="E8F5FE"/>
                </a:solidFill>
              </a:rPr>
              <a:t>素材下载：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rgbClr val="E8F5FE"/>
                </a:solidFill>
              </a:rPr>
              <a:t>PPT</a:t>
            </a:r>
            <a:r>
              <a:rPr lang="zh-CN" altLang="en-US" sz="100" dirty="0">
                <a:solidFill>
                  <a:srgbClr val="E8F5FE"/>
                </a:solidFill>
              </a:rPr>
              <a:t>背景图片：</a:t>
            </a:r>
            <a:r>
              <a:rPr lang="en-US" altLang="zh-CN" sz="100" dirty="0">
                <a:solidFill>
                  <a:srgbClr val="E8F5FE"/>
                </a:solidFill>
              </a:rPr>
              <a:t>www.1ppt.com/beijing/      PPT</a:t>
            </a:r>
            <a:r>
              <a:rPr lang="zh-CN" altLang="en-US" sz="100" dirty="0">
                <a:solidFill>
                  <a:srgbClr val="E8F5FE"/>
                </a:solidFill>
              </a:rPr>
              <a:t>图表下载：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rgbClr val="E8F5FE"/>
                </a:solidFill>
              </a:rPr>
              <a:t>优秀</a:t>
            </a:r>
            <a:r>
              <a:rPr lang="en-US" altLang="zh-CN" sz="100" dirty="0">
                <a:solidFill>
                  <a:srgbClr val="E8F5FE"/>
                </a:solidFill>
              </a:rPr>
              <a:t>PPT</a:t>
            </a:r>
            <a:r>
              <a:rPr lang="zh-CN" altLang="en-US" sz="100" dirty="0">
                <a:solidFill>
                  <a:srgbClr val="E8F5FE"/>
                </a:solidFill>
              </a:rPr>
              <a:t>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www.1ppt.com/xiazai/        PPT</a:t>
            </a:r>
            <a:r>
              <a:rPr lang="zh-CN" altLang="en-US" sz="100" dirty="0">
                <a:solidFill>
                  <a:srgbClr val="E8F5FE"/>
                </a:solidFill>
              </a:rPr>
              <a:t>教程： </a:t>
            </a:r>
            <a:r>
              <a:rPr lang="en-US" altLang="zh-CN" sz="100" dirty="0">
                <a:solidFill>
                  <a:srgbClr val="E8F5FE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rgbClr val="E8F5FE"/>
                </a:solidFill>
              </a:rPr>
              <a:t>Word</a:t>
            </a:r>
            <a:r>
              <a:rPr lang="zh-CN" altLang="en-US" sz="100" dirty="0">
                <a:solidFill>
                  <a:srgbClr val="E8F5FE"/>
                </a:solidFill>
              </a:rPr>
              <a:t>教程： </a:t>
            </a:r>
            <a:r>
              <a:rPr lang="en-US" altLang="zh-CN" sz="100" dirty="0">
                <a:solidFill>
                  <a:srgbClr val="E8F5FE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rgbClr val="E8F5FE"/>
                </a:solidFill>
              </a:rPr>
              <a:t>教程：</a:t>
            </a:r>
            <a:r>
              <a:rPr lang="en-US" altLang="zh-CN" sz="100" dirty="0">
                <a:solidFill>
                  <a:srgbClr val="E8F5FE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rgbClr val="E8F5FE"/>
                </a:solidFill>
              </a:rPr>
              <a:t>资料下载：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rgbClr val="E8F5FE"/>
                </a:solidFill>
              </a:rPr>
              <a:t>课件下载：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rgbClr val="E8F5FE"/>
                </a:solidFill>
              </a:rPr>
              <a:t>范文下载：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www.1ppt.com/fanwen/             </a:t>
            </a:r>
            <a:r>
              <a:rPr lang="zh-CN" altLang="en-US" sz="100" dirty="0">
                <a:solidFill>
                  <a:srgbClr val="E8F5FE"/>
                </a:solidFill>
              </a:rPr>
              <a:t>试卷下载：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rgbClr val="E8F5FE"/>
                </a:solidFill>
              </a:rPr>
              <a:t>教案下载：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rgbClr val="E8F5FE"/>
                </a:solidFill>
              </a:rPr>
              <a:t>字体下载：</a:t>
            </a:r>
            <a:r>
              <a:rPr lang="en-US" altLang="zh-CN" sz="100" dirty="0">
                <a:solidFill>
                  <a:srgbClr val="E8F5FE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rgbClr val="E8F5FE"/>
                </a:solidFill>
              </a:rPr>
              <a:t> </a:t>
            </a:r>
            <a:endParaRPr lang="zh-CN" altLang="en-US" sz="100" dirty="0">
              <a:solidFill>
                <a:srgbClr val="E8F5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54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49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20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62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07330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093751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60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41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53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gradFill>
          <a:gsLst>
            <a:gs pos="0">
              <a:srgbClr val="FFFFFF"/>
            </a:gs>
            <a:gs pos="100000">
              <a:srgbClr val="FFFFFF"/>
            </a:gs>
            <a:gs pos="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79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9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gradFill>
          <a:gsLst>
            <a:gs pos="0">
              <a:srgbClr val="FFFFFF"/>
            </a:gs>
            <a:gs pos="100000">
              <a:srgbClr val="FFFFFF"/>
            </a:gs>
            <a:gs pos="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gradFill>
          <a:gsLst>
            <a:gs pos="0">
              <a:srgbClr val="FFFFFF"/>
            </a:gs>
            <a:gs pos="100000">
              <a:srgbClr val="FFFFFF"/>
            </a:gs>
            <a:gs pos="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79512" y="494801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33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2021-08-01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9153262" cy="5143500"/>
          </a:xfrm>
          <a:prstGeom prst="rect">
            <a:avLst/>
          </a:prstGeom>
          <a:ln>
            <a:solidFill>
              <a:srgbClr val="033E78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699792" y="902976"/>
            <a:ext cx="4493538" cy="1852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2021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年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EBG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应用软件开发部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+mn-ea"/>
              </a:rPr>
              <a:t>试用期工作总结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830903" y="3486854"/>
            <a:ext cx="1393964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7166" y="2823778"/>
              <a:ext cx="908533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033E78"/>
                  </a:solidFill>
                  <a:cs typeface="+mn-ea"/>
                  <a:sym typeface="+mn-lt"/>
                </a:rPr>
                <a:t>汇报人：倪红成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38246" cy="15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8790"/>
            <a:ext cx="7776863" cy="41368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2B4182-C2F1-4807-A687-B69AFC8A6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BCC5831-A0F2-427F-8388-A9C17B9EC315}"/>
              </a:ext>
            </a:extLst>
          </p:cNvPr>
          <p:cNvSpPr txBox="1"/>
          <p:nvPr/>
        </p:nvSpPr>
        <p:spPr>
          <a:xfrm>
            <a:off x="3902570" y="267494"/>
            <a:ext cx="1415772" cy="5810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4472C4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项目难点</a:t>
            </a:r>
          </a:p>
        </p:txBody>
      </p:sp>
      <p:sp>
        <p:nvSpPr>
          <p:cNvPr id="4" name="Shape 1624">
            <a:extLst>
              <a:ext uri="{FF2B5EF4-FFF2-40B4-BE49-F238E27FC236}">
                <a16:creationId xmlns:a16="http://schemas.microsoft.com/office/drawing/2014/main" id="{6553BDB1-8C33-4623-88EF-FB0E8B05F988}"/>
              </a:ext>
            </a:extLst>
          </p:cNvPr>
          <p:cNvSpPr/>
          <p:nvPr/>
        </p:nvSpPr>
        <p:spPr>
          <a:xfrm>
            <a:off x="1959835" y="1822102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AB066F8-932F-47D0-BEE6-08FFB58BF7E7}"/>
              </a:ext>
            </a:extLst>
          </p:cNvPr>
          <p:cNvSpPr txBox="1"/>
          <p:nvPr/>
        </p:nvSpPr>
        <p:spPr>
          <a:xfrm>
            <a:off x="467544" y="3126066"/>
            <a:ext cx="1564386" cy="306559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1200" b="1" dirty="0">
                <a:solidFill>
                  <a:srgbClr val="0145C5"/>
                </a:solidFill>
                <a:cs typeface="+mn-ea"/>
                <a:sym typeface="+mn-lt"/>
              </a:rPr>
              <a:t>视频播放要求高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145C5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3DC4683-45A5-404A-A6D5-7BF9691FAD4C}"/>
              </a:ext>
            </a:extLst>
          </p:cNvPr>
          <p:cNvSpPr txBox="1"/>
          <p:nvPr/>
        </p:nvSpPr>
        <p:spPr>
          <a:xfrm>
            <a:off x="539552" y="3432024"/>
            <a:ext cx="1500567" cy="46582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视频同步性和时间准确度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,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及播放过程易控制度要求高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Shape 1626">
            <a:extLst>
              <a:ext uri="{FF2B5EF4-FFF2-40B4-BE49-F238E27FC236}">
                <a16:creationId xmlns:a16="http://schemas.microsoft.com/office/drawing/2014/main" id="{D82C1C1A-D579-4004-BC10-D9C451F23DD6}"/>
              </a:ext>
            </a:extLst>
          </p:cNvPr>
          <p:cNvSpPr/>
          <p:nvPr/>
        </p:nvSpPr>
        <p:spPr>
          <a:xfrm flipV="1">
            <a:off x="2346872" y="3286195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Shape 1627">
            <a:extLst>
              <a:ext uri="{FF2B5EF4-FFF2-40B4-BE49-F238E27FC236}">
                <a16:creationId xmlns:a16="http://schemas.microsoft.com/office/drawing/2014/main" id="{9913C3D1-59E3-48B0-91E6-DB4A1954F577}"/>
              </a:ext>
            </a:extLst>
          </p:cNvPr>
          <p:cNvSpPr/>
          <p:nvPr/>
        </p:nvSpPr>
        <p:spPr>
          <a:xfrm flipV="1">
            <a:off x="3343064" y="2150210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Shape 1628">
            <a:extLst>
              <a:ext uri="{FF2B5EF4-FFF2-40B4-BE49-F238E27FC236}">
                <a16:creationId xmlns:a16="http://schemas.microsoft.com/office/drawing/2014/main" id="{CCA83D28-4D56-48AB-9C93-9062F52B4786}"/>
              </a:ext>
            </a:extLst>
          </p:cNvPr>
          <p:cNvSpPr/>
          <p:nvPr/>
        </p:nvSpPr>
        <p:spPr>
          <a:xfrm flipV="1">
            <a:off x="4303515" y="1646853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Shape 1629">
            <a:extLst>
              <a:ext uri="{FF2B5EF4-FFF2-40B4-BE49-F238E27FC236}">
                <a16:creationId xmlns:a16="http://schemas.microsoft.com/office/drawing/2014/main" id="{7A044CE8-4586-49CD-B030-1FC022B38297}"/>
              </a:ext>
            </a:extLst>
          </p:cNvPr>
          <p:cNvSpPr/>
          <p:nvPr/>
        </p:nvSpPr>
        <p:spPr>
          <a:xfrm flipV="1">
            <a:off x="5649207" y="2766690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1" name="Shape 1630">
            <a:extLst>
              <a:ext uri="{FF2B5EF4-FFF2-40B4-BE49-F238E27FC236}">
                <a16:creationId xmlns:a16="http://schemas.microsoft.com/office/drawing/2014/main" id="{DA8B4E83-5A6C-4E9D-8819-64A2AFEFDB8E}"/>
              </a:ext>
            </a:extLst>
          </p:cNvPr>
          <p:cNvSpPr/>
          <p:nvPr/>
        </p:nvSpPr>
        <p:spPr>
          <a:xfrm>
            <a:off x="2178114" y="3097353"/>
            <a:ext cx="358924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145C5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2" name="Shape 1636">
            <a:extLst>
              <a:ext uri="{FF2B5EF4-FFF2-40B4-BE49-F238E27FC236}">
                <a16:creationId xmlns:a16="http://schemas.microsoft.com/office/drawing/2014/main" id="{AD737732-B06C-4E30-BA70-ED6D38CE438C}"/>
              </a:ext>
            </a:extLst>
          </p:cNvPr>
          <p:cNvSpPr/>
          <p:nvPr/>
        </p:nvSpPr>
        <p:spPr>
          <a:xfrm>
            <a:off x="3171797" y="1945476"/>
            <a:ext cx="358925" cy="358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145C5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Shape 1642">
            <a:extLst>
              <a:ext uri="{FF2B5EF4-FFF2-40B4-BE49-F238E27FC236}">
                <a16:creationId xmlns:a16="http://schemas.microsoft.com/office/drawing/2014/main" id="{5E10BED2-1338-461C-A944-8EE7EC1AB269}"/>
              </a:ext>
            </a:extLst>
          </p:cNvPr>
          <p:cNvSpPr/>
          <p:nvPr/>
        </p:nvSpPr>
        <p:spPr>
          <a:xfrm>
            <a:off x="4136875" y="1317212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Shape 1648">
            <a:extLst>
              <a:ext uri="{FF2B5EF4-FFF2-40B4-BE49-F238E27FC236}">
                <a16:creationId xmlns:a16="http://schemas.microsoft.com/office/drawing/2014/main" id="{1D51DFE5-45CE-4591-8F1B-BDA901BC6B03}"/>
              </a:ext>
            </a:extLst>
          </p:cNvPr>
          <p:cNvSpPr/>
          <p:nvPr/>
        </p:nvSpPr>
        <p:spPr>
          <a:xfrm>
            <a:off x="5479114" y="3627485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145C5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5" name="Shape 1653">
            <a:extLst>
              <a:ext uri="{FF2B5EF4-FFF2-40B4-BE49-F238E27FC236}">
                <a16:creationId xmlns:a16="http://schemas.microsoft.com/office/drawing/2014/main" id="{66079AEA-5576-4FBB-A220-2DC741046F2D}"/>
              </a:ext>
            </a:extLst>
          </p:cNvPr>
          <p:cNvSpPr/>
          <p:nvPr/>
        </p:nvSpPr>
        <p:spPr>
          <a:xfrm>
            <a:off x="2303542" y="4289248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Shape 1654">
            <a:extLst>
              <a:ext uri="{FF2B5EF4-FFF2-40B4-BE49-F238E27FC236}">
                <a16:creationId xmlns:a16="http://schemas.microsoft.com/office/drawing/2014/main" id="{ADEE36E0-3489-4AB5-A096-D22ED298A284}"/>
              </a:ext>
            </a:extLst>
          </p:cNvPr>
          <p:cNvSpPr/>
          <p:nvPr/>
        </p:nvSpPr>
        <p:spPr>
          <a:xfrm>
            <a:off x="3275651" y="3561914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7" name="Shape 1655">
            <a:extLst>
              <a:ext uri="{FF2B5EF4-FFF2-40B4-BE49-F238E27FC236}">
                <a16:creationId xmlns:a16="http://schemas.microsoft.com/office/drawing/2014/main" id="{CB662330-DD3B-4F39-9350-AA064737A8DD}"/>
              </a:ext>
            </a:extLst>
          </p:cNvPr>
          <p:cNvSpPr/>
          <p:nvPr/>
        </p:nvSpPr>
        <p:spPr>
          <a:xfrm>
            <a:off x="4216863" y="3100079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Shape 1656">
            <a:extLst>
              <a:ext uri="{FF2B5EF4-FFF2-40B4-BE49-F238E27FC236}">
                <a16:creationId xmlns:a16="http://schemas.microsoft.com/office/drawing/2014/main" id="{E47A2BD0-12E4-4BC9-98F1-B660795A3BCF}"/>
              </a:ext>
            </a:extLst>
          </p:cNvPr>
          <p:cNvSpPr/>
          <p:nvPr/>
        </p:nvSpPr>
        <p:spPr>
          <a:xfrm>
            <a:off x="5539714" y="2661656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4B98AE7-11B3-43C0-BE85-EB2AA21D09BD}"/>
              </a:ext>
            </a:extLst>
          </p:cNvPr>
          <p:cNvSpPr txBox="1"/>
          <p:nvPr/>
        </p:nvSpPr>
        <p:spPr>
          <a:xfrm>
            <a:off x="1331642" y="1986300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200" b="1" dirty="0">
                <a:solidFill>
                  <a:srgbClr val="0145C5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交互体验要求高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145C5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B30440-50E5-462E-A8E7-0E81AC597BB9}"/>
              </a:ext>
            </a:extLst>
          </p:cNvPr>
          <p:cNvSpPr txBox="1"/>
          <p:nvPr/>
        </p:nvSpPr>
        <p:spPr>
          <a:xfrm>
            <a:off x="1298086" y="2288686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操作区域过于集中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交互联动性强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对易操作性要求高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D71B598-CCAF-438A-829B-5CBC764A7D48}"/>
              </a:ext>
            </a:extLst>
          </p:cNvPr>
          <p:cNvSpPr txBox="1"/>
          <p:nvPr/>
        </p:nvSpPr>
        <p:spPr>
          <a:xfrm>
            <a:off x="4609899" y="1189606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200" b="1" dirty="0">
                <a:solidFill>
                  <a:srgbClr val="0145C5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真实场景模拟困难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145C5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7E33A60-7F8B-4A33-976E-B5BA90AB5C57}"/>
              </a:ext>
            </a:extLst>
          </p:cNvPr>
          <p:cNvSpPr txBox="1"/>
          <p:nvPr/>
        </p:nvSpPr>
        <p:spPr>
          <a:xfrm>
            <a:off x="4586386" y="1514454"/>
            <a:ext cx="1401705" cy="6990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尽量利用脚本造出与现场类似的数据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据现场实际情况及时调整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lvl="0" algn="just">
              <a:lnSpc>
                <a:spcPct val="120000"/>
              </a:lnSpc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978379-3783-45BA-A115-316E87DD3152}"/>
              </a:ext>
            </a:extLst>
          </p:cNvPr>
          <p:cNvSpPr txBox="1"/>
          <p:nvPr/>
        </p:nvSpPr>
        <p:spPr>
          <a:xfrm>
            <a:off x="5964473" y="3679852"/>
            <a:ext cx="18533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45C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跨部门协作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145C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,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45C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沟通成本增加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DFD9F6C-5EBC-48C3-AC0C-6315F4584F0D}"/>
              </a:ext>
            </a:extLst>
          </p:cNvPr>
          <p:cNvSpPr txBox="1"/>
          <p:nvPr/>
        </p:nvSpPr>
        <p:spPr>
          <a:xfrm>
            <a:off x="5940151" y="3975941"/>
            <a:ext cx="2284225" cy="756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无论是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IPC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资源的协调还是播放器定制接口的修改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或是底层设备数据上报准确性的保证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都需要多方协同排查解决问题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加大了项目整体难度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6C44234-ADF6-45A5-AD00-EB7BC456DEF2}"/>
              </a:ext>
            </a:extLst>
          </p:cNvPr>
          <p:cNvSpPr txBox="1"/>
          <p:nvPr/>
        </p:nvSpPr>
        <p:spPr>
          <a:xfrm>
            <a:off x="2258395" y="316627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69CCFE6-93BC-475C-9B44-72ED14044948}"/>
              </a:ext>
            </a:extLst>
          </p:cNvPr>
          <p:cNvSpPr txBox="1"/>
          <p:nvPr/>
        </p:nvSpPr>
        <p:spPr>
          <a:xfrm>
            <a:off x="3252080" y="2003843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31A6B15-328A-4DDB-9DC4-C365E74D9759}"/>
              </a:ext>
            </a:extLst>
          </p:cNvPr>
          <p:cNvSpPr txBox="1"/>
          <p:nvPr/>
        </p:nvSpPr>
        <p:spPr>
          <a:xfrm>
            <a:off x="4219996" y="1375582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331F02A-D563-48C3-B19F-CC3A462886A7}"/>
              </a:ext>
            </a:extLst>
          </p:cNvPr>
          <p:cNvSpPr txBox="1"/>
          <p:nvPr/>
        </p:nvSpPr>
        <p:spPr>
          <a:xfrm>
            <a:off x="5559398" y="3701335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</a:t>
            </a:r>
          </a:p>
        </p:txBody>
      </p:sp>
      <p:sp>
        <p:nvSpPr>
          <p:cNvPr id="31" name="Shape 1625">
            <a:extLst>
              <a:ext uri="{FF2B5EF4-FFF2-40B4-BE49-F238E27FC236}">
                <a16:creationId xmlns:a16="http://schemas.microsoft.com/office/drawing/2014/main" id="{A25B2DB1-5AEF-4868-A0E4-FE82FC91471A}"/>
              </a:ext>
            </a:extLst>
          </p:cNvPr>
          <p:cNvSpPr/>
          <p:nvPr/>
        </p:nvSpPr>
        <p:spPr>
          <a:xfrm>
            <a:off x="7184165" y="1834765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45C5"/>
          </a:solidFill>
          <a:ln w="508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2" name="Shape 1657">
            <a:extLst>
              <a:ext uri="{FF2B5EF4-FFF2-40B4-BE49-F238E27FC236}">
                <a16:creationId xmlns:a16="http://schemas.microsoft.com/office/drawing/2014/main" id="{BAA8D054-0B43-4F70-95B3-823087BCEFE4}"/>
              </a:ext>
            </a:extLst>
          </p:cNvPr>
          <p:cNvSpPr/>
          <p:nvPr/>
        </p:nvSpPr>
        <p:spPr>
          <a:xfrm>
            <a:off x="7601425" y="1947531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176C618B-BB3B-4274-8E33-B078645D9391}"/>
              </a:ext>
            </a:extLst>
          </p:cNvPr>
          <p:cNvSpPr txBox="1"/>
          <p:nvPr/>
        </p:nvSpPr>
        <p:spPr>
          <a:xfrm>
            <a:off x="7242693" y="2307571"/>
            <a:ext cx="889803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沟通是关键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D584506-4042-418B-BB41-FBC20D5E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1" grpId="1" animBg="1"/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BCC5831-A0F2-427F-8388-A9C17B9EC315}"/>
              </a:ext>
            </a:extLst>
          </p:cNvPr>
          <p:cNvSpPr txBox="1"/>
          <p:nvPr/>
        </p:nvSpPr>
        <p:spPr>
          <a:xfrm>
            <a:off x="3323183" y="243575"/>
            <a:ext cx="2492990" cy="4996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4472C4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45C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工作存在问题的原因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E7667D-FF23-4DDB-B34C-B188F0346E4D}"/>
              </a:ext>
            </a:extLst>
          </p:cNvPr>
          <p:cNvGrpSpPr/>
          <p:nvPr/>
        </p:nvGrpSpPr>
        <p:grpSpPr>
          <a:xfrm>
            <a:off x="1324848" y="1359753"/>
            <a:ext cx="3162718" cy="1196801"/>
            <a:chOff x="1897078" y="1813005"/>
            <a:chExt cx="4216958" cy="15957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0A4A48-FF0D-478E-B095-560AD1BC05AE}"/>
                </a:ext>
              </a:extLst>
            </p:cNvPr>
            <p:cNvSpPr/>
            <p:nvPr/>
          </p:nvSpPr>
          <p:spPr>
            <a:xfrm>
              <a:off x="3941050" y="2596211"/>
              <a:ext cx="2169310" cy="812530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初次熟悉整个交互评审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项目立项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开发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自测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prstClr val="black">
                      <a:lumMod val="100000"/>
                    </a:prstClr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提测流程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5C4C0CD-0E5A-4DC1-8E6B-847D7000F4FB}"/>
                </a:ext>
              </a:extLst>
            </p:cNvPr>
            <p:cNvSpPr/>
            <p:nvPr/>
          </p:nvSpPr>
          <p:spPr>
            <a:xfrm>
              <a:off x="3944726" y="2230439"/>
              <a:ext cx="2169310" cy="2140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1000"/>
                </a:spcBef>
                <a:defRPr/>
              </a:pPr>
              <a:r>
                <a:rPr lang="zh-CN" altLang="en-US" sz="1200" b="1" dirty="0">
                  <a:solidFill>
                    <a:srgbClr val="0145C5"/>
                  </a:solidFill>
                  <a:cs typeface="+mn-ea"/>
                  <a:sym typeface="+mn-lt"/>
                </a:rPr>
                <a:t>对公司开发流程不熟悉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E04DA41-2F4C-4D99-AAC4-10E018F0304A}"/>
                </a:ext>
              </a:extLst>
            </p:cNvPr>
            <p:cNvGrpSpPr/>
            <p:nvPr/>
          </p:nvGrpSpPr>
          <p:grpSpPr>
            <a:xfrm>
              <a:off x="1897078" y="1813005"/>
              <a:ext cx="1950362" cy="1513596"/>
              <a:chOff x="928406" y="1497997"/>
              <a:chExt cx="2757272" cy="213980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1E9A571-F232-44F0-ACD3-A917658E995C}"/>
                  </a:ext>
                </a:extLst>
              </p:cNvPr>
              <p:cNvSpPr/>
              <p:nvPr/>
            </p:nvSpPr>
            <p:spPr>
              <a:xfrm>
                <a:off x="928406" y="1497997"/>
                <a:ext cx="2139805" cy="2139804"/>
              </a:xfrm>
              <a:prstGeom prst="ellipse">
                <a:avLst/>
              </a:prstGeom>
              <a:noFill/>
              <a:ln w="76200" cap="rnd">
                <a:solidFill>
                  <a:srgbClr val="0145C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478D81B-B61A-4B95-8724-941BB40AF4A8}"/>
                  </a:ext>
                </a:extLst>
              </p:cNvPr>
              <p:cNvSpPr/>
              <p:nvPr/>
            </p:nvSpPr>
            <p:spPr>
              <a:xfrm>
                <a:off x="1090036" y="1642039"/>
                <a:ext cx="1864732" cy="1864732"/>
              </a:xfrm>
              <a:prstGeom prst="ellipse">
                <a:avLst/>
              </a:pr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6950116-959A-4DC6-A340-DF8CB45EC2C2}"/>
                  </a:ext>
                </a:extLst>
              </p:cNvPr>
              <p:cNvGrpSpPr/>
              <p:nvPr/>
            </p:nvGrpSpPr>
            <p:grpSpPr>
              <a:xfrm>
                <a:off x="2707483" y="2085308"/>
                <a:ext cx="978195" cy="978195"/>
                <a:chOff x="2707483" y="2085308"/>
                <a:chExt cx="978195" cy="978195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E2327F88-3A4E-43F2-812F-8BB8A11D7E7A}"/>
                    </a:ext>
                  </a:extLst>
                </p:cNvPr>
                <p:cNvSpPr/>
                <p:nvPr/>
              </p:nvSpPr>
              <p:spPr>
                <a:xfrm>
                  <a:off x="2707483" y="2085308"/>
                  <a:ext cx="978195" cy="978195"/>
                </a:xfrm>
                <a:prstGeom prst="ellipse">
                  <a:avLst/>
                </a:prstGeom>
                <a:solidFill>
                  <a:srgbClr val="0145C5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任意多边形 51">
                  <a:extLst>
                    <a:ext uri="{FF2B5EF4-FFF2-40B4-BE49-F238E27FC236}">
                      <a16:creationId xmlns:a16="http://schemas.microsoft.com/office/drawing/2014/main" id="{7A1AD1B4-7B85-4A4C-9955-442FC4000D76}"/>
                    </a:ext>
                  </a:extLst>
                </p:cNvPr>
                <p:cNvSpPr/>
                <p:nvPr/>
              </p:nvSpPr>
              <p:spPr>
                <a:xfrm>
                  <a:off x="2920429" y="2374122"/>
                  <a:ext cx="552302" cy="400566"/>
                </a:xfrm>
                <a:custGeom>
                  <a:avLst/>
                  <a:gdLst>
                    <a:gd name="connsiteX0" fmla="*/ 85725 w 338138"/>
                    <a:gd name="connsiteY0" fmla="*/ 184150 h 245240"/>
                    <a:gd name="connsiteX1" fmla="*/ 85725 w 338138"/>
                    <a:gd name="connsiteY1" fmla="*/ 219449 h 245240"/>
                    <a:gd name="connsiteX2" fmla="*/ 119953 w 338138"/>
                    <a:gd name="connsiteY2" fmla="*/ 228600 h 245240"/>
                    <a:gd name="connsiteX3" fmla="*/ 139700 w 338138"/>
                    <a:gd name="connsiteY3" fmla="*/ 190687 h 245240"/>
                    <a:gd name="connsiteX4" fmla="*/ 85725 w 338138"/>
                    <a:gd name="connsiteY4" fmla="*/ 184150 h 245240"/>
                    <a:gd name="connsiteX5" fmla="*/ 278606 w 338138"/>
                    <a:gd name="connsiteY5" fmla="*/ 74613 h 245240"/>
                    <a:gd name="connsiteX6" fmla="*/ 276225 w 338138"/>
                    <a:gd name="connsiteY6" fmla="*/ 77183 h 245240"/>
                    <a:gd name="connsiteX7" fmla="*/ 276225 w 338138"/>
                    <a:gd name="connsiteY7" fmla="*/ 127303 h 245240"/>
                    <a:gd name="connsiteX8" fmla="*/ 278606 w 338138"/>
                    <a:gd name="connsiteY8" fmla="*/ 128588 h 245240"/>
                    <a:gd name="connsiteX9" fmla="*/ 280988 w 338138"/>
                    <a:gd name="connsiteY9" fmla="*/ 127303 h 245240"/>
                    <a:gd name="connsiteX10" fmla="*/ 280988 w 338138"/>
                    <a:gd name="connsiteY10" fmla="*/ 77183 h 245240"/>
                    <a:gd name="connsiteX11" fmla="*/ 278606 w 338138"/>
                    <a:gd name="connsiteY11" fmla="*/ 74613 h 245240"/>
                    <a:gd name="connsiteX12" fmla="*/ 319882 w 338138"/>
                    <a:gd name="connsiteY12" fmla="*/ 60325 h 245240"/>
                    <a:gd name="connsiteX13" fmla="*/ 317500 w 338138"/>
                    <a:gd name="connsiteY13" fmla="*/ 62988 h 245240"/>
                    <a:gd name="connsiteX14" fmla="*/ 317500 w 338138"/>
                    <a:gd name="connsiteY14" fmla="*/ 140212 h 245240"/>
                    <a:gd name="connsiteX15" fmla="*/ 319882 w 338138"/>
                    <a:gd name="connsiteY15" fmla="*/ 142875 h 245240"/>
                    <a:gd name="connsiteX16" fmla="*/ 322263 w 338138"/>
                    <a:gd name="connsiteY16" fmla="*/ 140212 h 245240"/>
                    <a:gd name="connsiteX17" fmla="*/ 322263 w 338138"/>
                    <a:gd name="connsiteY17" fmla="*/ 62988 h 245240"/>
                    <a:gd name="connsiteX18" fmla="*/ 319882 w 338138"/>
                    <a:gd name="connsiteY18" fmla="*/ 60325 h 245240"/>
                    <a:gd name="connsiteX19" fmla="*/ 278606 w 338138"/>
                    <a:gd name="connsiteY19" fmla="*/ 58738 h 245240"/>
                    <a:gd name="connsiteX20" fmla="*/ 296863 w 338138"/>
                    <a:gd name="connsiteY20" fmla="*/ 76922 h 245240"/>
                    <a:gd name="connsiteX21" fmla="*/ 296863 w 338138"/>
                    <a:gd name="connsiteY21" fmla="*/ 127578 h 245240"/>
                    <a:gd name="connsiteX22" fmla="*/ 278606 w 338138"/>
                    <a:gd name="connsiteY22" fmla="*/ 144463 h 245240"/>
                    <a:gd name="connsiteX23" fmla="*/ 260350 w 338138"/>
                    <a:gd name="connsiteY23" fmla="*/ 127578 h 245240"/>
                    <a:gd name="connsiteX24" fmla="*/ 260350 w 338138"/>
                    <a:gd name="connsiteY24" fmla="*/ 76922 h 245240"/>
                    <a:gd name="connsiteX25" fmla="*/ 278606 w 338138"/>
                    <a:gd name="connsiteY25" fmla="*/ 58738 h 245240"/>
                    <a:gd name="connsiteX26" fmla="*/ 319882 w 338138"/>
                    <a:gd name="connsiteY26" fmla="*/ 44450 h 245240"/>
                    <a:gd name="connsiteX27" fmla="*/ 338138 w 338138"/>
                    <a:gd name="connsiteY27" fmla="*/ 63057 h 245240"/>
                    <a:gd name="connsiteX28" fmla="*/ 338138 w 338138"/>
                    <a:gd name="connsiteY28" fmla="*/ 140143 h 245240"/>
                    <a:gd name="connsiteX29" fmla="*/ 319882 w 338138"/>
                    <a:gd name="connsiteY29" fmla="*/ 158750 h 245240"/>
                    <a:gd name="connsiteX30" fmla="*/ 301625 w 338138"/>
                    <a:gd name="connsiteY30" fmla="*/ 140143 h 245240"/>
                    <a:gd name="connsiteX31" fmla="*/ 301625 w 338138"/>
                    <a:gd name="connsiteY31" fmla="*/ 63057 h 245240"/>
                    <a:gd name="connsiteX32" fmla="*/ 319882 w 338138"/>
                    <a:gd name="connsiteY32" fmla="*/ 44450 h 245240"/>
                    <a:gd name="connsiteX33" fmla="*/ 98954 w 338138"/>
                    <a:gd name="connsiteY33" fmla="*/ 44450 h 245240"/>
                    <a:gd name="connsiteX34" fmla="*/ 107950 w 338138"/>
                    <a:gd name="connsiteY34" fmla="*/ 52510 h 245240"/>
                    <a:gd name="connsiteX35" fmla="*/ 100239 w 338138"/>
                    <a:gd name="connsiteY35" fmla="*/ 60570 h 245240"/>
                    <a:gd name="connsiteX36" fmla="*/ 89958 w 338138"/>
                    <a:gd name="connsiteY36" fmla="*/ 61913 h 245240"/>
                    <a:gd name="connsiteX37" fmla="*/ 88673 w 338138"/>
                    <a:gd name="connsiteY37" fmla="*/ 61913 h 245240"/>
                    <a:gd name="connsiteX38" fmla="*/ 80962 w 338138"/>
                    <a:gd name="connsiteY38" fmla="*/ 55196 h 245240"/>
                    <a:gd name="connsiteX39" fmla="*/ 87387 w 338138"/>
                    <a:gd name="connsiteY39" fmla="*/ 45793 h 245240"/>
                    <a:gd name="connsiteX40" fmla="*/ 98954 w 338138"/>
                    <a:gd name="connsiteY40" fmla="*/ 44450 h 245240"/>
                    <a:gd name="connsiteX41" fmla="*/ 42863 w 338138"/>
                    <a:gd name="connsiteY41" fmla="*/ 41275 h 245240"/>
                    <a:gd name="connsiteX42" fmla="*/ 15875 w 338138"/>
                    <a:gd name="connsiteY42" fmla="*/ 74135 h 245240"/>
                    <a:gd name="connsiteX43" fmla="*/ 15875 w 338138"/>
                    <a:gd name="connsiteY43" fmla="*/ 130654 h 245240"/>
                    <a:gd name="connsiteX44" fmla="*/ 42863 w 338138"/>
                    <a:gd name="connsiteY44" fmla="*/ 163513 h 245240"/>
                    <a:gd name="connsiteX45" fmla="*/ 178233 w 338138"/>
                    <a:gd name="connsiteY45" fmla="*/ 36513 h 245240"/>
                    <a:gd name="connsiteX46" fmla="*/ 187325 w 338138"/>
                    <a:gd name="connsiteY46" fmla="*/ 44357 h 245240"/>
                    <a:gd name="connsiteX47" fmla="*/ 179532 w 338138"/>
                    <a:gd name="connsiteY47" fmla="*/ 52201 h 245240"/>
                    <a:gd name="connsiteX48" fmla="*/ 124979 w 338138"/>
                    <a:gd name="connsiteY48" fmla="*/ 58738 h 245240"/>
                    <a:gd name="connsiteX49" fmla="*/ 123680 w 338138"/>
                    <a:gd name="connsiteY49" fmla="*/ 58738 h 245240"/>
                    <a:gd name="connsiteX50" fmla="*/ 115887 w 338138"/>
                    <a:gd name="connsiteY50" fmla="*/ 52201 h 245240"/>
                    <a:gd name="connsiteX51" fmla="*/ 123680 w 338138"/>
                    <a:gd name="connsiteY51" fmla="*/ 43050 h 245240"/>
                    <a:gd name="connsiteX52" fmla="*/ 178233 w 338138"/>
                    <a:gd name="connsiteY52" fmla="*/ 36513 h 245240"/>
                    <a:gd name="connsiteX53" fmla="*/ 239712 w 338138"/>
                    <a:gd name="connsiteY53" fmla="*/ 17463 h 245240"/>
                    <a:gd name="connsiteX54" fmla="*/ 58737 w 338138"/>
                    <a:gd name="connsiteY54" fmla="*/ 38100 h 245240"/>
                    <a:gd name="connsiteX55" fmla="*/ 58737 w 338138"/>
                    <a:gd name="connsiteY55" fmla="*/ 165101 h 245240"/>
                    <a:gd name="connsiteX56" fmla="*/ 239712 w 338138"/>
                    <a:gd name="connsiteY56" fmla="*/ 187326 h 245240"/>
                    <a:gd name="connsiteX57" fmla="*/ 246318 w 338138"/>
                    <a:gd name="connsiteY57" fmla="*/ 0 h 245240"/>
                    <a:gd name="connsiteX58" fmla="*/ 255588 w 338138"/>
                    <a:gd name="connsiteY58" fmla="*/ 7895 h 245240"/>
                    <a:gd name="connsiteX59" fmla="*/ 255588 w 338138"/>
                    <a:gd name="connsiteY59" fmla="*/ 194745 h 245240"/>
                    <a:gd name="connsiteX60" fmla="*/ 246318 w 338138"/>
                    <a:gd name="connsiteY60" fmla="*/ 202640 h 245240"/>
                    <a:gd name="connsiteX61" fmla="*/ 157590 w 338138"/>
                    <a:gd name="connsiteY61" fmla="*/ 192114 h 245240"/>
                    <a:gd name="connsiteX62" fmla="*/ 132429 w 338138"/>
                    <a:gd name="connsiteY62" fmla="*/ 240800 h 245240"/>
                    <a:gd name="connsiteX63" fmla="*/ 123159 w 338138"/>
                    <a:gd name="connsiteY63" fmla="*/ 244747 h 245240"/>
                    <a:gd name="connsiteX64" fmla="*/ 75484 w 338138"/>
                    <a:gd name="connsiteY64" fmla="*/ 232905 h 245240"/>
                    <a:gd name="connsiteX65" fmla="*/ 70187 w 338138"/>
                    <a:gd name="connsiteY65" fmla="*/ 225010 h 245240"/>
                    <a:gd name="connsiteX66" fmla="*/ 70187 w 338138"/>
                    <a:gd name="connsiteY66" fmla="*/ 181587 h 245240"/>
                    <a:gd name="connsiteX67" fmla="*/ 43701 w 338138"/>
                    <a:gd name="connsiteY67" fmla="*/ 178955 h 245240"/>
                    <a:gd name="connsiteX68" fmla="*/ 0 w 338138"/>
                    <a:gd name="connsiteY68" fmla="*/ 130269 h 245240"/>
                    <a:gd name="connsiteX69" fmla="*/ 0 w 338138"/>
                    <a:gd name="connsiteY69" fmla="*/ 73688 h 245240"/>
                    <a:gd name="connsiteX70" fmla="*/ 43701 w 338138"/>
                    <a:gd name="connsiteY70" fmla="*/ 23685 h 245240"/>
                    <a:gd name="connsiteX71" fmla="*/ 246318 w 338138"/>
                    <a:gd name="connsiteY71" fmla="*/ 0 h 245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338138" h="245240">
                      <a:moveTo>
                        <a:pt x="85725" y="184150"/>
                      </a:moveTo>
                      <a:cubicBezTo>
                        <a:pt x="85725" y="184150"/>
                        <a:pt x="85725" y="184150"/>
                        <a:pt x="85725" y="219449"/>
                      </a:cubicBezTo>
                      <a:cubicBezTo>
                        <a:pt x="85725" y="219449"/>
                        <a:pt x="85725" y="219449"/>
                        <a:pt x="119953" y="228600"/>
                      </a:cubicBezTo>
                      <a:lnTo>
                        <a:pt x="139700" y="190687"/>
                      </a:lnTo>
                      <a:cubicBezTo>
                        <a:pt x="129168" y="189380"/>
                        <a:pt x="96256" y="185458"/>
                        <a:pt x="85725" y="184150"/>
                      </a:cubicBezTo>
                      <a:close/>
                      <a:moveTo>
                        <a:pt x="278606" y="74613"/>
                      </a:moveTo>
                      <a:cubicBezTo>
                        <a:pt x="277416" y="74613"/>
                        <a:pt x="276225" y="75898"/>
                        <a:pt x="276225" y="77183"/>
                      </a:cubicBezTo>
                      <a:cubicBezTo>
                        <a:pt x="276225" y="77183"/>
                        <a:pt x="276225" y="77183"/>
                        <a:pt x="276225" y="127303"/>
                      </a:cubicBezTo>
                      <a:cubicBezTo>
                        <a:pt x="276225" y="128588"/>
                        <a:pt x="277416" y="128588"/>
                        <a:pt x="278606" y="128588"/>
                      </a:cubicBezTo>
                      <a:cubicBezTo>
                        <a:pt x="279797" y="128588"/>
                        <a:pt x="280988" y="128588"/>
                        <a:pt x="280988" y="127303"/>
                      </a:cubicBezTo>
                      <a:lnTo>
                        <a:pt x="280988" y="77183"/>
                      </a:lnTo>
                      <a:cubicBezTo>
                        <a:pt x="280988" y="75898"/>
                        <a:pt x="279797" y="74613"/>
                        <a:pt x="278606" y="74613"/>
                      </a:cubicBezTo>
                      <a:close/>
                      <a:moveTo>
                        <a:pt x="319882" y="60325"/>
                      </a:moveTo>
                      <a:cubicBezTo>
                        <a:pt x="318691" y="60325"/>
                        <a:pt x="317500" y="61657"/>
                        <a:pt x="317500" y="62988"/>
                      </a:cubicBezTo>
                      <a:cubicBezTo>
                        <a:pt x="317500" y="62988"/>
                        <a:pt x="317500" y="62988"/>
                        <a:pt x="317500" y="140212"/>
                      </a:cubicBezTo>
                      <a:cubicBezTo>
                        <a:pt x="317500" y="142875"/>
                        <a:pt x="318691" y="142875"/>
                        <a:pt x="319882" y="142875"/>
                      </a:cubicBezTo>
                      <a:cubicBezTo>
                        <a:pt x="321072" y="142875"/>
                        <a:pt x="322263" y="142875"/>
                        <a:pt x="322263" y="140212"/>
                      </a:cubicBezTo>
                      <a:lnTo>
                        <a:pt x="322263" y="62988"/>
                      </a:lnTo>
                      <a:cubicBezTo>
                        <a:pt x="322263" y="61657"/>
                        <a:pt x="321072" y="60325"/>
                        <a:pt x="319882" y="60325"/>
                      </a:cubicBezTo>
                      <a:close/>
                      <a:moveTo>
                        <a:pt x="278606" y="58738"/>
                      </a:moveTo>
                      <a:cubicBezTo>
                        <a:pt x="287735" y="58738"/>
                        <a:pt x="296863" y="66531"/>
                        <a:pt x="296863" y="76922"/>
                      </a:cubicBezTo>
                      <a:cubicBezTo>
                        <a:pt x="296863" y="76922"/>
                        <a:pt x="296863" y="76922"/>
                        <a:pt x="296863" y="127578"/>
                      </a:cubicBezTo>
                      <a:cubicBezTo>
                        <a:pt x="296863" y="136670"/>
                        <a:pt x="287735" y="144463"/>
                        <a:pt x="278606" y="144463"/>
                      </a:cubicBezTo>
                      <a:cubicBezTo>
                        <a:pt x="268174" y="144463"/>
                        <a:pt x="260350" y="136670"/>
                        <a:pt x="260350" y="127578"/>
                      </a:cubicBezTo>
                      <a:cubicBezTo>
                        <a:pt x="260350" y="127578"/>
                        <a:pt x="260350" y="127578"/>
                        <a:pt x="260350" y="76922"/>
                      </a:cubicBezTo>
                      <a:cubicBezTo>
                        <a:pt x="260350" y="66531"/>
                        <a:pt x="268174" y="58738"/>
                        <a:pt x="278606" y="58738"/>
                      </a:cubicBezTo>
                      <a:close/>
                      <a:moveTo>
                        <a:pt x="319882" y="44450"/>
                      </a:moveTo>
                      <a:cubicBezTo>
                        <a:pt x="330314" y="44450"/>
                        <a:pt x="338138" y="53753"/>
                        <a:pt x="338138" y="63057"/>
                      </a:cubicBezTo>
                      <a:cubicBezTo>
                        <a:pt x="338138" y="63057"/>
                        <a:pt x="338138" y="63057"/>
                        <a:pt x="338138" y="140143"/>
                      </a:cubicBezTo>
                      <a:cubicBezTo>
                        <a:pt x="338138" y="150776"/>
                        <a:pt x="330314" y="158750"/>
                        <a:pt x="319882" y="158750"/>
                      </a:cubicBezTo>
                      <a:cubicBezTo>
                        <a:pt x="310753" y="158750"/>
                        <a:pt x="301625" y="150776"/>
                        <a:pt x="301625" y="140143"/>
                      </a:cubicBezTo>
                      <a:cubicBezTo>
                        <a:pt x="301625" y="140143"/>
                        <a:pt x="301625" y="140143"/>
                        <a:pt x="301625" y="63057"/>
                      </a:cubicBezTo>
                      <a:cubicBezTo>
                        <a:pt x="301625" y="53753"/>
                        <a:pt x="310753" y="44450"/>
                        <a:pt x="319882" y="44450"/>
                      </a:cubicBezTo>
                      <a:close/>
                      <a:moveTo>
                        <a:pt x="98954" y="44450"/>
                      </a:moveTo>
                      <a:cubicBezTo>
                        <a:pt x="102809" y="44450"/>
                        <a:pt x="106665" y="47136"/>
                        <a:pt x="107950" y="52510"/>
                      </a:cubicBezTo>
                      <a:cubicBezTo>
                        <a:pt x="107950" y="56540"/>
                        <a:pt x="105379" y="60570"/>
                        <a:pt x="100239" y="60570"/>
                      </a:cubicBezTo>
                      <a:cubicBezTo>
                        <a:pt x="100239" y="60570"/>
                        <a:pt x="100239" y="60570"/>
                        <a:pt x="89958" y="61913"/>
                      </a:cubicBezTo>
                      <a:cubicBezTo>
                        <a:pt x="89958" y="61913"/>
                        <a:pt x="88673" y="61913"/>
                        <a:pt x="88673" y="61913"/>
                      </a:cubicBezTo>
                      <a:cubicBezTo>
                        <a:pt x="84817" y="61913"/>
                        <a:pt x="82247" y="59226"/>
                        <a:pt x="80962" y="55196"/>
                      </a:cubicBezTo>
                      <a:cubicBezTo>
                        <a:pt x="80962" y="51166"/>
                        <a:pt x="83532" y="47136"/>
                        <a:pt x="87387" y="45793"/>
                      </a:cubicBezTo>
                      <a:cubicBezTo>
                        <a:pt x="87387" y="45793"/>
                        <a:pt x="87387" y="45793"/>
                        <a:pt x="98954" y="44450"/>
                      </a:cubicBezTo>
                      <a:close/>
                      <a:moveTo>
                        <a:pt x="42863" y="41275"/>
                      </a:moveTo>
                      <a:cubicBezTo>
                        <a:pt x="28019" y="43904"/>
                        <a:pt x="15875" y="58362"/>
                        <a:pt x="15875" y="74135"/>
                      </a:cubicBezTo>
                      <a:cubicBezTo>
                        <a:pt x="15875" y="74135"/>
                        <a:pt x="15875" y="74135"/>
                        <a:pt x="15875" y="130654"/>
                      </a:cubicBezTo>
                      <a:cubicBezTo>
                        <a:pt x="15875" y="146426"/>
                        <a:pt x="28019" y="159570"/>
                        <a:pt x="42863" y="163513"/>
                      </a:cubicBezTo>
                      <a:close/>
                      <a:moveTo>
                        <a:pt x="178233" y="36513"/>
                      </a:moveTo>
                      <a:cubicBezTo>
                        <a:pt x="182129" y="36513"/>
                        <a:pt x="186026" y="39127"/>
                        <a:pt x="187325" y="44357"/>
                      </a:cubicBezTo>
                      <a:cubicBezTo>
                        <a:pt x="187325" y="48279"/>
                        <a:pt x="184727" y="52201"/>
                        <a:pt x="179532" y="52201"/>
                      </a:cubicBezTo>
                      <a:cubicBezTo>
                        <a:pt x="179532" y="52201"/>
                        <a:pt x="179532" y="52201"/>
                        <a:pt x="124979" y="58738"/>
                      </a:cubicBezTo>
                      <a:cubicBezTo>
                        <a:pt x="124979" y="58738"/>
                        <a:pt x="124979" y="58738"/>
                        <a:pt x="123680" y="58738"/>
                      </a:cubicBezTo>
                      <a:cubicBezTo>
                        <a:pt x="119783" y="58738"/>
                        <a:pt x="117186" y="56123"/>
                        <a:pt x="115887" y="52201"/>
                      </a:cubicBezTo>
                      <a:cubicBezTo>
                        <a:pt x="115887" y="48279"/>
                        <a:pt x="118484" y="44357"/>
                        <a:pt x="123680" y="43050"/>
                      </a:cubicBezTo>
                      <a:cubicBezTo>
                        <a:pt x="123680" y="43050"/>
                        <a:pt x="123680" y="43050"/>
                        <a:pt x="178233" y="36513"/>
                      </a:cubicBezTo>
                      <a:close/>
                      <a:moveTo>
                        <a:pt x="239712" y="17463"/>
                      </a:moveTo>
                      <a:lnTo>
                        <a:pt x="58737" y="38100"/>
                      </a:lnTo>
                      <a:lnTo>
                        <a:pt x="58737" y="165101"/>
                      </a:lnTo>
                      <a:lnTo>
                        <a:pt x="239712" y="187326"/>
                      </a:lnTo>
                      <a:close/>
                      <a:moveTo>
                        <a:pt x="246318" y="0"/>
                      </a:moveTo>
                      <a:cubicBezTo>
                        <a:pt x="251615" y="0"/>
                        <a:pt x="255588" y="3947"/>
                        <a:pt x="255588" y="7895"/>
                      </a:cubicBezTo>
                      <a:cubicBezTo>
                        <a:pt x="255588" y="7895"/>
                        <a:pt x="255588" y="7895"/>
                        <a:pt x="255588" y="194745"/>
                      </a:cubicBezTo>
                      <a:cubicBezTo>
                        <a:pt x="255588" y="200009"/>
                        <a:pt x="251615" y="203956"/>
                        <a:pt x="246318" y="202640"/>
                      </a:cubicBezTo>
                      <a:cubicBezTo>
                        <a:pt x="246318" y="202640"/>
                        <a:pt x="246318" y="202640"/>
                        <a:pt x="157590" y="192114"/>
                      </a:cubicBezTo>
                      <a:cubicBezTo>
                        <a:pt x="157590" y="192114"/>
                        <a:pt x="157590" y="192114"/>
                        <a:pt x="132429" y="240800"/>
                      </a:cubicBezTo>
                      <a:cubicBezTo>
                        <a:pt x="129780" y="244747"/>
                        <a:pt x="125807" y="246063"/>
                        <a:pt x="123159" y="244747"/>
                      </a:cubicBezTo>
                      <a:cubicBezTo>
                        <a:pt x="123159" y="244747"/>
                        <a:pt x="123159" y="244747"/>
                        <a:pt x="75484" y="232905"/>
                      </a:cubicBezTo>
                      <a:cubicBezTo>
                        <a:pt x="72836" y="232905"/>
                        <a:pt x="70187" y="228957"/>
                        <a:pt x="70187" y="225010"/>
                      </a:cubicBezTo>
                      <a:cubicBezTo>
                        <a:pt x="70187" y="225010"/>
                        <a:pt x="70187" y="225010"/>
                        <a:pt x="70187" y="181587"/>
                      </a:cubicBezTo>
                      <a:cubicBezTo>
                        <a:pt x="45026" y="178955"/>
                        <a:pt x="48998" y="180271"/>
                        <a:pt x="43701" y="178955"/>
                      </a:cubicBezTo>
                      <a:cubicBezTo>
                        <a:pt x="18540" y="176323"/>
                        <a:pt x="0" y="155270"/>
                        <a:pt x="0" y="130269"/>
                      </a:cubicBezTo>
                      <a:cubicBezTo>
                        <a:pt x="0" y="130269"/>
                        <a:pt x="0" y="130269"/>
                        <a:pt x="0" y="73688"/>
                      </a:cubicBezTo>
                      <a:cubicBezTo>
                        <a:pt x="0" y="48686"/>
                        <a:pt x="18540" y="27632"/>
                        <a:pt x="43701" y="23685"/>
                      </a:cubicBezTo>
                      <a:cubicBezTo>
                        <a:pt x="52971" y="23685"/>
                        <a:pt x="239696" y="1316"/>
                        <a:pt x="24631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76200" cap="flat" cmpd="sng" algn="ctr">
                      <a:solidFill>
                        <a:schemeClr val="bg1"/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4174AC1-5348-4A10-8149-67EB2D50EE0A}"/>
              </a:ext>
            </a:extLst>
          </p:cNvPr>
          <p:cNvGrpSpPr/>
          <p:nvPr/>
        </p:nvGrpSpPr>
        <p:grpSpPr>
          <a:xfrm>
            <a:off x="1337630" y="3268970"/>
            <a:ext cx="3211241" cy="1229580"/>
            <a:chOff x="1914121" y="4358625"/>
            <a:chExt cx="4281654" cy="163944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32785C8-7AD3-40A2-B161-A7DAE9BE9993}"/>
                </a:ext>
              </a:extLst>
            </p:cNvPr>
            <p:cNvSpPr/>
            <p:nvPr/>
          </p:nvSpPr>
          <p:spPr>
            <a:xfrm>
              <a:off x="4026463" y="5185534"/>
              <a:ext cx="2169312" cy="812531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比如对播放遮挡问题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未提前了解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导致二次交互变动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A385C8-33D6-4E0C-8ED4-7E3022EA6A44}"/>
                </a:ext>
              </a:extLst>
            </p:cNvPr>
            <p:cNvSpPr/>
            <p:nvPr/>
          </p:nvSpPr>
          <p:spPr>
            <a:xfrm>
              <a:off x="4026463" y="4840624"/>
              <a:ext cx="2169310" cy="2140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defTabSz="914400">
                <a:lnSpc>
                  <a:spcPct val="110000"/>
                </a:lnSpc>
                <a:spcBef>
                  <a:spcPts val="1000"/>
                </a:spcBef>
              </a:pPr>
              <a:r>
                <a:rPr lang="zh-CN" altLang="en-US" sz="1200" b="1" dirty="0">
                  <a:solidFill>
                    <a:srgbClr val="0145C5"/>
                  </a:solidFill>
                  <a:cs typeface="+mn-ea"/>
                  <a:sym typeface="+mn-lt"/>
                </a:rPr>
                <a:t>对组件框架不熟悉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24A265C-405A-4E80-B3C3-391DCC5DE2AA}"/>
                </a:ext>
              </a:extLst>
            </p:cNvPr>
            <p:cNvGrpSpPr/>
            <p:nvPr/>
          </p:nvGrpSpPr>
          <p:grpSpPr>
            <a:xfrm>
              <a:off x="1914121" y="4358625"/>
              <a:ext cx="1933319" cy="1513596"/>
              <a:chOff x="952500" y="4045521"/>
              <a:chExt cx="2733178" cy="2139804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DCE264C-B45E-47EB-912E-3FF7A627BF5D}"/>
                  </a:ext>
                </a:extLst>
              </p:cNvPr>
              <p:cNvSpPr/>
              <p:nvPr/>
            </p:nvSpPr>
            <p:spPr>
              <a:xfrm>
                <a:off x="952500" y="4045521"/>
                <a:ext cx="2139804" cy="2139804"/>
              </a:xfrm>
              <a:prstGeom prst="ellipse">
                <a:avLst/>
              </a:prstGeom>
              <a:noFill/>
              <a:ln w="76200" cap="rnd">
                <a:solidFill>
                  <a:srgbClr val="0145C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61612C0-FBBE-4B97-BDF3-E70FC5D09FBA}"/>
                  </a:ext>
                </a:extLst>
              </p:cNvPr>
              <p:cNvSpPr/>
              <p:nvPr/>
            </p:nvSpPr>
            <p:spPr>
              <a:xfrm>
                <a:off x="1090036" y="4183057"/>
                <a:ext cx="1864732" cy="1864732"/>
              </a:xfrm>
              <a:prstGeom prst="ellipse">
                <a:avLst/>
              </a:prstGeom>
              <a:blipFill dpi="0"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F35764B9-46B1-4E15-8E54-FC21082195ED}"/>
                  </a:ext>
                </a:extLst>
              </p:cNvPr>
              <p:cNvGrpSpPr/>
              <p:nvPr/>
            </p:nvGrpSpPr>
            <p:grpSpPr>
              <a:xfrm>
                <a:off x="2707483" y="4626326"/>
                <a:ext cx="978195" cy="978195"/>
                <a:chOff x="2707483" y="4626326"/>
                <a:chExt cx="978195" cy="978195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CFB1129-9AAF-46FE-8C71-1D99B8DEDAD4}"/>
                    </a:ext>
                  </a:extLst>
                </p:cNvPr>
                <p:cNvSpPr/>
                <p:nvPr/>
              </p:nvSpPr>
              <p:spPr>
                <a:xfrm>
                  <a:off x="2707483" y="4626326"/>
                  <a:ext cx="978195" cy="978195"/>
                </a:xfrm>
                <a:prstGeom prst="ellipse">
                  <a:avLst/>
                </a:prstGeom>
                <a:solidFill>
                  <a:srgbClr val="0145C5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任意多边形 52">
                  <a:extLst>
                    <a:ext uri="{FF2B5EF4-FFF2-40B4-BE49-F238E27FC236}">
                      <a16:creationId xmlns:a16="http://schemas.microsoft.com/office/drawing/2014/main" id="{AF73414A-2B5B-4B5C-9E6A-62A0C90C8217}"/>
                    </a:ext>
                  </a:extLst>
                </p:cNvPr>
                <p:cNvSpPr/>
                <p:nvPr/>
              </p:nvSpPr>
              <p:spPr>
                <a:xfrm>
                  <a:off x="2920429" y="4839272"/>
                  <a:ext cx="552302" cy="552302"/>
                </a:xfrm>
                <a:custGeom>
                  <a:avLst/>
                  <a:gdLst>
                    <a:gd name="connsiteX0" fmla="*/ 71839 w 334963"/>
                    <a:gd name="connsiteY0" fmla="*/ 306388 h 334963"/>
                    <a:gd name="connsiteX1" fmla="*/ 263123 w 334963"/>
                    <a:gd name="connsiteY1" fmla="*/ 306388 h 334963"/>
                    <a:gd name="connsiteX2" fmla="*/ 276225 w 334963"/>
                    <a:gd name="connsiteY2" fmla="*/ 321356 h 334963"/>
                    <a:gd name="connsiteX3" fmla="*/ 263123 w 334963"/>
                    <a:gd name="connsiteY3" fmla="*/ 334963 h 334963"/>
                    <a:gd name="connsiteX4" fmla="*/ 71839 w 334963"/>
                    <a:gd name="connsiteY4" fmla="*/ 334963 h 334963"/>
                    <a:gd name="connsiteX5" fmla="*/ 58737 w 334963"/>
                    <a:gd name="connsiteY5" fmla="*/ 321356 h 334963"/>
                    <a:gd name="connsiteX6" fmla="*/ 71839 w 334963"/>
                    <a:gd name="connsiteY6" fmla="*/ 306388 h 334963"/>
                    <a:gd name="connsiteX7" fmla="*/ 85725 w 334963"/>
                    <a:gd name="connsiteY7" fmla="*/ 153988 h 334963"/>
                    <a:gd name="connsiteX8" fmla="*/ 85725 w 334963"/>
                    <a:gd name="connsiteY8" fmla="*/ 252413 h 334963"/>
                    <a:gd name="connsiteX9" fmla="*/ 249238 w 334963"/>
                    <a:gd name="connsiteY9" fmla="*/ 252413 h 334963"/>
                    <a:gd name="connsiteX10" fmla="*/ 249238 w 334963"/>
                    <a:gd name="connsiteY10" fmla="*/ 153988 h 334963"/>
                    <a:gd name="connsiteX11" fmla="*/ 166687 w 334963"/>
                    <a:gd name="connsiteY11" fmla="*/ 28575 h 334963"/>
                    <a:gd name="connsiteX12" fmla="*/ 77068 w 334963"/>
                    <a:gd name="connsiteY12" fmla="*/ 90238 h 334963"/>
                    <a:gd name="connsiteX13" fmla="*/ 66525 w 334963"/>
                    <a:gd name="connsiteY13" fmla="*/ 100734 h 334963"/>
                    <a:gd name="connsiteX14" fmla="*/ 26987 w 334963"/>
                    <a:gd name="connsiteY14" fmla="*/ 145341 h 334963"/>
                    <a:gd name="connsiteX15" fmla="*/ 57299 w 334963"/>
                    <a:gd name="connsiteY15" fmla="*/ 187325 h 334963"/>
                    <a:gd name="connsiteX16" fmla="*/ 57299 w 334963"/>
                    <a:gd name="connsiteY16" fmla="*/ 140093 h 334963"/>
                    <a:gd name="connsiteX17" fmla="*/ 70479 w 334963"/>
                    <a:gd name="connsiteY17" fmla="*/ 125662 h 334963"/>
                    <a:gd name="connsiteX18" fmla="*/ 262896 w 334963"/>
                    <a:gd name="connsiteY18" fmla="*/ 125662 h 334963"/>
                    <a:gd name="connsiteX19" fmla="*/ 276075 w 334963"/>
                    <a:gd name="connsiteY19" fmla="*/ 140093 h 334963"/>
                    <a:gd name="connsiteX20" fmla="*/ 276075 w 334963"/>
                    <a:gd name="connsiteY20" fmla="*/ 187325 h 334963"/>
                    <a:gd name="connsiteX21" fmla="*/ 306387 w 334963"/>
                    <a:gd name="connsiteY21" fmla="*/ 145341 h 334963"/>
                    <a:gd name="connsiteX22" fmla="*/ 266849 w 334963"/>
                    <a:gd name="connsiteY22" fmla="*/ 100734 h 334963"/>
                    <a:gd name="connsiteX23" fmla="*/ 256306 w 334963"/>
                    <a:gd name="connsiteY23" fmla="*/ 90238 h 334963"/>
                    <a:gd name="connsiteX24" fmla="*/ 166687 w 334963"/>
                    <a:gd name="connsiteY24" fmla="*/ 28575 h 334963"/>
                    <a:gd name="connsiteX25" fmla="*/ 167482 w 334963"/>
                    <a:gd name="connsiteY25" fmla="*/ 0 h 334963"/>
                    <a:gd name="connsiteX26" fmla="*/ 280894 w 334963"/>
                    <a:gd name="connsiteY26" fmla="*/ 75122 h 334963"/>
                    <a:gd name="connsiteX27" fmla="*/ 334963 w 334963"/>
                    <a:gd name="connsiteY27" fmla="*/ 144972 h 334963"/>
                    <a:gd name="connsiteX28" fmla="*/ 276938 w 334963"/>
                    <a:gd name="connsiteY28" fmla="*/ 216139 h 334963"/>
                    <a:gd name="connsiteX29" fmla="*/ 276938 w 334963"/>
                    <a:gd name="connsiteY29" fmla="*/ 266221 h 334963"/>
                    <a:gd name="connsiteX30" fmla="*/ 263750 w 334963"/>
                    <a:gd name="connsiteY30" fmla="*/ 279400 h 334963"/>
                    <a:gd name="connsiteX31" fmla="*/ 71213 w 334963"/>
                    <a:gd name="connsiteY31" fmla="*/ 279400 h 334963"/>
                    <a:gd name="connsiteX32" fmla="*/ 58025 w 334963"/>
                    <a:gd name="connsiteY32" fmla="*/ 266221 h 334963"/>
                    <a:gd name="connsiteX33" fmla="*/ 58025 w 334963"/>
                    <a:gd name="connsiteY33" fmla="*/ 216139 h 334963"/>
                    <a:gd name="connsiteX34" fmla="*/ 0 w 334963"/>
                    <a:gd name="connsiteY34" fmla="*/ 144972 h 334963"/>
                    <a:gd name="connsiteX35" fmla="*/ 54069 w 334963"/>
                    <a:gd name="connsiteY35" fmla="*/ 75122 h 334963"/>
                    <a:gd name="connsiteX36" fmla="*/ 167482 w 334963"/>
                    <a:gd name="connsiteY36" fmla="*/ 0 h 334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334963" h="334963">
                      <a:moveTo>
                        <a:pt x="71839" y="306388"/>
                      </a:moveTo>
                      <a:cubicBezTo>
                        <a:pt x="71839" y="306388"/>
                        <a:pt x="71839" y="306388"/>
                        <a:pt x="263123" y="306388"/>
                      </a:cubicBezTo>
                      <a:cubicBezTo>
                        <a:pt x="270984" y="306388"/>
                        <a:pt x="276225" y="313192"/>
                        <a:pt x="276225" y="321356"/>
                      </a:cubicBezTo>
                      <a:cubicBezTo>
                        <a:pt x="276225" y="329520"/>
                        <a:pt x="270984" y="334963"/>
                        <a:pt x="263123" y="334963"/>
                      </a:cubicBezTo>
                      <a:cubicBezTo>
                        <a:pt x="263123" y="334963"/>
                        <a:pt x="263123" y="334963"/>
                        <a:pt x="71839" y="334963"/>
                      </a:cubicBezTo>
                      <a:cubicBezTo>
                        <a:pt x="63978" y="334963"/>
                        <a:pt x="58737" y="329520"/>
                        <a:pt x="58737" y="321356"/>
                      </a:cubicBezTo>
                      <a:cubicBezTo>
                        <a:pt x="58737" y="313192"/>
                        <a:pt x="63978" y="306388"/>
                        <a:pt x="71839" y="306388"/>
                      </a:cubicBezTo>
                      <a:close/>
                      <a:moveTo>
                        <a:pt x="85725" y="153988"/>
                      </a:moveTo>
                      <a:lnTo>
                        <a:pt x="85725" y="252413"/>
                      </a:lnTo>
                      <a:lnTo>
                        <a:pt x="249238" y="252413"/>
                      </a:lnTo>
                      <a:lnTo>
                        <a:pt x="249238" y="153988"/>
                      </a:lnTo>
                      <a:close/>
                      <a:moveTo>
                        <a:pt x="166687" y="28575"/>
                      </a:moveTo>
                      <a:cubicBezTo>
                        <a:pt x="124513" y="28575"/>
                        <a:pt x="86294" y="54815"/>
                        <a:pt x="77068" y="90238"/>
                      </a:cubicBezTo>
                      <a:cubicBezTo>
                        <a:pt x="75750" y="95486"/>
                        <a:pt x="71796" y="99422"/>
                        <a:pt x="66525" y="100734"/>
                      </a:cubicBezTo>
                      <a:cubicBezTo>
                        <a:pt x="42802" y="105982"/>
                        <a:pt x="26987" y="124350"/>
                        <a:pt x="26987" y="145341"/>
                      </a:cubicBezTo>
                      <a:cubicBezTo>
                        <a:pt x="26987" y="163709"/>
                        <a:pt x="38848" y="179453"/>
                        <a:pt x="57299" y="187325"/>
                      </a:cubicBezTo>
                      <a:cubicBezTo>
                        <a:pt x="57299" y="187325"/>
                        <a:pt x="57299" y="187325"/>
                        <a:pt x="57299" y="140093"/>
                      </a:cubicBezTo>
                      <a:cubicBezTo>
                        <a:pt x="57299" y="132222"/>
                        <a:pt x="62571" y="125662"/>
                        <a:pt x="70479" y="125662"/>
                      </a:cubicBezTo>
                      <a:cubicBezTo>
                        <a:pt x="70479" y="125662"/>
                        <a:pt x="70479" y="125662"/>
                        <a:pt x="262896" y="125662"/>
                      </a:cubicBezTo>
                      <a:cubicBezTo>
                        <a:pt x="270803" y="125662"/>
                        <a:pt x="276075" y="132222"/>
                        <a:pt x="276075" y="140093"/>
                      </a:cubicBezTo>
                      <a:cubicBezTo>
                        <a:pt x="276075" y="140093"/>
                        <a:pt x="276075" y="140093"/>
                        <a:pt x="276075" y="187325"/>
                      </a:cubicBezTo>
                      <a:cubicBezTo>
                        <a:pt x="294526" y="179453"/>
                        <a:pt x="306387" y="163709"/>
                        <a:pt x="306387" y="145341"/>
                      </a:cubicBezTo>
                      <a:cubicBezTo>
                        <a:pt x="306387" y="124350"/>
                        <a:pt x="290572" y="105982"/>
                        <a:pt x="266849" y="100734"/>
                      </a:cubicBezTo>
                      <a:cubicBezTo>
                        <a:pt x="261578" y="99422"/>
                        <a:pt x="257624" y="95486"/>
                        <a:pt x="256306" y="90238"/>
                      </a:cubicBezTo>
                      <a:cubicBezTo>
                        <a:pt x="247080" y="54815"/>
                        <a:pt x="208861" y="28575"/>
                        <a:pt x="166687" y="28575"/>
                      </a:cubicBezTo>
                      <a:close/>
                      <a:moveTo>
                        <a:pt x="167482" y="0"/>
                      </a:moveTo>
                      <a:cubicBezTo>
                        <a:pt x="220232" y="0"/>
                        <a:pt x="266388" y="30312"/>
                        <a:pt x="280894" y="75122"/>
                      </a:cubicBezTo>
                      <a:cubicBezTo>
                        <a:pt x="313863" y="85665"/>
                        <a:pt x="334963" y="113341"/>
                        <a:pt x="334963" y="144972"/>
                      </a:cubicBezTo>
                      <a:cubicBezTo>
                        <a:pt x="334963" y="177920"/>
                        <a:pt x="311225" y="206914"/>
                        <a:pt x="276938" y="216139"/>
                      </a:cubicBezTo>
                      <a:cubicBezTo>
                        <a:pt x="276938" y="216139"/>
                        <a:pt x="276938" y="216139"/>
                        <a:pt x="276938" y="266221"/>
                      </a:cubicBezTo>
                      <a:cubicBezTo>
                        <a:pt x="276938" y="274128"/>
                        <a:pt x="271663" y="279400"/>
                        <a:pt x="263750" y="279400"/>
                      </a:cubicBezTo>
                      <a:cubicBezTo>
                        <a:pt x="263750" y="279400"/>
                        <a:pt x="263750" y="279400"/>
                        <a:pt x="71213" y="279400"/>
                      </a:cubicBezTo>
                      <a:cubicBezTo>
                        <a:pt x="63300" y="279400"/>
                        <a:pt x="58025" y="274128"/>
                        <a:pt x="58025" y="266221"/>
                      </a:cubicBezTo>
                      <a:cubicBezTo>
                        <a:pt x="58025" y="266221"/>
                        <a:pt x="58025" y="266221"/>
                        <a:pt x="58025" y="216139"/>
                      </a:cubicBezTo>
                      <a:cubicBezTo>
                        <a:pt x="22419" y="206914"/>
                        <a:pt x="0" y="177920"/>
                        <a:pt x="0" y="144972"/>
                      </a:cubicBezTo>
                      <a:cubicBezTo>
                        <a:pt x="0" y="113341"/>
                        <a:pt x="21100" y="85665"/>
                        <a:pt x="54069" y="75122"/>
                      </a:cubicBezTo>
                      <a:cubicBezTo>
                        <a:pt x="68575" y="30312"/>
                        <a:pt x="114731" y="0"/>
                        <a:pt x="16748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76200" cap="flat" cmpd="sng" algn="ctr">
                      <a:solidFill>
                        <a:schemeClr val="bg1"/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348191-B470-4DB9-B2FC-CF06587DAF22}"/>
              </a:ext>
            </a:extLst>
          </p:cNvPr>
          <p:cNvGrpSpPr/>
          <p:nvPr/>
        </p:nvGrpSpPr>
        <p:grpSpPr>
          <a:xfrm>
            <a:off x="4729395" y="1363205"/>
            <a:ext cx="3188519" cy="1135197"/>
            <a:chOff x="6436474" y="1817607"/>
            <a:chExt cx="4251358" cy="151359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482F26D-0E89-4478-A2D1-BCA6B5BA11B1}"/>
                </a:ext>
              </a:extLst>
            </p:cNvPr>
            <p:cNvSpPr/>
            <p:nvPr/>
          </p:nvSpPr>
          <p:spPr>
            <a:xfrm>
              <a:off x="8518522" y="2508430"/>
              <a:ext cx="2169310" cy="812530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首次接触这种视频语音的远程协作办公方式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AC971A5-95AE-419D-988A-E23CA01B79DE}"/>
                </a:ext>
              </a:extLst>
            </p:cNvPr>
            <p:cNvSpPr/>
            <p:nvPr/>
          </p:nvSpPr>
          <p:spPr>
            <a:xfrm>
              <a:off x="8514990" y="2137578"/>
              <a:ext cx="2169310" cy="2140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defTabSz="914400">
                <a:lnSpc>
                  <a:spcPct val="110000"/>
                </a:lnSpc>
                <a:spcBef>
                  <a:spcPts val="1000"/>
                </a:spcBef>
              </a:pPr>
              <a:r>
                <a:rPr lang="zh-CN" altLang="en-US" sz="1200" b="1" dirty="0">
                  <a:solidFill>
                    <a:srgbClr val="0145C5"/>
                  </a:solidFill>
                  <a:cs typeface="+mn-ea"/>
                  <a:sym typeface="+mn-lt"/>
                </a:rPr>
                <a:t>初次远程协作磨合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2AD1024-6760-4579-A557-BE30BEB51F10}"/>
                </a:ext>
              </a:extLst>
            </p:cNvPr>
            <p:cNvGrpSpPr/>
            <p:nvPr/>
          </p:nvGrpSpPr>
          <p:grpSpPr>
            <a:xfrm>
              <a:off x="6436474" y="1817607"/>
              <a:ext cx="1933319" cy="1513596"/>
              <a:chOff x="6298687" y="1504503"/>
              <a:chExt cx="2733178" cy="213980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E851D03-A2D8-4BE8-9B1D-92F8DA6874EF}"/>
                  </a:ext>
                </a:extLst>
              </p:cNvPr>
              <p:cNvSpPr/>
              <p:nvPr/>
            </p:nvSpPr>
            <p:spPr>
              <a:xfrm>
                <a:off x="6298687" y="1504503"/>
                <a:ext cx="2139804" cy="2139804"/>
              </a:xfrm>
              <a:prstGeom prst="ellipse">
                <a:avLst/>
              </a:prstGeom>
              <a:noFill/>
              <a:ln w="76200" cap="rnd">
                <a:solidFill>
                  <a:srgbClr val="0145C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924472E-641F-420B-8C86-B593D9187761}"/>
                  </a:ext>
                </a:extLst>
              </p:cNvPr>
              <p:cNvSpPr/>
              <p:nvPr/>
            </p:nvSpPr>
            <p:spPr>
              <a:xfrm>
                <a:off x="6436223" y="1642039"/>
                <a:ext cx="1864732" cy="1864732"/>
              </a:xfrm>
              <a:prstGeom prst="ellipse">
                <a:avLst/>
              </a:prstGeom>
              <a:blipFill dpi="0"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0C98A3D-64AD-4D30-BD12-ECCFDE81B0A4}"/>
                  </a:ext>
                </a:extLst>
              </p:cNvPr>
              <p:cNvGrpSpPr/>
              <p:nvPr/>
            </p:nvGrpSpPr>
            <p:grpSpPr>
              <a:xfrm>
                <a:off x="8053670" y="2085308"/>
                <a:ext cx="978195" cy="978195"/>
                <a:chOff x="8053670" y="2085308"/>
                <a:chExt cx="978195" cy="978195"/>
              </a:xfrm>
            </p:grpSpPr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79484FAF-4A10-4411-936A-07DAA840CA75}"/>
                    </a:ext>
                  </a:extLst>
                </p:cNvPr>
                <p:cNvSpPr/>
                <p:nvPr/>
              </p:nvSpPr>
              <p:spPr>
                <a:xfrm>
                  <a:off x="8053670" y="2085308"/>
                  <a:ext cx="978195" cy="978195"/>
                </a:xfrm>
                <a:prstGeom prst="ellipse">
                  <a:avLst/>
                </a:prstGeom>
                <a:solidFill>
                  <a:srgbClr val="0145C5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任意多边形 53">
                  <a:extLst>
                    <a:ext uri="{FF2B5EF4-FFF2-40B4-BE49-F238E27FC236}">
                      <a16:creationId xmlns:a16="http://schemas.microsoft.com/office/drawing/2014/main" id="{C477B893-A975-4006-B6CE-28CC108C01BB}"/>
                    </a:ext>
                  </a:extLst>
                </p:cNvPr>
                <p:cNvSpPr/>
                <p:nvPr/>
              </p:nvSpPr>
              <p:spPr>
                <a:xfrm>
                  <a:off x="8266616" y="2350114"/>
                  <a:ext cx="552302" cy="448582"/>
                </a:xfrm>
                <a:custGeom>
                  <a:avLst/>
                  <a:gdLst>
                    <a:gd name="connsiteX0" fmla="*/ 242888 w 338138"/>
                    <a:gd name="connsiteY0" fmla="*/ 212725 h 274637"/>
                    <a:gd name="connsiteX1" fmla="*/ 222250 w 338138"/>
                    <a:gd name="connsiteY1" fmla="*/ 233363 h 274637"/>
                    <a:gd name="connsiteX2" fmla="*/ 242888 w 338138"/>
                    <a:gd name="connsiteY2" fmla="*/ 254001 h 274637"/>
                    <a:gd name="connsiteX3" fmla="*/ 263526 w 338138"/>
                    <a:gd name="connsiteY3" fmla="*/ 233363 h 274637"/>
                    <a:gd name="connsiteX4" fmla="*/ 242888 w 338138"/>
                    <a:gd name="connsiteY4" fmla="*/ 212725 h 274637"/>
                    <a:gd name="connsiteX5" fmla="*/ 76994 w 338138"/>
                    <a:gd name="connsiteY5" fmla="*/ 212725 h 274637"/>
                    <a:gd name="connsiteX6" fmla="*/ 57150 w 338138"/>
                    <a:gd name="connsiteY6" fmla="*/ 233363 h 274637"/>
                    <a:gd name="connsiteX7" fmla="*/ 76994 w 338138"/>
                    <a:gd name="connsiteY7" fmla="*/ 254001 h 274637"/>
                    <a:gd name="connsiteX8" fmla="*/ 96838 w 338138"/>
                    <a:gd name="connsiteY8" fmla="*/ 233363 h 274637"/>
                    <a:gd name="connsiteX9" fmla="*/ 76994 w 338138"/>
                    <a:gd name="connsiteY9" fmla="*/ 212725 h 274637"/>
                    <a:gd name="connsiteX10" fmla="*/ 198438 w 338138"/>
                    <a:gd name="connsiteY10" fmla="*/ 93662 h 274637"/>
                    <a:gd name="connsiteX11" fmla="*/ 198438 w 338138"/>
                    <a:gd name="connsiteY11" fmla="*/ 152400 h 274637"/>
                    <a:gd name="connsiteX12" fmla="*/ 271566 w 338138"/>
                    <a:gd name="connsiteY12" fmla="*/ 152400 h 274637"/>
                    <a:gd name="connsiteX13" fmla="*/ 276789 w 338138"/>
                    <a:gd name="connsiteY13" fmla="*/ 143263 h 274637"/>
                    <a:gd name="connsiteX14" fmla="*/ 254590 w 338138"/>
                    <a:gd name="connsiteY14" fmla="*/ 102799 h 274637"/>
                    <a:gd name="connsiteX15" fmla="*/ 240225 w 338138"/>
                    <a:gd name="connsiteY15" fmla="*/ 93662 h 274637"/>
                    <a:gd name="connsiteX16" fmla="*/ 198438 w 338138"/>
                    <a:gd name="connsiteY16" fmla="*/ 93662 h 274637"/>
                    <a:gd name="connsiteX17" fmla="*/ 126104 w 338138"/>
                    <a:gd name="connsiteY17" fmla="*/ 93662 h 274637"/>
                    <a:gd name="connsiteX18" fmla="*/ 111678 w 338138"/>
                    <a:gd name="connsiteY18" fmla="*/ 101494 h 274637"/>
                    <a:gd name="connsiteX19" fmla="*/ 86761 w 338138"/>
                    <a:gd name="connsiteY19" fmla="*/ 143263 h 274637"/>
                    <a:gd name="connsiteX20" fmla="*/ 90695 w 338138"/>
                    <a:gd name="connsiteY20" fmla="*/ 152400 h 274637"/>
                    <a:gd name="connsiteX21" fmla="*/ 174626 w 338138"/>
                    <a:gd name="connsiteY21" fmla="*/ 152400 h 274637"/>
                    <a:gd name="connsiteX22" fmla="*/ 174626 w 338138"/>
                    <a:gd name="connsiteY22" fmla="*/ 93662 h 274637"/>
                    <a:gd name="connsiteX23" fmla="*/ 126104 w 338138"/>
                    <a:gd name="connsiteY23" fmla="*/ 93662 h 274637"/>
                    <a:gd name="connsiteX24" fmla="*/ 117556 w 338138"/>
                    <a:gd name="connsiteY24" fmla="*/ 74612 h 274637"/>
                    <a:gd name="connsiteX25" fmla="*/ 250962 w 338138"/>
                    <a:gd name="connsiteY25" fmla="*/ 74612 h 274637"/>
                    <a:gd name="connsiteX26" fmla="*/ 270775 w 338138"/>
                    <a:gd name="connsiteY26" fmla="*/ 85140 h 274637"/>
                    <a:gd name="connsiteX27" fmla="*/ 301154 w 338138"/>
                    <a:gd name="connsiteY27" fmla="*/ 139094 h 274637"/>
                    <a:gd name="connsiteX28" fmla="*/ 317005 w 338138"/>
                    <a:gd name="connsiteY28" fmla="*/ 148305 h 274637"/>
                    <a:gd name="connsiteX29" fmla="*/ 323609 w 338138"/>
                    <a:gd name="connsiteY29" fmla="*/ 148305 h 274637"/>
                    <a:gd name="connsiteX30" fmla="*/ 338138 w 338138"/>
                    <a:gd name="connsiteY30" fmla="*/ 162781 h 274637"/>
                    <a:gd name="connsiteX31" fmla="*/ 338138 w 338138"/>
                    <a:gd name="connsiteY31" fmla="*/ 229895 h 274637"/>
                    <a:gd name="connsiteX32" fmla="*/ 323609 w 338138"/>
                    <a:gd name="connsiteY32" fmla="*/ 244370 h 274637"/>
                    <a:gd name="connsiteX33" fmla="*/ 281342 w 338138"/>
                    <a:gd name="connsiteY33" fmla="*/ 244370 h 274637"/>
                    <a:gd name="connsiteX34" fmla="*/ 243037 w 338138"/>
                    <a:gd name="connsiteY34" fmla="*/ 274637 h 274637"/>
                    <a:gd name="connsiteX35" fmla="*/ 203411 w 338138"/>
                    <a:gd name="connsiteY35" fmla="*/ 244370 h 274637"/>
                    <a:gd name="connsiteX36" fmla="*/ 116235 w 338138"/>
                    <a:gd name="connsiteY36" fmla="*/ 244370 h 274637"/>
                    <a:gd name="connsiteX37" fmla="*/ 76609 w 338138"/>
                    <a:gd name="connsiteY37" fmla="*/ 274637 h 274637"/>
                    <a:gd name="connsiteX38" fmla="*/ 38305 w 338138"/>
                    <a:gd name="connsiteY38" fmla="*/ 244370 h 274637"/>
                    <a:gd name="connsiteX39" fmla="*/ 14529 w 338138"/>
                    <a:gd name="connsiteY39" fmla="*/ 244370 h 274637"/>
                    <a:gd name="connsiteX40" fmla="*/ 0 w 338138"/>
                    <a:gd name="connsiteY40" fmla="*/ 229895 h 274637"/>
                    <a:gd name="connsiteX41" fmla="*/ 0 w 338138"/>
                    <a:gd name="connsiteY41" fmla="*/ 175941 h 274637"/>
                    <a:gd name="connsiteX42" fmla="*/ 13208 w 338138"/>
                    <a:gd name="connsiteY42" fmla="*/ 158833 h 274637"/>
                    <a:gd name="connsiteX43" fmla="*/ 44909 w 338138"/>
                    <a:gd name="connsiteY43" fmla="*/ 152253 h 274637"/>
                    <a:gd name="connsiteX44" fmla="*/ 60759 w 338138"/>
                    <a:gd name="connsiteY44" fmla="*/ 140410 h 274637"/>
                    <a:gd name="connsiteX45" fmla="*/ 96422 w 338138"/>
                    <a:gd name="connsiteY45" fmla="*/ 85140 h 274637"/>
                    <a:gd name="connsiteX46" fmla="*/ 117556 w 338138"/>
                    <a:gd name="connsiteY46" fmla="*/ 74612 h 274637"/>
                    <a:gd name="connsiteX47" fmla="*/ 200025 w 338138"/>
                    <a:gd name="connsiteY47" fmla="*/ 44749 h 274637"/>
                    <a:gd name="connsiteX48" fmla="*/ 200026 w 338138"/>
                    <a:gd name="connsiteY48" fmla="*/ 44753 h 274637"/>
                    <a:gd name="connsiteX49" fmla="*/ 200026 w 338138"/>
                    <a:gd name="connsiteY49" fmla="*/ 44754 h 274637"/>
                    <a:gd name="connsiteX50" fmla="*/ 200025 w 338138"/>
                    <a:gd name="connsiteY50" fmla="*/ 44753 h 274637"/>
                    <a:gd name="connsiteX51" fmla="*/ 187326 w 338138"/>
                    <a:gd name="connsiteY51" fmla="*/ 30162 h 274637"/>
                    <a:gd name="connsiteX52" fmla="*/ 188913 w 338138"/>
                    <a:gd name="connsiteY52" fmla="*/ 34925 h 274637"/>
                    <a:gd name="connsiteX53" fmla="*/ 185738 w 338138"/>
                    <a:gd name="connsiteY53" fmla="*/ 34925 h 274637"/>
                    <a:gd name="connsiteX54" fmla="*/ 187326 w 338138"/>
                    <a:gd name="connsiteY54" fmla="*/ 30162 h 274637"/>
                    <a:gd name="connsiteX55" fmla="*/ 129382 w 338138"/>
                    <a:gd name="connsiteY55" fmla="*/ 23812 h 274637"/>
                    <a:gd name="connsiteX56" fmla="*/ 120650 w 338138"/>
                    <a:gd name="connsiteY56" fmla="*/ 33337 h 274637"/>
                    <a:gd name="connsiteX57" fmla="*/ 129382 w 338138"/>
                    <a:gd name="connsiteY57" fmla="*/ 42862 h 274637"/>
                    <a:gd name="connsiteX58" fmla="*/ 138114 w 338138"/>
                    <a:gd name="connsiteY58" fmla="*/ 33337 h 274637"/>
                    <a:gd name="connsiteX59" fmla="*/ 129382 w 338138"/>
                    <a:gd name="connsiteY59" fmla="*/ 23812 h 274637"/>
                    <a:gd name="connsiteX60" fmla="*/ 223203 w 338138"/>
                    <a:gd name="connsiteY60" fmla="*/ 19050 h 274637"/>
                    <a:gd name="connsiteX61" fmla="*/ 220663 w 338138"/>
                    <a:gd name="connsiteY61" fmla="*/ 21620 h 274637"/>
                    <a:gd name="connsiteX62" fmla="*/ 220663 w 338138"/>
                    <a:gd name="connsiteY62" fmla="*/ 44753 h 274637"/>
                    <a:gd name="connsiteX63" fmla="*/ 223203 w 338138"/>
                    <a:gd name="connsiteY63" fmla="*/ 46038 h 274637"/>
                    <a:gd name="connsiteX64" fmla="*/ 237173 w 338138"/>
                    <a:gd name="connsiteY64" fmla="*/ 46038 h 274637"/>
                    <a:gd name="connsiteX65" fmla="*/ 239713 w 338138"/>
                    <a:gd name="connsiteY65" fmla="*/ 44753 h 274637"/>
                    <a:gd name="connsiteX66" fmla="*/ 239713 w 338138"/>
                    <a:gd name="connsiteY66" fmla="*/ 42183 h 274637"/>
                    <a:gd name="connsiteX67" fmla="*/ 237173 w 338138"/>
                    <a:gd name="connsiteY67" fmla="*/ 40897 h 274637"/>
                    <a:gd name="connsiteX68" fmla="*/ 228283 w 338138"/>
                    <a:gd name="connsiteY68" fmla="*/ 40897 h 274637"/>
                    <a:gd name="connsiteX69" fmla="*/ 227013 w 338138"/>
                    <a:gd name="connsiteY69" fmla="*/ 39612 h 274637"/>
                    <a:gd name="connsiteX70" fmla="*/ 227013 w 338138"/>
                    <a:gd name="connsiteY70" fmla="*/ 35757 h 274637"/>
                    <a:gd name="connsiteX71" fmla="*/ 228283 w 338138"/>
                    <a:gd name="connsiteY71" fmla="*/ 35757 h 274637"/>
                    <a:gd name="connsiteX72" fmla="*/ 234633 w 338138"/>
                    <a:gd name="connsiteY72" fmla="*/ 35757 h 274637"/>
                    <a:gd name="connsiteX73" fmla="*/ 235903 w 338138"/>
                    <a:gd name="connsiteY73" fmla="*/ 33187 h 274637"/>
                    <a:gd name="connsiteX74" fmla="*/ 235903 w 338138"/>
                    <a:gd name="connsiteY74" fmla="*/ 31901 h 274637"/>
                    <a:gd name="connsiteX75" fmla="*/ 234633 w 338138"/>
                    <a:gd name="connsiteY75" fmla="*/ 29331 h 274637"/>
                    <a:gd name="connsiteX76" fmla="*/ 228283 w 338138"/>
                    <a:gd name="connsiteY76" fmla="*/ 29331 h 274637"/>
                    <a:gd name="connsiteX77" fmla="*/ 227013 w 338138"/>
                    <a:gd name="connsiteY77" fmla="*/ 28046 h 274637"/>
                    <a:gd name="connsiteX78" fmla="*/ 227013 w 338138"/>
                    <a:gd name="connsiteY78" fmla="*/ 25476 h 274637"/>
                    <a:gd name="connsiteX79" fmla="*/ 228283 w 338138"/>
                    <a:gd name="connsiteY79" fmla="*/ 25476 h 274637"/>
                    <a:gd name="connsiteX80" fmla="*/ 237173 w 338138"/>
                    <a:gd name="connsiteY80" fmla="*/ 25476 h 274637"/>
                    <a:gd name="connsiteX81" fmla="*/ 239713 w 338138"/>
                    <a:gd name="connsiteY81" fmla="*/ 22905 h 274637"/>
                    <a:gd name="connsiteX82" fmla="*/ 239713 w 338138"/>
                    <a:gd name="connsiteY82" fmla="*/ 21620 h 274637"/>
                    <a:gd name="connsiteX83" fmla="*/ 237173 w 338138"/>
                    <a:gd name="connsiteY83" fmla="*/ 19050 h 274637"/>
                    <a:gd name="connsiteX84" fmla="*/ 223203 w 338138"/>
                    <a:gd name="connsiteY84" fmla="*/ 19050 h 274637"/>
                    <a:gd name="connsiteX85" fmla="*/ 186797 w 338138"/>
                    <a:gd name="connsiteY85" fmla="*/ 19050 h 274637"/>
                    <a:gd name="connsiteX86" fmla="*/ 184151 w 338138"/>
                    <a:gd name="connsiteY86" fmla="*/ 21620 h 274637"/>
                    <a:gd name="connsiteX87" fmla="*/ 177536 w 338138"/>
                    <a:gd name="connsiteY87" fmla="*/ 44753 h 274637"/>
                    <a:gd name="connsiteX88" fmla="*/ 177536 w 338138"/>
                    <a:gd name="connsiteY88" fmla="*/ 46038 h 274637"/>
                    <a:gd name="connsiteX89" fmla="*/ 178859 w 338138"/>
                    <a:gd name="connsiteY89" fmla="*/ 46038 h 274637"/>
                    <a:gd name="connsiteX90" fmla="*/ 181505 w 338138"/>
                    <a:gd name="connsiteY90" fmla="*/ 46038 h 274637"/>
                    <a:gd name="connsiteX91" fmla="*/ 184151 w 338138"/>
                    <a:gd name="connsiteY91" fmla="*/ 44753 h 274637"/>
                    <a:gd name="connsiteX92" fmla="*/ 185474 w 338138"/>
                    <a:gd name="connsiteY92" fmla="*/ 42183 h 274637"/>
                    <a:gd name="connsiteX93" fmla="*/ 185474 w 338138"/>
                    <a:gd name="connsiteY93" fmla="*/ 40897 h 274637"/>
                    <a:gd name="connsiteX94" fmla="*/ 190766 w 338138"/>
                    <a:gd name="connsiteY94" fmla="*/ 40897 h 274637"/>
                    <a:gd name="connsiteX95" fmla="*/ 192088 w 338138"/>
                    <a:gd name="connsiteY95" fmla="*/ 42183 h 274637"/>
                    <a:gd name="connsiteX96" fmla="*/ 192088 w 338138"/>
                    <a:gd name="connsiteY96" fmla="*/ 44753 h 274637"/>
                    <a:gd name="connsiteX97" fmla="*/ 194734 w 338138"/>
                    <a:gd name="connsiteY97" fmla="*/ 46038 h 274637"/>
                    <a:gd name="connsiteX98" fmla="*/ 197380 w 338138"/>
                    <a:gd name="connsiteY98" fmla="*/ 46038 h 274637"/>
                    <a:gd name="connsiteX99" fmla="*/ 200026 w 338138"/>
                    <a:gd name="connsiteY99" fmla="*/ 46038 h 274637"/>
                    <a:gd name="connsiteX100" fmla="*/ 200026 w 338138"/>
                    <a:gd name="connsiteY100" fmla="*/ 44754 h 274637"/>
                    <a:gd name="connsiteX101" fmla="*/ 201386 w 338138"/>
                    <a:gd name="connsiteY101" fmla="*/ 46038 h 274637"/>
                    <a:gd name="connsiteX102" fmla="*/ 216354 w 338138"/>
                    <a:gd name="connsiteY102" fmla="*/ 46038 h 274637"/>
                    <a:gd name="connsiteX103" fmla="*/ 219075 w 338138"/>
                    <a:gd name="connsiteY103" fmla="*/ 44753 h 274637"/>
                    <a:gd name="connsiteX104" fmla="*/ 219075 w 338138"/>
                    <a:gd name="connsiteY104" fmla="*/ 42183 h 274637"/>
                    <a:gd name="connsiteX105" fmla="*/ 216354 w 338138"/>
                    <a:gd name="connsiteY105" fmla="*/ 40897 h 274637"/>
                    <a:gd name="connsiteX106" fmla="*/ 208189 w 338138"/>
                    <a:gd name="connsiteY106" fmla="*/ 40897 h 274637"/>
                    <a:gd name="connsiteX107" fmla="*/ 206829 w 338138"/>
                    <a:gd name="connsiteY107" fmla="*/ 39612 h 274637"/>
                    <a:gd name="connsiteX108" fmla="*/ 206829 w 338138"/>
                    <a:gd name="connsiteY108" fmla="*/ 21620 h 274637"/>
                    <a:gd name="connsiteX109" fmla="*/ 205468 w 338138"/>
                    <a:gd name="connsiteY109" fmla="*/ 19050 h 274637"/>
                    <a:gd name="connsiteX110" fmla="*/ 201386 w 338138"/>
                    <a:gd name="connsiteY110" fmla="*/ 19050 h 274637"/>
                    <a:gd name="connsiteX111" fmla="*/ 200025 w 338138"/>
                    <a:gd name="connsiteY111" fmla="*/ 21620 h 274637"/>
                    <a:gd name="connsiteX112" fmla="*/ 200025 w 338138"/>
                    <a:gd name="connsiteY112" fmla="*/ 44749 h 274637"/>
                    <a:gd name="connsiteX113" fmla="*/ 199199 w 338138"/>
                    <a:gd name="connsiteY113" fmla="*/ 41861 h 274637"/>
                    <a:gd name="connsiteX114" fmla="*/ 193411 w 338138"/>
                    <a:gd name="connsiteY114" fmla="*/ 21620 h 274637"/>
                    <a:gd name="connsiteX115" fmla="*/ 190766 w 338138"/>
                    <a:gd name="connsiteY115" fmla="*/ 19050 h 274637"/>
                    <a:gd name="connsiteX116" fmla="*/ 186797 w 338138"/>
                    <a:gd name="connsiteY116" fmla="*/ 19050 h 274637"/>
                    <a:gd name="connsiteX117" fmla="*/ 165206 w 338138"/>
                    <a:gd name="connsiteY117" fmla="*/ 19050 h 274637"/>
                    <a:gd name="connsiteX118" fmla="*/ 158327 w 338138"/>
                    <a:gd name="connsiteY118" fmla="*/ 21648 h 274637"/>
                    <a:gd name="connsiteX119" fmla="*/ 155575 w 338138"/>
                    <a:gd name="connsiteY119" fmla="*/ 26843 h 274637"/>
                    <a:gd name="connsiteX120" fmla="*/ 158327 w 338138"/>
                    <a:gd name="connsiteY120" fmla="*/ 32039 h 274637"/>
                    <a:gd name="connsiteX121" fmla="*/ 165206 w 338138"/>
                    <a:gd name="connsiteY121" fmla="*/ 35935 h 274637"/>
                    <a:gd name="connsiteX122" fmla="*/ 167958 w 338138"/>
                    <a:gd name="connsiteY122" fmla="*/ 37234 h 274637"/>
                    <a:gd name="connsiteX123" fmla="*/ 169334 w 338138"/>
                    <a:gd name="connsiteY123" fmla="*/ 38533 h 274637"/>
                    <a:gd name="connsiteX124" fmla="*/ 169334 w 338138"/>
                    <a:gd name="connsiteY124" fmla="*/ 39832 h 274637"/>
                    <a:gd name="connsiteX125" fmla="*/ 167958 w 338138"/>
                    <a:gd name="connsiteY125" fmla="*/ 41131 h 274637"/>
                    <a:gd name="connsiteX126" fmla="*/ 163830 w 338138"/>
                    <a:gd name="connsiteY126" fmla="*/ 41131 h 274637"/>
                    <a:gd name="connsiteX127" fmla="*/ 162454 w 338138"/>
                    <a:gd name="connsiteY127" fmla="*/ 39832 h 274637"/>
                    <a:gd name="connsiteX128" fmla="*/ 162454 w 338138"/>
                    <a:gd name="connsiteY128" fmla="*/ 38533 h 274637"/>
                    <a:gd name="connsiteX129" fmla="*/ 159703 w 338138"/>
                    <a:gd name="connsiteY129" fmla="*/ 37234 h 274637"/>
                    <a:gd name="connsiteX130" fmla="*/ 158327 w 338138"/>
                    <a:gd name="connsiteY130" fmla="*/ 37234 h 274637"/>
                    <a:gd name="connsiteX131" fmla="*/ 156951 w 338138"/>
                    <a:gd name="connsiteY131" fmla="*/ 38533 h 274637"/>
                    <a:gd name="connsiteX132" fmla="*/ 155575 w 338138"/>
                    <a:gd name="connsiteY132" fmla="*/ 39832 h 274637"/>
                    <a:gd name="connsiteX133" fmla="*/ 155575 w 338138"/>
                    <a:gd name="connsiteY133" fmla="*/ 41131 h 274637"/>
                    <a:gd name="connsiteX134" fmla="*/ 156951 w 338138"/>
                    <a:gd name="connsiteY134" fmla="*/ 43728 h 274637"/>
                    <a:gd name="connsiteX135" fmla="*/ 159703 w 338138"/>
                    <a:gd name="connsiteY135" fmla="*/ 45027 h 274637"/>
                    <a:gd name="connsiteX136" fmla="*/ 166582 w 338138"/>
                    <a:gd name="connsiteY136" fmla="*/ 47625 h 274637"/>
                    <a:gd name="connsiteX137" fmla="*/ 173461 w 338138"/>
                    <a:gd name="connsiteY137" fmla="*/ 45027 h 274637"/>
                    <a:gd name="connsiteX138" fmla="*/ 176213 w 338138"/>
                    <a:gd name="connsiteY138" fmla="*/ 38533 h 274637"/>
                    <a:gd name="connsiteX139" fmla="*/ 173461 w 338138"/>
                    <a:gd name="connsiteY139" fmla="*/ 32039 h 274637"/>
                    <a:gd name="connsiteX140" fmla="*/ 167958 w 338138"/>
                    <a:gd name="connsiteY140" fmla="*/ 29441 h 274637"/>
                    <a:gd name="connsiteX141" fmla="*/ 163830 w 338138"/>
                    <a:gd name="connsiteY141" fmla="*/ 28142 h 274637"/>
                    <a:gd name="connsiteX142" fmla="*/ 162454 w 338138"/>
                    <a:gd name="connsiteY142" fmla="*/ 26843 h 274637"/>
                    <a:gd name="connsiteX143" fmla="*/ 162454 w 338138"/>
                    <a:gd name="connsiteY143" fmla="*/ 25544 h 274637"/>
                    <a:gd name="connsiteX144" fmla="*/ 163830 w 338138"/>
                    <a:gd name="connsiteY144" fmla="*/ 25544 h 274637"/>
                    <a:gd name="connsiteX145" fmla="*/ 165206 w 338138"/>
                    <a:gd name="connsiteY145" fmla="*/ 24246 h 274637"/>
                    <a:gd name="connsiteX146" fmla="*/ 167958 w 338138"/>
                    <a:gd name="connsiteY146" fmla="*/ 25544 h 274637"/>
                    <a:gd name="connsiteX147" fmla="*/ 167958 w 338138"/>
                    <a:gd name="connsiteY147" fmla="*/ 26843 h 274637"/>
                    <a:gd name="connsiteX148" fmla="*/ 170710 w 338138"/>
                    <a:gd name="connsiteY148" fmla="*/ 28142 h 274637"/>
                    <a:gd name="connsiteX149" fmla="*/ 172086 w 338138"/>
                    <a:gd name="connsiteY149" fmla="*/ 28142 h 274637"/>
                    <a:gd name="connsiteX150" fmla="*/ 174837 w 338138"/>
                    <a:gd name="connsiteY150" fmla="*/ 26843 h 274637"/>
                    <a:gd name="connsiteX151" fmla="*/ 176213 w 338138"/>
                    <a:gd name="connsiteY151" fmla="*/ 25544 h 274637"/>
                    <a:gd name="connsiteX152" fmla="*/ 174837 w 338138"/>
                    <a:gd name="connsiteY152" fmla="*/ 24246 h 274637"/>
                    <a:gd name="connsiteX153" fmla="*/ 174837 w 338138"/>
                    <a:gd name="connsiteY153" fmla="*/ 22947 h 274637"/>
                    <a:gd name="connsiteX154" fmla="*/ 172086 w 338138"/>
                    <a:gd name="connsiteY154" fmla="*/ 20349 h 274637"/>
                    <a:gd name="connsiteX155" fmla="*/ 165206 w 338138"/>
                    <a:gd name="connsiteY155" fmla="*/ 19050 h 274637"/>
                    <a:gd name="connsiteX156" fmla="*/ 157252 w 338138"/>
                    <a:gd name="connsiteY156" fmla="*/ 0 h 274637"/>
                    <a:gd name="connsiteX157" fmla="*/ 244236 w 338138"/>
                    <a:gd name="connsiteY157" fmla="*/ 0 h 274637"/>
                    <a:gd name="connsiteX158" fmla="*/ 250825 w 338138"/>
                    <a:gd name="connsiteY158" fmla="*/ 7970 h 274637"/>
                    <a:gd name="connsiteX159" fmla="*/ 250825 w 338138"/>
                    <a:gd name="connsiteY159" fmla="*/ 58446 h 274637"/>
                    <a:gd name="connsiteX160" fmla="*/ 244236 w 338138"/>
                    <a:gd name="connsiteY160" fmla="*/ 65088 h 274637"/>
                    <a:gd name="connsiteX161" fmla="*/ 157252 w 338138"/>
                    <a:gd name="connsiteY161" fmla="*/ 65088 h 274637"/>
                    <a:gd name="connsiteX162" fmla="*/ 148027 w 338138"/>
                    <a:gd name="connsiteY162" fmla="*/ 62431 h 274637"/>
                    <a:gd name="connsiteX163" fmla="*/ 117714 w 338138"/>
                    <a:gd name="connsiteY163" fmla="*/ 49148 h 274637"/>
                    <a:gd name="connsiteX164" fmla="*/ 111125 w 338138"/>
                    <a:gd name="connsiteY164" fmla="*/ 39850 h 274637"/>
                    <a:gd name="connsiteX165" fmla="*/ 111125 w 338138"/>
                    <a:gd name="connsiteY165" fmla="*/ 25238 h 274637"/>
                    <a:gd name="connsiteX166" fmla="*/ 117714 w 338138"/>
                    <a:gd name="connsiteY166" fmla="*/ 17268 h 274637"/>
                    <a:gd name="connsiteX167" fmla="*/ 148027 w 338138"/>
                    <a:gd name="connsiteY167" fmla="*/ 2657 h 274637"/>
                    <a:gd name="connsiteX168" fmla="*/ 157252 w 338138"/>
                    <a:gd name="connsiteY168" fmla="*/ 0 h 274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</a:cxnLst>
                  <a:rect l="l" t="t" r="r" b="b"/>
                  <a:pathLst>
                    <a:path w="338138" h="274637">
                      <a:moveTo>
                        <a:pt x="242888" y="212725"/>
                      </a:moveTo>
                      <a:cubicBezTo>
                        <a:pt x="231490" y="212725"/>
                        <a:pt x="222250" y="221965"/>
                        <a:pt x="222250" y="233363"/>
                      </a:cubicBezTo>
                      <a:cubicBezTo>
                        <a:pt x="222250" y="244761"/>
                        <a:pt x="231490" y="254001"/>
                        <a:pt x="242888" y="254001"/>
                      </a:cubicBezTo>
                      <a:cubicBezTo>
                        <a:pt x="254286" y="254001"/>
                        <a:pt x="263526" y="244761"/>
                        <a:pt x="263526" y="233363"/>
                      </a:cubicBezTo>
                      <a:cubicBezTo>
                        <a:pt x="263526" y="221965"/>
                        <a:pt x="254286" y="212725"/>
                        <a:pt x="242888" y="212725"/>
                      </a:cubicBezTo>
                      <a:close/>
                      <a:moveTo>
                        <a:pt x="76994" y="212725"/>
                      </a:moveTo>
                      <a:cubicBezTo>
                        <a:pt x="66034" y="212725"/>
                        <a:pt x="57150" y="221965"/>
                        <a:pt x="57150" y="233363"/>
                      </a:cubicBezTo>
                      <a:cubicBezTo>
                        <a:pt x="57150" y="244761"/>
                        <a:pt x="66034" y="254001"/>
                        <a:pt x="76994" y="254001"/>
                      </a:cubicBezTo>
                      <a:cubicBezTo>
                        <a:pt x="87954" y="254001"/>
                        <a:pt x="96838" y="244761"/>
                        <a:pt x="96838" y="233363"/>
                      </a:cubicBezTo>
                      <a:cubicBezTo>
                        <a:pt x="96838" y="221965"/>
                        <a:pt x="87954" y="212725"/>
                        <a:pt x="76994" y="212725"/>
                      </a:cubicBezTo>
                      <a:close/>
                      <a:moveTo>
                        <a:pt x="198438" y="93662"/>
                      </a:moveTo>
                      <a:cubicBezTo>
                        <a:pt x="198438" y="93662"/>
                        <a:pt x="198438" y="93662"/>
                        <a:pt x="198438" y="152400"/>
                      </a:cubicBezTo>
                      <a:cubicBezTo>
                        <a:pt x="198438" y="152400"/>
                        <a:pt x="198438" y="152400"/>
                        <a:pt x="271566" y="152400"/>
                      </a:cubicBezTo>
                      <a:cubicBezTo>
                        <a:pt x="276789" y="152400"/>
                        <a:pt x="279401" y="148484"/>
                        <a:pt x="276789" y="143263"/>
                      </a:cubicBezTo>
                      <a:cubicBezTo>
                        <a:pt x="276789" y="143263"/>
                        <a:pt x="276789" y="143263"/>
                        <a:pt x="254590" y="102799"/>
                      </a:cubicBezTo>
                      <a:cubicBezTo>
                        <a:pt x="251978" y="97578"/>
                        <a:pt x="245449" y="93662"/>
                        <a:pt x="240225" y="93662"/>
                      </a:cubicBezTo>
                      <a:cubicBezTo>
                        <a:pt x="240225" y="93662"/>
                        <a:pt x="240225" y="93662"/>
                        <a:pt x="198438" y="93662"/>
                      </a:cubicBezTo>
                      <a:close/>
                      <a:moveTo>
                        <a:pt x="126104" y="93662"/>
                      </a:moveTo>
                      <a:cubicBezTo>
                        <a:pt x="120858" y="93662"/>
                        <a:pt x="114301" y="97578"/>
                        <a:pt x="111678" y="101494"/>
                      </a:cubicBezTo>
                      <a:cubicBezTo>
                        <a:pt x="111678" y="101494"/>
                        <a:pt x="111678" y="101494"/>
                        <a:pt x="86761" y="143263"/>
                      </a:cubicBezTo>
                      <a:cubicBezTo>
                        <a:pt x="84138" y="148484"/>
                        <a:pt x="85449" y="152400"/>
                        <a:pt x="90695" y="152400"/>
                      </a:cubicBezTo>
                      <a:cubicBezTo>
                        <a:pt x="90695" y="152400"/>
                        <a:pt x="90695" y="152400"/>
                        <a:pt x="174626" y="152400"/>
                      </a:cubicBezTo>
                      <a:lnTo>
                        <a:pt x="174626" y="93662"/>
                      </a:lnTo>
                      <a:cubicBezTo>
                        <a:pt x="174626" y="93662"/>
                        <a:pt x="174626" y="93662"/>
                        <a:pt x="126104" y="93662"/>
                      </a:cubicBezTo>
                      <a:close/>
                      <a:moveTo>
                        <a:pt x="117556" y="74612"/>
                      </a:moveTo>
                      <a:cubicBezTo>
                        <a:pt x="117556" y="74612"/>
                        <a:pt x="117556" y="74612"/>
                        <a:pt x="250962" y="74612"/>
                      </a:cubicBezTo>
                      <a:cubicBezTo>
                        <a:pt x="258887" y="74612"/>
                        <a:pt x="268133" y="79876"/>
                        <a:pt x="270775" y="85140"/>
                      </a:cubicBezTo>
                      <a:cubicBezTo>
                        <a:pt x="270775" y="85140"/>
                        <a:pt x="270775" y="85140"/>
                        <a:pt x="301154" y="139094"/>
                      </a:cubicBezTo>
                      <a:cubicBezTo>
                        <a:pt x="305117" y="144358"/>
                        <a:pt x="311721" y="148305"/>
                        <a:pt x="317005" y="148305"/>
                      </a:cubicBezTo>
                      <a:cubicBezTo>
                        <a:pt x="317005" y="148305"/>
                        <a:pt x="317005" y="148305"/>
                        <a:pt x="323609" y="148305"/>
                      </a:cubicBezTo>
                      <a:cubicBezTo>
                        <a:pt x="331534" y="148305"/>
                        <a:pt x="338138" y="154885"/>
                        <a:pt x="338138" y="162781"/>
                      </a:cubicBezTo>
                      <a:cubicBezTo>
                        <a:pt x="338138" y="162781"/>
                        <a:pt x="338138" y="162781"/>
                        <a:pt x="338138" y="229895"/>
                      </a:cubicBezTo>
                      <a:cubicBezTo>
                        <a:pt x="338138" y="237790"/>
                        <a:pt x="331534" y="244370"/>
                        <a:pt x="323609" y="244370"/>
                      </a:cubicBezTo>
                      <a:cubicBezTo>
                        <a:pt x="323609" y="244370"/>
                        <a:pt x="323609" y="244370"/>
                        <a:pt x="281342" y="244370"/>
                      </a:cubicBezTo>
                      <a:cubicBezTo>
                        <a:pt x="277379" y="261478"/>
                        <a:pt x="261529" y="274637"/>
                        <a:pt x="243037" y="274637"/>
                      </a:cubicBezTo>
                      <a:cubicBezTo>
                        <a:pt x="224545" y="274637"/>
                        <a:pt x="208695" y="261478"/>
                        <a:pt x="203411" y="244370"/>
                      </a:cubicBezTo>
                      <a:cubicBezTo>
                        <a:pt x="203411" y="244370"/>
                        <a:pt x="203411" y="244370"/>
                        <a:pt x="116235" y="244370"/>
                      </a:cubicBezTo>
                      <a:cubicBezTo>
                        <a:pt x="110951" y="261478"/>
                        <a:pt x="95101" y="274637"/>
                        <a:pt x="76609" y="274637"/>
                      </a:cubicBezTo>
                      <a:cubicBezTo>
                        <a:pt x="58117" y="274637"/>
                        <a:pt x="42267" y="261478"/>
                        <a:pt x="38305" y="244370"/>
                      </a:cubicBezTo>
                      <a:cubicBezTo>
                        <a:pt x="38305" y="244370"/>
                        <a:pt x="38305" y="244370"/>
                        <a:pt x="14529" y="244370"/>
                      </a:cubicBezTo>
                      <a:cubicBezTo>
                        <a:pt x="6604" y="244370"/>
                        <a:pt x="0" y="237790"/>
                        <a:pt x="0" y="229895"/>
                      </a:cubicBezTo>
                      <a:cubicBezTo>
                        <a:pt x="0" y="229895"/>
                        <a:pt x="0" y="229895"/>
                        <a:pt x="0" y="175941"/>
                      </a:cubicBezTo>
                      <a:cubicBezTo>
                        <a:pt x="0" y="168045"/>
                        <a:pt x="6604" y="160149"/>
                        <a:pt x="13208" y="158833"/>
                      </a:cubicBezTo>
                      <a:cubicBezTo>
                        <a:pt x="13208" y="158833"/>
                        <a:pt x="13208" y="158833"/>
                        <a:pt x="44909" y="152253"/>
                      </a:cubicBezTo>
                      <a:cubicBezTo>
                        <a:pt x="50192" y="150937"/>
                        <a:pt x="58117" y="145674"/>
                        <a:pt x="60759" y="140410"/>
                      </a:cubicBezTo>
                      <a:cubicBezTo>
                        <a:pt x="60759" y="140410"/>
                        <a:pt x="60759" y="140410"/>
                        <a:pt x="96422" y="85140"/>
                      </a:cubicBezTo>
                      <a:cubicBezTo>
                        <a:pt x="101705" y="78560"/>
                        <a:pt x="109631" y="74612"/>
                        <a:pt x="117556" y="74612"/>
                      </a:cubicBezTo>
                      <a:close/>
                      <a:moveTo>
                        <a:pt x="200025" y="44749"/>
                      </a:moveTo>
                      <a:lnTo>
                        <a:pt x="200026" y="44753"/>
                      </a:lnTo>
                      <a:lnTo>
                        <a:pt x="200026" y="44754"/>
                      </a:lnTo>
                      <a:lnTo>
                        <a:pt x="200025" y="44753"/>
                      </a:lnTo>
                      <a:close/>
                      <a:moveTo>
                        <a:pt x="187326" y="30162"/>
                      </a:moveTo>
                      <a:cubicBezTo>
                        <a:pt x="187326" y="30162"/>
                        <a:pt x="187326" y="30162"/>
                        <a:pt x="188913" y="34925"/>
                      </a:cubicBezTo>
                      <a:cubicBezTo>
                        <a:pt x="188913" y="34925"/>
                        <a:pt x="188913" y="34925"/>
                        <a:pt x="185738" y="34925"/>
                      </a:cubicBezTo>
                      <a:cubicBezTo>
                        <a:pt x="185738" y="34925"/>
                        <a:pt x="185738" y="34925"/>
                        <a:pt x="187326" y="30162"/>
                      </a:cubicBezTo>
                      <a:close/>
                      <a:moveTo>
                        <a:pt x="129382" y="23812"/>
                      </a:moveTo>
                      <a:cubicBezTo>
                        <a:pt x="124559" y="23812"/>
                        <a:pt x="120650" y="28076"/>
                        <a:pt x="120650" y="33337"/>
                      </a:cubicBezTo>
                      <a:cubicBezTo>
                        <a:pt x="120650" y="38598"/>
                        <a:pt x="124559" y="42862"/>
                        <a:pt x="129382" y="42862"/>
                      </a:cubicBezTo>
                      <a:cubicBezTo>
                        <a:pt x="134205" y="42862"/>
                        <a:pt x="138114" y="38598"/>
                        <a:pt x="138114" y="33337"/>
                      </a:cubicBezTo>
                      <a:cubicBezTo>
                        <a:pt x="138114" y="28076"/>
                        <a:pt x="134205" y="23812"/>
                        <a:pt x="129382" y="23812"/>
                      </a:cubicBezTo>
                      <a:close/>
                      <a:moveTo>
                        <a:pt x="223203" y="19050"/>
                      </a:moveTo>
                      <a:cubicBezTo>
                        <a:pt x="221933" y="19050"/>
                        <a:pt x="220663" y="20335"/>
                        <a:pt x="220663" y="21620"/>
                      </a:cubicBezTo>
                      <a:lnTo>
                        <a:pt x="220663" y="44753"/>
                      </a:lnTo>
                      <a:cubicBezTo>
                        <a:pt x="220663" y="46038"/>
                        <a:pt x="221933" y="46038"/>
                        <a:pt x="223203" y="46038"/>
                      </a:cubicBezTo>
                      <a:cubicBezTo>
                        <a:pt x="223203" y="46038"/>
                        <a:pt x="223203" y="46038"/>
                        <a:pt x="237173" y="46038"/>
                      </a:cubicBezTo>
                      <a:cubicBezTo>
                        <a:pt x="238443" y="46038"/>
                        <a:pt x="239713" y="46038"/>
                        <a:pt x="239713" y="44753"/>
                      </a:cubicBezTo>
                      <a:cubicBezTo>
                        <a:pt x="239713" y="44753"/>
                        <a:pt x="239713" y="44753"/>
                        <a:pt x="239713" y="42183"/>
                      </a:cubicBezTo>
                      <a:cubicBezTo>
                        <a:pt x="239713" y="40897"/>
                        <a:pt x="238443" y="40897"/>
                        <a:pt x="237173" y="40897"/>
                      </a:cubicBezTo>
                      <a:cubicBezTo>
                        <a:pt x="237173" y="40897"/>
                        <a:pt x="237173" y="40897"/>
                        <a:pt x="228283" y="40897"/>
                      </a:cubicBezTo>
                      <a:cubicBezTo>
                        <a:pt x="228283" y="40897"/>
                        <a:pt x="227013" y="39612"/>
                        <a:pt x="227013" y="39612"/>
                      </a:cubicBezTo>
                      <a:cubicBezTo>
                        <a:pt x="227013" y="39612"/>
                        <a:pt x="227013" y="39612"/>
                        <a:pt x="227013" y="35757"/>
                      </a:cubicBezTo>
                      <a:cubicBezTo>
                        <a:pt x="227013" y="35757"/>
                        <a:pt x="228283" y="35757"/>
                        <a:pt x="228283" y="35757"/>
                      </a:cubicBezTo>
                      <a:cubicBezTo>
                        <a:pt x="228283" y="35757"/>
                        <a:pt x="228283" y="35757"/>
                        <a:pt x="234633" y="35757"/>
                      </a:cubicBezTo>
                      <a:cubicBezTo>
                        <a:pt x="234633" y="35757"/>
                        <a:pt x="235903" y="34472"/>
                        <a:pt x="235903" y="33187"/>
                      </a:cubicBezTo>
                      <a:cubicBezTo>
                        <a:pt x="235903" y="33187"/>
                        <a:pt x="235903" y="33187"/>
                        <a:pt x="235903" y="31901"/>
                      </a:cubicBezTo>
                      <a:cubicBezTo>
                        <a:pt x="235903" y="30616"/>
                        <a:pt x="234633" y="29331"/>
                        <a:pt x="234633" y="29331"/>
                      </a:cubicBezTo>
                      <a:cubicBezTo>
                        <a:pt x="234633" y="29331"/>
                        <a:pt x="234633" y="29331"/>
                        <a:pt x="228283" y="29331"/>
                      </a:cubicBezTo>
                      <a:cubicBezTo>
                        <a:pt x="228283" y="29331"/>
                        <a:pt x="227013" y="29331"/>
                        <a:pt x="227013" y="28046"/>
                      </a:cubicBezTo>
                      <a:cubicBezTo>
                        <a:pt x="227013" y="28046"/>
                        <a:pt x="227013" y="28046"/>
                        <a:pt x="227013" y="25476"/>
                      </a:cubicBezTo>
                      <a:cubicBezTo>
                        <a:pt x="227013" y="25476"/>
                        <a:pt x="228283" y="25476"/>
                        <a:pt x="228283" y="25476"/>
                      </a:cubicBezTo>
                      <a:cubicBezTo>
                        <a:pt x="228283" y="25476"/>
                        <a:pt x="228283" y="25476"/>
                        <a:pt x="237173" y="25476"/>
                      </a:cubicBezTo>
                      <a:cubicBezTo>
                        <a:pt x="238443" y="25476"/>
                        <a:pt x="239713" y="24191"/>
                        <a:pt x="239713" y="22905"/>
                      </a:cubicBezTo>
                      <a:cubicBezTo>
                        <a:pt x="239713" y="22905"/>
                        <a:pt x="239713" y="22905"/>
                        <a:pt x="239713" y="21620"/>
                      </a:cubicBezTo>
                      <a:cubicBezTo>
                        <a:pt x="239713" y="20335"/>
                        <a:pt x="238443" y="19050"/>
                        <a:pt x="237173" y="19050"/>
                      </a:cubicBezTo>
                      <a:cubicBezTo>
                        <a:pt x="237173" y="19050"/>
                        <a:pt x="237173" y="19050"/>
                        <a:pt x="223203" y="19050"/>
                      </a:cubicBezTo>
                      <a:close/>
                      <a:moveTo>
                        <a:pt x="186797" y="19050"/>
                      </a:moveTo>
                      <a:cubicBezTo>
                        <a:pt x="185474" y="19050"/>
                        <a:pt x="184151" y="20335"/>
                        <a:pt x="184151" y="21620"/>
                      </a:cubicBezTo>
                      <a:cubicBezTo>
                        <a:pt x="184151" y="21620"/>
                        <a:pt x="184151" y="21620"/>
                        <a:pt x="177536" y="44753"/>
                      </a:cubicBezTo>
                      <a:cubicBezTo>
                        <a:pt x="176213" y="44753"/>
                        <a:pt x="177536" y="46038"/>
                        <a:pt x="177536" y="46038"/>
                      </a:cubicBezTo>
                      <a:cubicBezTo>
                        <a:pt x="177536" y="46038"/>
                        <a:pt x="177536" y="46038"/>
                        <a:pt x="178859" y="46038"/>
                      </a:cubicBezTo>
                      <a:cubicBezTo>
                        <a:pt x="178859" y="46038"/>
                        <a:pt x="178859" y="46038"/>
                        <a:pt x="181505" y="46038"/>
                      </a:cubicBezTo>
                      <a:cubicBezTo>
                        <a:pt x="182828" y="46038"/>
                        <a:pt x="184151" y="46038"/>
                        <a:pt x="184151" y="44753"/>
                      </a:cubicBezTo>
                      <a:cubicBezTo>
                        <a:pt x="184151" y="44753"/>
                        <a:pt x="184151" y="44753"/>
                        <a:pt x="185474" y="42183"/>
                      </a:cubicBezTo>
                      <a:cubicBezTo>
                        <a:pt x="185474" y="42183"/>
                        <a:pt x="185474" y="40897"/>
                        <a:pt x="185474" y="40897"/>
                      </a:cubicBezTo>
                      <a:cubicBezTo>
                        <a:pt x="185474" y="40897"/>
                        <a:pt x="185474" y="40897"/>
                        <a:pt x="190766" y="40897"/>
                      </a:cubicBezTo>
                      <a:cubicBezTo>
                        <a:pt x="190766" y="40897"/>
                        <a:pt x="192088" y="42183"/>
                        <a:pt x="192088" y="42183"/>
                      </a:cubicBezTo>
                      <a:cubicBezTo>
                        <a:pt x="192088" y="42183"/>
                        <a:pt x="192088" y="42183"/>
                        <a:pt x="192088" y="44753"/>
                      </a:cubicBezTo>
                      <a:cubicBezTo>
                        <a:pt x="193411" y="46038"/>
                        <a:pt x="193411" y="46038"/>
                        <a:pt x="194734" y="46038"/>
                      </a:cubicBezTo>
                      <a:cubicBezTo>
                        <a:pt x="194734" y="46038"/>
                        <a:pt x="194734" y="46038"/>
                        <a:pt x="197380" y="46038"/>
                      </a:cubicBezTo>
                      <a:cubicBezTo>
                        <a:pt x="198703" y="46038"/>
                        <a:pt x="198703" y="46038"/>
                        <a:pt x="200026" y="46038"/>
                      </a:cubicBezTo>
                      <a:lnTo>
                        <a:pt x="200026" y="44754"/>
                      </a:lnTo>
                      <a:lnTo>
                        <a:pt x="201386" y="46038"/>
                      </a:lnTo>
                      <a:cubicBezTo>
                        <a:pt x="201386" y="46038"/>
                        <a:pt x="201386" y="46038"/>
                        <a:pt x="216354" y="46038"/>
                      </a:cubicBezTo>
                      <a:cubicBezTo>
                        <a:pt x="217714" y="46038"/>
                        <a:pt x="219075" y="46038"/>
                        <a:pt x="219075" y="44753"/>
                      </a:cubicBezTo>
                      <a:cubicBezTo>
                        <a:pt x="219075" y="44753"/>
                        <a:pt x="219075" y="44753"/>
                        <a:pt x="219075" y="42183"/>
                      </a:cubicBezTo>
                      <a:cubicBezTo>
                        <a:pt x="219075" y="40897"/>
                        <a:pt x="217714" y="40897"/>
                        <a:pt x="216354" y="40897"/>
                      </a:cubicBezTo>
                      <a:cubicBezTo>
                        <a:pt x="216354" y="40897"/>
                        <a:pt x="216354" y="40897"/>
                        <a:pt x="208189" y="40897"/>
                      </a:cubicBezTo>
                      <a:cubicBezTo>
                        <a:pt x="206829" y="40897"/>
                        <a:pt x="206829" y="39612"/>
                        <a:pt x="206829" y="39612"/>
                      </a:cubicBezTo>
                      <a:cubicBezTo>
                        <a:pt x="206829" y="39612"/>
                        <a:pt x="206829" y="39612"/>
                        <a:pt x="206829" y="21620"/>
                      </a:cubicBezTo>
                      <a:cubicBezTo>
                        <a:pt x="206829" y="20335"/>
                        <a:pt x="205468" y="19050"/>
                        <a:pt x="205468" y="19050"/>
                      </a:cubicBezTo>
                      <a:cubicBezTo>
                        <a:pt x="205468" y="19050"/>
                        <a:pt x="205468" y="19050"/>
                        <a:pt x="201386" y="19050"/>
                      </a:cubicBezTo>
                      <a:cubicBezTo>
                        <a:pt x="201386" y="19050"/>
                        <a:pt x="200025" y="20335"/>
                        <a:pt x="200025" y="21620"/>
                      </a:cubicBezTo>
                      <a:lnTo>
                        <a:pt x="200025" y="44749"/>
                      </a:lnTo>
                      <a:lnTo>
                        <a:pt x="199199" y="41861"/>
                      </a:lnTo>
                      <a:cubicBezTo>
                        <a:pt x="198372" y="38970"/>
                        <a:pt x="196719" y="33187"/>
                        <a:pt x="193411" y="21620"/>
                      </a:cubicBezTo>
                      <a:cubicBezTo>
                        <a:pt x="192088" y="20335"/>
                        <a:pt x="192088" y="19050"/>
                        <a:pt x="190766" y="19050"/>
                      </a:cubicBezTo>
                      <a:cubicBezTo>
                        <a:pt x="190766" y="19050"/>
                        <a:pt x="190766" y="19050"/>
                        <a:pt x="186797" y="19050"/>
                      </a:cubicBezTo>
                      <a:close/>
                      <a:moveTo>
                        <a:pt x="165206" y="19050"/>
                      </a:moveTo>
                      <a:cubicBezTo>
                        <a:pt x="162454" y="19050"/>
                        <a:pt x="159703" y="19050"/>
                        <a:pt x="158327" y="21648"/>
                      </a:cubicBezTo>
                      <a:cubicBezTo>
                        <a:pt x="156951" y="22947"/>
                        <a:pt x="155575" y="24246"/>
                        <a:pt x="155575" y="26843"/>
                      </a:cubicBezTo>
                      <a:cubicBezTo>
                        <a:pt x="155575" y="29441"/>
                        <a:pt x="156951" y="30740"/>
                        <a:pt x="158327" y="32039"/>
                      </a:cubicBezTo>
                      <a:cubicBezTo>
                        <a:pt x="159703" y="33338"/>
                        <a:pt x="161079" y="34636"/>
                        <a:pt x="165206" y="35935"/>
                      </a:cubicBezTo>
                      <a:cubicBezTo>
                        <a:pt x="166582" y="35935"/>
                        <a:pt x="167958" y="37234"/>
                        <a:pt x="167958" y="37234"/>
                      </a:cubicBezTo>
                      <a:cubicBezTo>
                        <a:pt x="169334" y="38533"/>
                        <a:pt x="169334" y="38533"/>
                        <a:pt x="169334" y="38533"/>
                      </a:cubicBezTo>
                      <a:cubicBezTo>
                        <a:pt x="169334" y="39832"/>
                        <a:pt x="169334" y="39832"/>
                        <a:pt x="169334" y="39832"/>
                      </a:cubicBezTo>
                      <a:cubicBezTo>
                        <a:pt x="169334" y="39832"/>
                        <a:pt x="169334" y="41131"/>
                        <a:pt x="167958" y="41131"/>
                      </a:cubicBezTo>
                      <a:cubicBezTo>
                        <a:pt x="166582" y="41131"/>
                        <a:pt x="165206" y="41131"/>
                        <a:pt x="163830" y="41131"/>
                      </a:cubicBezTo>
                      <a:cubicBezTo>
                        <a:pt x="163830" y="41131"/>
                        <a:pt x="163830" y="41131"/>
                        <a:pt x="162454" y="39832"/>
                      </a:cubicBezTo>
                      <a:cubicBezTo>
                        <a:pt x="162454" y="39832"/>
                        <a:pt x="162454" y="39832"/>
                        <a:pt x="162454" y="38533"/>
                      </a:cubicBezTo>
                      <a:cubicBezTo>
                        <a:pt x="161079" y="38533"/>
                        <a:pt x="161079" y="37234"/>
                        <a:pt x="159703" y="37234"/>
                      </a:cubicBezTo>
                      <a:cubicBezTo>
                        <a:pt x="159703" y="37234"/>
                        <a:pt x="158327" y="37234"/>
                        <a:pt x="158327" y="37234"/>
                      </a:cubicBezTo>
                      <a:cubicBezTo>
                        <a:pt x="158327" y="37234"/>
                        <a:pt x="158327" y="37234"/>
                        <a:pt x="156951" y="38533"/>
                      </a:cubicBezTo>
                      <a:cubicBezTo>
                        <a:pt x="155575" y="38533"/>
                        <a:pt x="155575" y="39832"/>
                        <a:pt x="155575" y="39832"/>
                      </a:cubicBezTo>
                      <a:cubicBezTo>
                        <a:pt x="155575" y="39832"/>
                        <a:pt x="155575" y="41131"/>
                        <a:pt x="155575" y="41131"/>
                      </a:cubicBezTo>
                      <a:cubicBezTo>
                        <a:pt x="155575" y="41131"/>
                        <a:pt x="155575" y="42430"/>
                        <a:pt x="156951" y="43728"/>
                      </a:cubicBezTo>
                      <a:cubicBezTo>
                        <a:pt x="156951" y="43728"/>
                        <a:pt x="158327" y="45027"/>
                        <a:pt x="159703" y="45027"/>
                      </a:cubicBezTo>
                      <a:cubicBezTo>
                        <a:pt x="161079" y="46326"/>
                        <a:pt x="163830" y="47625"/>
                        <a:pt x="166582" y="47625"/>
                      </a:cubicBezTo>
                      <a:cubicBezTo>
                        <a:pt x="169334" y="47625"/>
                        <a:pt x="172086" y="46326"/>
                        <a:pt x="173461" y="45027"/>
                      </a:cubicBezTo>
                      <a:cubicBezTo>
                        <a:pt x="176213" y="43728"/>
                        <a:pt x="176213" y="41131"/>
                        <a:pt x="176213" y="38533"/>
                      </a:cubicBezTo>
                      <a:cubicBezTo>
                        <a:pt x="176213" y="35935"/>
                        <a:pt x="176213" y="33338"/>
                        <a:pt x="173461" y="32039"/>
                      </a:cubicBezTo>
                      <a:cubicBezTo>
                        <a:pt x="172086" y="30740"/>
                        <a:pt x="169334" y="30740"/>
                        <a:pt x="167958" y="29441"/>
                      </a:cubicBezTo>
                      <a:cubicBezTo>
                        <a:pt x="166582" y="29441"/>
                        <a:pt x="165206" y="28142"/>
                        <a:pt x="163830" y="28142"/>
                      </a:cubicBezTo>
                      <a:cubicBezTo>
                        <a:pt x="163830" y="28142"/>
                        <a:pt x="162454" y="26843"/>
                        <a:pt x="162454" y="26843"/>
                      </a:cubicBezTo>
                      <a:cubicBezTo>
                        <a:pt x="162454" y="26843"/>
                        <a:pt x="162454" y="25544"/>
                        <a:pt x="162454" y="25544"/>
                      </a:cubicBezTo>
                      <a:cubicBezTo>
                        <a:pt x="162454" y="25544"/>
                        <a:pt x="163830" y="25544"/>
                        <a:pt x="163830" y="25544"/>
                      </a:cubicBezTo>
                      <a:cubicBezTo>
                        <a:pt x="165206" y="24246"/>
                        <a:pt x="165206" y="24246"/>
                        <a:pt x="165206" y="24246"/>
                      </a:cubicBezTo>
                      <a:cubicBezTo>
                        <a:pt x="166582" y="24246"/>
                        <a:pt x="166582" y="25544"/>
                        <a:pt x="167958" y="25544"/>
                      </a:cubicBezTo>
                      <a:cubicBezTo>
                        <a:pt x="167958" y="25544"/>
                        <a:pt x="167958" y="25544"/>
                        <a:pt x="167958" y="26843"/>
                      </a:cubicBezTo>
                      <a:cubicBezTo>
                        <a:pt x="169334" y="26843"/>
                        <a:pt x="169334" y="28142"/>
                        <a:pt x="170710" y="28142"/>
                      </a:cubicBezTo>
                      <a:cubicBezTo>
                        <a:pt x="170710" y="28142"/>
                        <a:pt x="172086" y="28142"/>
                        <a:pt x="172086" y="28142"/>
                      </a:cubicBezTo>
                      <a:cubicBezTo>
                        <a:pt x="172086" y="28142"/>
                        <a:pt x="172086" y="28142"/>
                        <a:pt x="174837" y="26843"/>
                      </a:cubicBezTo>
                      <a:cubicBezTo>
                        <a:pt x="174837" y="26843"/>
                        <a:pt x="174837" y="26843"/>
                        <a:pt x="176213" y="25544"/>
                      </a:cubicBezTo>
                      <a:cubicBezTo>
                        <a:pt x="176213" y="25544"/>
                        <a:pt x="176213" y="24246"/>
                        <a:pt x="174837" y="24246"/>
                      </a:cubicBezTo>
                      <a:cubicBezTo>
                        <a:pt x="174837" y="24246"/>
                        <a:pt x="174837" y="22947"/>
                        <a:pt x="174837" y="22947"/>
                      </a:cubicBezTo>
                      <a:cubicBezTo>
                        <a:pt x="173461" y="21648"/>
                        <a:pt x="172086" y="20349"/>
                        <a:pt x="172086" y="20349"/>
                      </a:cubicBezTo>
                      <a:cubicBezTo>
                        <a:pt x="169334" y="19050"/>
                        <a:pt x="167958" y="19050"/>
                        <a:pt x="165206" y="19050"/>
                      </a:cubicBezTo>
                      <a:close/>
                      <a:moveTo>
                        <a:pt x="157252" y="0"/>
                      </a:moveTo>
                      <a:cubicBezTo>
                        <a:pt x="157252" y="0"/>
                        <a:pt x="157252" y="0"/>
                        <a:pt x="244236" y="0"/>
                      </a:cubicBezTo>
                      <a:cubicBezTo>
                        <a:pt x="248189" y="0"/>
                        <a:pt x="250825" y="3985"/>
                        <a:pt x="250825" y="7970"/>
                      </a:cubicBezTo>
                      <a:cubicBezTo>
                        <a:pt x="250825" y="7970"/>
                        <a:pt x="250825" y="7970"/>
                        <a:pt x="250825" y="58446"/>
                      </a:cubicBezTo>
                      <a:cubicBezTo>
                        <a:pt x="250825" y="62431"/>
                        <a:pt x="248189" y="65088"/>
                        <a:pt x="244236" y="65088"/>
                      </a:cubicBezTo>
                      <a:cubicBezTo>
                        <a:pt x="244236" y="65088"/>
                        <a:pt x="244236" y="65088"/>
                        <a:pt x="157252" y="65088"/>
                      </a:cubicBezTo>
                      <a:cubicBezTo>
                        <a:pt x="154617" y="65088"/>
                        <a:pt x="150663" y="63760"/>
                        <a:pt x="148027" y="62431"/>
                      </a:cubicBezTo>
                      <a:cubicBezTo>
                        <a:pt x="148027" y="62431"/>
                        <a:pt x="148027" y="62431"/>
                        <a:pt x="117714" y="49148"/>
                      </a:cubicBezTo>
                      <a:cubicBezTo>
                        <a:pt x="113761" y="47820"/>
                        <a:pt x="111125" y="43835"/>
                        <a:pt x="111125" y="39850"/>
                      </a:cubicBezTo>
                      <a:cubicBezTo>
                        <a:pt x="111125" y="39850"/>
                        <a:pt x="111125" y="39850"/>
                        <a:pt x="111125" y="25238"/>
                      </a:cubicBezTo>
                      <a:cubicBezTo>
                        <a:pt x="111125" y="22581"/>
                        <a:pt x="113761" y="18597"/>
                        <a:pt x="117714" y="17268"/>
                      </a:cubicBezTo>
                      <a:cubicBezTo>
                        <a:pt x="117714" y="17268"/>
                        <a:pt x="117714" y="17268"/>
                        <a:pt x="148027" y="2657"/>
                      </a:cubicBezTo>
                      <a:cubicBezTo>
                        <a:pt x="150663" y="1328"/>
                        <a:pt x="154617" y="0"/>
                        <a:pt x="15725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76200" cap="flat" cmpd="sng" algn="ctr">
                      <a:solidFill>
                        <a:schemeClr val="bg1"/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5BE0930-7587-4747-AC07-4E44C044BCE2}"/>
              </a:ext>
            </a:extLst>
          </p:cNvPr>
          <p:cNvGrpSpPr/>
          <p:nvPr/>
        </p:nvGrpSpPr>
        <p:grpSpPr>
          <a:xfrm>
            <a:off x="4729396" y="3268969"/>
            <a:ext cx="3189944" cy="1176995"/>
            <a:chOff x="6436474" y="4358625"/>
            <a:chExt cx="4253258" cy="156932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1FD4B3-22D5-4E2F-B1E5-4090B0005D04}"/>
                </a:ext>
              </a:extLst>
            </p:cNvPr>
            <p:cNvSpPr/>
            <p:nvPr/>
          </p:nvSpPr>
          <p:spPr>
            <a:xfrm>
              <a:off x="8520421" y="5115422"/>
              <a:ext cx="2169311" cy="812530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在确定需求，交互变动的时候，觉得怎么改都可以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608747D-8AC0-42E3-93F2-8422D5C4FF16}"/>
                </a:ext>
              </a:extLst>
            </p:cNvPr>
            <p:cNvSpPr/>
            <p:nvPr/>
          </p:nvSpPr>
          <p:spPr>
            <a:xfrm>
              <a:off x="8520420" y="4813069"/>
              <a:ext cx="2169310" cy="2140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145C5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对需求的出发点不熟悉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F3B5BB9-6033-4519-B049-FDC24FEF4A0D}"/>
                </a:ext>
              </a:extLst>
            </p:cNvPr>
            <p:cNvGrpSpPr/>
            <p:nvPr/>
          </p:nvGrpSpPr>
          <p:grpSpPr>
            <a:xfrm>
              <a:off x="6436474" y="4358625"/>
              <a:ext cx="1933319" cy="1513596"/>
              <a:chOff x="6298687" y="4045521"/>
              <a:chExt cx="2733178" cy="2139804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1E3CD91-B737-417C-88A3-8E963678FD4D}"/>
                  </a:ext>
                </a:extLst>
              </p:cNvPr>
              <p:cNvSpPr/>
              <p:nvPr/>
            </p:nvSpPr>
            <p:spPr>
              <a:xfrm>
                <a:off x="6298687" y="4045521"/>
                <a:ext cx="2139804" cy="2139804"/>
              </a:xfrm>
              <a:prstGeom prst="ellipse">
                <a:avLst/>
              </a:prstGeom>
              <a:noFill/>
              <a:ln w="76200" cap="rnd">
                <a:solidFill>
                  <a:srgbClr val="0145C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A804807-5B3B-4AA0-BD52-007A50C4EAB4}"/>
                  </a:ext>
                </a:extLst>
              </p:cNvPr>
              <p:cNvSpPr/>
              <p:nvPr/>
            </p:nvSpPr>
            <p:spPr>
              <a:xfrm>
                <a:off x="6436223" y="4183057"/>
                <a:ext cx="1864732" cy="1864732"/>
              </a:xfrm>
              <a:prstGeom prst="ellipse">
                <a:avLst/>
              </a:prstGeom>
              <a:blipFill dpi="0"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25EAA4C8-B85B-4880-929D-E23DA6519328}"/>
                  </a:ext>
                </a:extLst>
              </p:cNvPr>
              <p:cNvGrpSpPr/>
              <p:nvPr/>
            </p:nvGrpSpPr>
            <p:grpSpPr>
              <a:xfrm>
                <a:off x="8053670" y="4626326"/>
                <a:ext cx="978195" cy="978195"/>
                <a:chOff x="8053670" y="4626326"/>
                <a:chExt cx="978195" cy="978195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C1606E8E-CF22-4B25-A986-98BB108D6A08}"/>
                    </a:ext>
                  </a:extLst>
                </p:cNvPr>
                <p:cNvSpPr/>
                <p:nvPr/>
              </p:nvSpPr>
              <p:spPr>
                <a:xfrm>
                  <a:off x="8053670" y="4626326"/>
                  <a:ext cx="978195" cy="978195"/>
                </a:xfrm>
                <a:prstGeom prst="ellipse">
                  <a:avLst/>
                </a:prstGeom>
                <a:solidFill>
                  <a:srgbClr val="0145C5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任意多边形 54">
                  <a:extLst>
                    <a:ext uri="{FF2B5EF4-FFF2-40B4-BE49-F238E27FC236}">
                      <a16:creationId xmlns:a16="http://schemas.microsoft.com/office/drawing/2014/main" id="{763D7E13-B229-4F56-84F2-542D4AC92681}"/>
                    </a:ext>
                  </a:extLst>
                </p:cNvPr>
                <p:cNvSpPr/>
                <p:nvPr/>
              </p:nvSpPr>
              <p:spPr>
                <a:xfrm>
                  <a:off x="8266616" y="4839272"/>
                  <a:ext cx="552302" cy="552302"/>
                </a:xfrm>
                <a:custGeom>
                  <a:avLst/>
                  <a:gdLst>
                    <a:gd name="connsiteX0" fmla="*/ 42863 w 338138"/>
                    <a:gd name="connsiteY0" fmla="*/ 120650 h 338138"/>
                    <a:gd name="connsiteX1" fmla="*/ 53976 w 338138"/>
                    <a:gd name="connsiteY1" fmla="*/ 120650 h 338138"/>
                    <a:gd name="connsiteX2" fmla="*/ 61913 w 338138"/>
                    <a:gd name="connsiteY2" fmla="*/ 158750 h 338138"/>
                    <a:gd name="connsiteX3" fmla="*/ 73026 w 338138"/>
                    <a:gd name="connsiteY3" fmla="*/ 120650 h 338138"/>
                    <a:gd name="connsiteX4" fmla="*/ 85726 w 338138"/>
                    <a:gd name="connsiteY4" fmla="*/ 120650 h 338138"/>
                    <a:gd name="connsiteX5" fmla="*/ 95251 w 338138"/>
                    <a:gd name="connsiteY5" fmla="*/ 158750 h 338138"/>
                    <a:gd name="connsiteX6" fmla="*/ 103188 w 338138"/>
                    <a:gd name="connsiteY6" fmla="*/ 120650 h 338138"/>
                    <a:gd name="connsiteX7" fmla="*/ 122238 w 338138"/>
                    <a:gd name="connsiteY7" fmla="*/ 120650 h 338138"/>
                    <a:gd name="connsiteX8" fmla="*/ 130176 w 338138"/>
                    <a:gd name="connsiteY8" fmla="*/ 158750 h 338138"/>
                    <a:gd name="connsiteX9" fmla="*/ 139701 w 338138"/>
                    <a:gd name="connsiteY9" fmla="*/ 120650 h 338138"/>
                    <a:gd name="connsiteX10" fmla="*/ 153988 w 338138"/>
                    <a:gd name="connsiteY10" fmla="*/ 120650 h 338138"/>
                    <a:gd name="connsiteX11" fmla="*/ 161926 w 338138"/>
                    <a:gd name="connsiteY11" fmla="*/ 158750 h 338138"/>
                    <a:gd name="connsiteX12" fmla="*/ 169863 w 338138"/>
                    <a:gd name="connsiteY12" fmla="*/ 120650 h 338138"/>
                    <a:gd name="connsiteX13" fmla="*/ 190501 w 338138"/>
                    <a:gd name="connsiteY13" fmla="*/ 120650 h 338138"/>
                    <a:gd name="connsiteX14" fmla="*/ 198438 w 338138"/>
                    <a:gd name="connsiteY14" fmla="*/ 158750 h 338138"/>
                    <a:gd name="connsiteX15" fmla="*/ 207963 w 338138"/>
                    <a:gd name="connsiteY15" fmla="*/ 120650 h 338138"/>
                    <a:gd name="connsiteX16" fmla="*/ 220663 w 338138"/>
                    <a:gd name="connsiteY16" fmla="*/ 120650 h 338138"/>
                    <a:gd name="connsiteX17" fmla="*/ 231776 w 338138"/>
                    <a:gd name="connsiteY17" fmla="*/ 158750 h 338138"/>
                    <a:gd name="connsiteX18" fmla="*/ 239713 w 338138"/>
                    <a:gd name="connsiteY18" fmla="*/ 120650 h 338138"/>
                    <a:gd name="connsiteX19" fmla="*/ 249238 w 338138"/>
                    <a:gd name="connsiteY19" fmla="*/ 120650 h 338138"/>
                    <a:gd name="connsiteX20" fmla="*/ 236538 w 338138"/>
                    <a:gd name="connsiteY20" fmla="*/ 174625 h 338138"/>
                    <a:gd name="connsiteX21" fmla="*/ 223838 w 338138"/>
                    <a:gd name="connsiteY21" fmla="*/ 174625 h 338138"/>
                    <a:gd name="connsiteX22" fmla="*/ 214313 w 338138"/>
                    <a:gd name="connsiteY22" fmla="*/ 134938 h 338138"/>
                    <a:gd name="connsiteX23" fmla="*/ 203201 w 338138"/>
                    <a:gd name="connsiteY23" fmla="*/ 174625 h 338138"/>
                    <a:gd name="connsiteX24" fmla="*/ 192088 w 338138"/>
                    <a:gd name="connsiteY24" fmla="*/ 174625 h 338138"/>
                    <a:gd name="connsiteX25" fmla="*/ 179388 w 338138"/>
                    <a:gd name="connsiteY25" fmla="*/ 128588 h 338138"/>
                    <a:gd name="connsiteX26" fmla="*/ 169863 w 338138"/>
                    <a:gd name="connsiteY26" fmla="*/ 174625 h 338138"/>
                    <a:gd name="connsiteX27" fmla="*/ 157163 w 338138"/>
                    <a:gd name="connsiteY27" fmla="*/ 174625 h 338138"/>
                    <a:gd name="connsiteX28" fmla="*/ 146051 w 338138"/>
                    <a:gd name="connsiteY28" fmla="*/ 134938 h 338138"/>
                    <a:gd name="connsiteX29" fmla="*/ 136526 w 338138"/>
                    <a:gd name="connsiteY29" fmla="*/ 174625 h 338138"/>
                    <a:gd name="connsiteX30" fmla="*/ 123826 w 338138"/>
                    <a:gd name="connsiteY30" fmla="*/ 174625 h 338138"/>
                    <a:gd name="connsiteX31" fmla="*/ 112713 w 338138"/>
                    <a:gd name="connsiteY31" fmla="*/ 128588 h 338138"/>
                    <a:gd name="connsiteX32" fmla="*/ 100013 w 338138"/>
                    <a:gd name="connsiteY32" fmla="*/ 174625 h 338138"/>
                    <a:gd name="connsiteX33" fmla="*/ 90488 w 338138"/>
                    <a:gd name="connsiteY33" fmla="*/ 174625 h 338138"/>
                    <a:gd name="connsiteX34" fmla="*/ 77788 w 338138"/>
                    <a:gd name="connsiteY34" fmla="*/ 134938 h 338138"/>
                    <a:gd name="connsiteX35" fmla="*/ 68263 w 338138"/>
                    <a:gd name="connsiteY35" fmla="*/ 174625 h 338138"/>
                    <a:gd name="connsiteX36" fmla="*/ 55563 w 338138"/>
                    <a:gd name="connsiteY36" fmla="*/ 174625 h 338138"/>
                    <a:gd name="connsiteX37" fmla="*/ 148432 w 338138"/>
                    <a:gd name="connsiteY37" fmla="*/ 22225 h 338138"/>
                    <a:gd name="connsiteX38" fmla="*/ 22225 w 338138"/>
                    <a:gd name="connsiteY38" fmla="*/ 148432 h 338138"/>
                    <a:gd name="connsiteX39" fmla="*/ 148432 w 338138"/>
                    <a:gd name="connsiteY39" fmla="*/ 274639 h 338138"/>
                    <a:gd name="connsiteX40" fmla="*/ 274639 w 338138"/>
                    <a:gd name="connsiteY40" fmla="*/ 148432 h 338138"/>
                    <a:gd name="connsiteX41" fmla="*/ 148432 w 338138"/>
                    <a:gd name="connsiteY41" fmla="*/ 22225 h 338138"/>
                    <a:gd name="connsiteX42" fmla="*/ 147936 w 338138"/>
                    <a:gd name="connsiteY42" fmla="*/ 0 h 338138"/>
                    <a:gd name="connsiteX43" fmla="*/ 295871 w 338138"/>
                    <a:gd name="connsiteY43" fmla="*/ 147936 h 338138"/>
                    <a:gd name="connsiteX44" fmla="*/ 258887 w 338138"/>
                    <a:gd name="connsiteY44" fmla="*/ 244358 h 338138"/>
                    <a:gd name="connsiteX45" fmla="*/ 338138 w 338138"/>
                    <a:gd name="connsiteY45" fmla="*/ 323609 h 338138"/>
                    <a:gd name="connsiteX46" fmla="*/ 323609 w 338138"/>
                    <a:gd name="connsiteY46" fmla="*/ 338138 h 338138"/>
                    <a:gd name="connsiteX47" fmla="*/ 244358 w 338138"/>
                    <a:gd name="connsiteY47" fmla="*/ 258887 h 338138"/>
                    <a:gd name="connsiteX48" fmla="*/ 147936 w 338138"/>
                    <a:gd name="connsiteY48" fmla="*/ 295871 h 338138"/>
                    <a:gd name="connsiteX49" fmla="*/ 0 w 338138"/>
                    <a:gd name="connsiteY49" fmla="*/ 147936 h 338138"/>
                    <a:gd name="connsiteX50" fmla="*/ 147936 w 338138"/>
                    <a:gd name="connsiteY50" fmla="*/ 0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338138" h="338138">
                      <a:moveTo>
                        <a:pt x="42863" y="120650"/>
                      </a:moveTo>
                      <a:lnTo>
                        <a:pt x="53976" y="120650"/>
                      </a:lnTo>
                      <a:lnTo>
                        <a:pt x="61913" y="158750"/>
                      </a:lnTo>
                      <a:lnTo>
                        <a:pt x="73026" y="120650"/>
                      </a:lnTo>
                      <a:lnTo>
                        <a:pt x="85726" y="120650"/>
                      </a:lnTo>
                      <a:lnTo>
                        <a:pt x="95251" y="158750"/>
                      </a:lnTo>
                      <a:lnTo>
                        <a:pt x="103188" y="120650"/>
                      </a:lnTo>
                      <a:lnTo>
                        <a:pt x="122238" y="120650"/>
                      </a:lnTo>
                      <a:lnTo>
                        <a:pt x="130176" y="158750"/>
                      </a:lnTo>
                      <a:lnTo>
                        <a:pt x="139701" y="120650"/>
                      </a:lnTo>
                      <a:lnTo>
                        <a:pt x="153988" y="120650"/>
                      </a:lnTo>
                      <a:lnTo>
                        <a:pt x="161926" y="158750"/>
                      </a:lnTo>
                      <a:lnTo>
                        <a:pt x="169863" y="120650"/>
                      </a:lnTo>
                      <a:lnTo>
                        <a:pt x="190501" y="120650"/>
                      </a:lnTo>
                      <a:lnTo>
                        <a:pt x="198438" y="158750"/>
                      </a:lnTo>
                      <a:lnTo>
                        <a:pt x="207963" y="120650"/>
                      </a:lnTo>
                      <a:lnTo>
                        <a:pt x="220663" y="120650"/>
                      </a:lnTo>
                      <a:lnTo>
                        <a:pt x="231776" y="158750"/>
                      </a:lnTo>
                      <a:lnTo>
                        <a:pt x="239713" y="120650"/>
                      </a:lnTo>
                      <a:lnTo>
                        <a:pt x="249238" y="120650"/>
                      </a:lnTo>
                      <a:lnTo>
                        <a:pt x="236538" y="174625"/>
                      </a:lnTo>
                      <a:lnTo>
                        <a:pt x="223838" y="174625"/>
                      </a:lnTo>
                      <a:lnTo>
                        <a:pt x="214313" y="134938"/>
                      </a:lnTo>
                      <a:lnTo>
                        <a:pt x="203201" y="174625"/>
                      </a:lnTo>
                      <a:lnTo>
                        <a:pt x="192088" y="174625"/>
                      </a:lnTo>
                      <a:lnTo>
                        <a:pt x="179388" y="128588"/>
                      </a:lnTo>
                      <a:lnTo>
                        <a:pt x="169863" y="174625"/>
                      </a:lnTo>
                      <a:lnTo>
                        <a:pt x="157163" y="174625"/>
                      </a:lnTo>
                      <a:lnTo>
                        <a:pt x="146051" y="134938"/>
                      </a:lnTo>
                      <a:lnTo>
                        <a:pt x="136526" y="174625"/>
                      </a:lnTo>
                      <a:lnTo>
                        <a:pt x="123826" y="174625"/>
                      </a:lnTo>
                      <a:lnTo>
                        <a:pt x="112713" y="128588"/>
                      </a:lnTo>
                      <a:lnTo>
                        <a:pt x="100013" y="174625"/>
                      </a:lnTo>
                      <a:lnTo>
                        <a:pt x="90488" y="174625"/>
                      </a:lnTo>
                      <a:lnTo>
                        <a:pt x="77788" y="134938"/>
                      </a:lnTo>
                      <a:lnTo>
                        <a:pt x="68263" y="174625"/>
                      </a:lnTo>
                      <a:lnTo>
                        <a:pt x="55563" y="174625"/>
                      </a:lnTo>
                      <a:close/>
                      <a:moveTo>
                        <a:pt x="148432" y="22225"/>
                      </a:moveTo>
                      <a:cubicBezTo>
                        <a:pt x="78730" y="22225"/>
                        <a:pt x="22225" y="78730"/>
                        <a:pt x="22225" y="148432"/>
                      </a:cubicBezTo>
                      <a:cubicBezTo>
                        <a:pt x="22225" y="218134"/>
                        <a:pt x="78730" y="274639"/>
                        <a:pt x="148432" y="274639"/>
                      </a:cubicBezTo>
                      <a:cubicBezTo>
                        <a:pt x="218134" y="274639"/>
                        <a:pt x="274639" y="218134"/>
                        <a:pt x="274639" y="148432"/>
                      </a:cubicBezTo>
                      <a:cubicBezTo>
                        <a:pt x="274639" y="78730"/>
                        <a:pt x="218134" y="22225"/>
                        <a:pt x="148432" y="22225"/>
                      </a:cubicBezTo>
                      <a:close/>
                      <a:moveTo>
                        <a:pt x="147936" y="0"/>
                      </a:moveTo>
                      <a:cubicBezTo>
                        <a:pt x="229828" y="0"/>
                        <a:pt x="295871" y="66043"/>
                        <a:pt x="295871" y="147936"/>
                      </a:cubicBezTo>
                      <a:cubicBezTo>
                        <a:pt x="295871" y="184919"/>
                        <a:pt x="281342" y="217941"/>
                        <a:pt x="258887" y="244358"/>
                      </a:cubicBezTo>
                      <a:cubicBezTo>
                        <a:pt x="258887" y="244358"/>
                        <a:pt x="258887" y="244358"/>
                        <a:pt x="338138" y="323609"/>
                      </a:cubicBezTo>
                      <a:cubicBezTo>
                        <a:pt x="338138" y="323609"/>
                        <a:pt x="338138" y="323609"/>
                        <a:pt x="323609" y="338138"/>
                      </a:cubicBezTo>
                      <a:cubicBezTo>
                        <a:pt x="323609" y="338138"/>
                        <a:pt x="323609" y="338138"/>
                        <a:pt x="244358" y="258887"/>
                      </a:cubicBezTo>
                      <a:cubicBezTo>
                        <a:pt x="217941" y="281342"/>
                        <a:pt x="184919" y="295871"/>
                        <a:pt x="147936" y="295871"/>
                      </a:cubicBezTo>
                      <a:cubicBezTo>
                        <a:pt x="66043" y="295871"/>
                        <a:pt x="0" y="229828"/>
                        <a:pt x="0" y="147936"/>
                      </a:cubicBezTo>
                      <a:cubicBezTo>
                        <a:pt x="0" y="66043"/>
                        <a:pt x="66043" y="0"/>
                        <a:pt x="14793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76200" cap="flat" cmpd="sng" algn="ctr">
                      <a:solidFill>
                        <a:schemeClr val="bg1"/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38E11E67-B570-49A9-993A-583FC2E2B3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0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9153262" cy="51435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3203848" y="1786920"/>
            <a:ext cx="249299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500" dirty="0">
                <a:solidFill>
                  <a:srgbClr val="FFFFFF"/>
                </a:solidFill>
                <a:cs typeface="+mn-ea"/>
                <a:sym typeface="+mn-lt"/>
              </a:rPr>
              <a:t>个人感悟</a:t>
            </a: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10097" y="1275606"/>
            <a:ext cx="1080492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8650" y="2836989"/>
              <a:ext cx="665567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33E78"/>
                  </a:solidFill>
                  <a:effectLst/>
                  <a:uLnTx/>
                  <a:uFillTx/>
                  <a:cs typeface="+mn-ea"/>
                  <a:sym typeface="+mn-lt"/>
                </a:rPr>
                <a:t>Part 03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33E7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39" y="195486"/>
            <a:ext cx="1238246" cy="15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经验感悟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45946" y="2567343"/>
            <a:ext cx="7406216" cy="582644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7353138" y="2655875"/>
            <a:ext cx="1103185" cy="405579"/>
          </a:xfrm>
          <a:prstGeom prst="homePlate">
            <a:avLst>
              <a:gd name="adj" fmla="val 31490"/>
            </a:avLst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162000" bIns="81000" rtlCol="0" anchor="ctr"/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cs typeface="+mn-ea"/>
                <a:sym typeface="+mn-lt"/>
              </a:rPr>
              <a:t>合作理解</a:t>
            </a:r>
          </a:p>
        </p:txBody>
      </p:sp>
      <p:sp>
        <p:nvSpPr>
          <p:cNvPr id="5" name="椭圆 4"/>
          <p:cNvSpPr/>
          <p:nvPr/>
        </p:nvSpPr>
        <p:spPr>
          <a:xfrm>
            <a:off x="810140" y="3458282"/>
            <a:ext cx="490226" cy="456180"/>
          </a:xfrm>
          <a:prstGeom prst="ellipse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91710" y="3546958"/>
            <a:ext cx="318661" cy="320936"/>
            <a:chOff x="3714875" y="1883685"/>
            <a:chExt cx="486104" cy="526152"/>
          </a:xfrm>
        </p:grpSpPr>
        <p:sp>
          <p:nvSpPr>
            <p:cNvPr id="7" name="Oval 92"/>
            <p:cNvSpPr>
              <a:spLocks noChangeArrowheads="1"/>
            </p:cNvSpPr>
            <p:nvPr/>
          </p:nvSpPr>
          <p:spPr bwMode="auto">
            <a:xfrm>
              <a:off x="4028357" y="1925114"/>
              <a:ext cx="75954" cy="925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3"/>
            <p:cNvSpPr>
              <a:spLocks noEditPoints="1"/>
            </p:cNvSpPr>
            <p:nvPr/>
          </p:nvSpPr>
          <p:spPr bwMode="auto">
            <a:xfrm>
              <a:off x="3970356" y="1990020"/>
              <a:ext cx="230623" cy="419817"/>
            </a:xfrm>
            <a:custGeom>
              <a:avLst/>
              <a:gdLst>
                <a:gd name="T0" fmla="*/ 83 w 84"/>
                <a:gd name="T1" fmla="*/ 42 h 153"/>
                <a:gd name="T2" fmla="*/ 83 w 84"/>
                <a:gd name="T3" fmla="*/ 42 h 153"/>
                <a:gd name="T4" fmla="*/ 83 w 84"/>
                <a:gd name="T5" fmla="*/ 42 h 153"/>
                <a:gd name="T6" fmla="*/ 60 w 84"/>
                <a:gd name="T7" fmla="*/ 17 h 153"/>
                <a:gd name="T8" fmla="*/ 54 w 84"/>
                <a:gd name="T9" fmla="*/ 14 h 153"/>
                <a:gd name="T10" fmla="*/ 47 w 84"/>
                <a:gd name="T11" fmla="*/ 14 h 153"/>
                <a:gd name="T12" fmla="*/ 52 w 84"/>
                <a:gd name="T13" fmla="*/ 18 h 153"/>
                <a:gd name="T14" fmla="*/ 45 w 84"/>
                <a:gd name="T15" fmla="*/ 21 h 153"/>
                <a:gd name="T16" fmla="*/ 48 w 84"/>
                <a:gd name="T17" fmla="*/ 27 h 153"/>
                <a:gd name="T18" fmla="*/ 39 w 84"/>
                <a:gd name="T19" fmla="*/ 47 h 153"/>
                <a:gd name="T20" fmla="*/ 38 w 84"/>
                <a:gd name="T21" fmla="*/ 19 h 153"/>
                <a:gd name="T22" fmla="*/ 39 w 84"/>
                <a:gd name="T23" fmla="*/ 18 h 153"/>
                <a:gd name="T24" fmla="*/ 37 w 84"/>
                <a:gd name="T25" fmla="*/ 11 h 153"/>
                <a:gd name="T26" fmla="*/ 32 w 84"/>
                <a:gd name="T27" fmla="*/ 11 h 153"/>
                <a:gd name="T28" fmla="*/ 30 w 84"/>
                <a:gd name="T29" fmla="*/ 18 h 153"/>
                <a:gd name="T30" fmla="*/ 31 w 84"/>
                <a:gd name="T31" fmla="*/ 19 h 153"/>
                <a:gd name="T32" fmla="*/ 30 w 84"/>
                <a:gd name="T33" fmla="*/ 47 h 153"/>
                <a:gd name="T34" fmla="*/ 20 w 84"/>
                <a:gd name="T35" fmla="*/ 27 h 153"/>
                <a:gd name="T36" fmla="*/ 24 w 84"/>
                <a:gd name="T37" fmla="*/ 21 h 153"/>
                <a:gd name="T38" fmla="*/ 17 w 84"/>
                <a:gd name="T39" fmla="*/ 18 h 153"/>
                <a:gd name="T40" fmla="*/ 23 w 84"/>
                <a:gd name="T41" fmla="*/ 13 h 153"/>
                <a:gd name="T42" fmla="*/ 22 w 84"/>
                <a:gd name="T43" fmla="*/ 12 h 153"/>
                <a:gd name="T44" fmla="*/ 6 w 84"/>
                <a:gd name="T45" fmla="*/ 5 h 153"/>
                <a:gd name="T46" fmla="*/ 0 w 84"/>
                <a:gd name="T47" fmla="*/ 0 h 153"/>
                <a:gd name="T48" fmla="*/ 0 w 84"/>
                <a:gd name="T49" fmla="*/ 21 h 153"/>
                <a:gd name="T50" fmla="*/ 13 w 84"/>
                <a:gd name="T51" fmla="*/ 26 h 153"/>
                <a:gd name="T52" fmla="*/ 11 w 84"/>
                <a:gd name="T53" fmla="*/ 87 h 153"/>
                <a:gd name="T54" fmla="*/ 11 w 84"/>
                <a:gd name="T55" fmla="*/ 87 h 153"/>
                <a:gd name="T56" fmla="*/ 13 w 84"/>
                <a:gd name="T57" fmla="*/ 87 h 153"/>
                <a:gd name="T58" fmla="*/ 15 w 84"/>
                <a:gd name="T59" fmla="*/ 153 h 153"/>
                <a:gd name="T60" fmla="*/ 34 w 84"/>
                <a:gd name="T61" fmla="*/ 153 h 153"/>
                <a:gd name="T62" fmla="*/ 34 w 84"/>
                <a:gd name="T63" fmla="*/ 87 h 153"/>
                <a:gd name="T64" fmla="*/ 36 w 84"/>
                <a:gd name="T65" fmla="*/ 87 h 153"/>
                <a:gd name="T66" fmla="*/ 38 w 84"/>
                <a:gd name="T67" fmla="*/ 153 h 153"/>
                <a:gd name="T68" fmla="*/ 57 w 84"/>
                <a:gd name="T69" fmla="*/ 153 h 153"/>
                <a:gd name="T70" fmla="*/ 57 w 84"/>
                <a:gd name="T71" fmla="*/ 87 h 153"/>
                <a:gd name="T72" fmla="*/ 59 w 84"/>
                <a:gd name="T73" fmla="*/ 87 h 153"/>
                <a:gd name="T74" fmla="*/ 59 w 84"/>
                <a:gd name="T75" fmla="*/ 87 h 153"/>
                <a:gd name="T76" fmla="*/ 58 w 84"/>
                <a:gd name="T77" fmla="*/ 77 h 153"/>
                <a:gd name="T78" fmla="*/ 69 w 84"/>
                <a:gd name="T79" fmla="*/ 82 h 153"/>
                <a:gd name="T80" fmla="*/ 77 w 84"/>
                <a:gd name="T81" fmla="*/ 67 h 153"/>
                <a:gd name="T82" fmla="*/ 80 w 84"/>
                <a:gd name="T83" fmla="*/ 60 h 153"/>
                <a:gd name="T84" fmla="*/ 82 w 84"/>
                <a:gd name="T85" fmla="*/ 56 h 153"/>
                <a:gd name="T86" fmla="*/ 83 w 84"/>
                <a:gd name="T87" fmla="*/ 54 h 153"/>
                <a:gd name="T88" fmla="*/ 84 w 84"/>
                <a:gd name="T89" fmla="*/ 53 h 153"/>
                <a:gd name="T90" fmla="*/ 84 w 84"/>
                <a:gd name="T91" fmla="*/ 52 h 153"/>
                <a:gd name="T92" fmla="*/ 83 w 84"/>
                <a:gd name="T93" fmla="*/ 42 h 153"/>
                <a:gd name="T94" fmla="*/ 65 w 84"/>
                <a:gd name="T95" fmla="*/ 51 h 153"/>
                <a:gd name="T96" fmla="*/ 60 w 84"/>
                <a:gd name="T97" fmla="*/ 58 h 153"/>
                <a:gd name="T98" fmla="*/ 58 w 84"/>
                <a:gd name="T99" fmla="*/ 62 h 153"/>
                <a:gd name="T100" fmla="*/ 57 w 84"/>
                <a:gd name="T101" fmla="*/ 39 h 153"/>
                <a:gd name="T102" fmla="*/ 66 w 84"/>
                <a:gd name="T103" fmla="*/ 49 h 153"/>
                <a:gd name="T104" fmla="*/ 65 w 84"/>
                <a:gd name="T105" fmla="*/ 5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" h="153"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8" y="15"/>
                    <a:pt x="56" y="14"/>
                    <a:pt x="54" y="14"/>
                  </a:cubicBezTo>
                  <a:cubicBezTo>
                    <a:pt x="54" y="14"/>
                    <a:pt x="49" y="14"/>
                    <a:pt x="47" y="14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6" y="9"/>
                    <a:pt x="8" y="6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3"/>
                    <a:pt x="9" y="24"/>
                    <a:pt x="13" y="26"/>
                  </a:cubicBezTo>
                  <a:cubicBezTo>
                    <a:pt x="12" y="46"/>
                    <a:pt x="11" y="66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2" y="87"/>
                    <a:pt x="12" y="87"/>
                    <a:pt x="13" y="8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34"/>
                    <a:pt x="34" y="100"/>
                    <a:pt x="34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7" y="134"/>
                    <a:pt x="57" y="100"/>
                    <a:pt x="57" y="87"/>
                  </a:cubicBezTo>
                  <a:cubicBezTo>
                    <a:pt x="57" y="87"/>
                    <a:pt x="58" y="87"/>
                    <a:pt x="59" y="87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9" y="83"/>
                    <a:pt x="58" y="80"/>
                    <a:pt x="58" y="77"/>
                  </a:cubicBezTo>
                  <a:cubicBezTo>
                    <a:pt x="62" y="79"/>
                    <a:pt x="65" y="81"/>
                    <a:pt x="69" y="82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lnTo>
                    <a:pt x="83" y="42"/>
                  </a:lnTo>
                  <a:close/>
                  <a:moveTo>
                    <a:pt x="65" y="51"/>
                  </a:moveTo>
                  <a:cubicBezTo>
                    <a:pt x="60" y="58"/>
                    <a:pt x="60" y="58"/>
                    <a:pt x="60" y="58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54"/>
                    <a:pt x="58" y="47"/>
                    <a:pt x="57" y="39"/>
                  </a:cubicBezTo>
                  <a:cubicBezTo>
                    <a:pt x="66" y="49"/>
                    <a:pt x="66" y="49"/>
                    <a:pt x="66" y="49"/>
                  </a:cubicBezTo>
                  <a:lnTo>
                    <a:pt x="65" y="5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94"/>
            <p:cNvSpPr/>
            <p:nvPr/>
          </p:nvSpPr>
          <p:spPr bwMode="auto">
            <a:xfrm>
              <a:off x="3759066" y="1998306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2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95"/>
            <p:cNvSpPr/>
            <p:nvPr/>
          </p:nvSpPr>
          <p:spPr bwMode="auto">
            <a:xfrm>
              <a:off x="3759066" y="2042498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96"/>
            <p:cNvSpPr/>
            <p:nvPr/>
          </p:nvSpPr>
          <p:spPr bwMode="auto">
            <a:xfrm>
              <a:off x="3759066" y="2086689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97"/>
            <p:cNvSpPr/>
            <p:nvPr/>
          </p:nvSpPr>
          <p:spPr bwMode="auto">
            <a:xfrm>
              <a:off x="3759066" y="2130880"/>
              <a:ext cx="169860" cy="17953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98"/>
            <p:cNvSpPr>
              <a:spLocks noEditPoints="1"/>
            </p:cNvSpPr>
            <p:nvPr/>
          </p:nvSpPr>
          <p:spPr bwMode="auto">
            <a:xfrm>
              <a:off x="3714875" y="1883685"/>
              <a:ext cx="269291" cy="336959"/>
            </a:xfrm>
            <a:custGeom>
              <a:avLst/>
              <a:gdLst>
                <a:gd name="T0" fmla="*/ 93 w 98"/>
                <a:gd name="T1" fmla="*/ 0 h 123"/>
                <a:gd name="T2" fmla="*/ 27 w 98"/>
                <a:gd name="T3" fmla="*/ 0 h 123"/>
                <a:gd name="T4" fmla="*/ 24 w 98"/>
                <a:gd name="T5" fmla="*/ 2 h 123"/>
                <a:gd name="T6" fmla="*/ 1 w 98"/>
                <a:gd name="T7" fmla="*/ 24 h 123"/>
                <a:gd name="T8" fmla="*/ 0 w 98"/>
                <a:gd name="T9" fmla="*/ 27 h 123"/>
                <a:gd name="T10" fmla="*/ 0 w 98"/>
                <a:gd name="T11" fmla="*/ 118 h 123"/>
                <a:gd name="T12" fmla="*/ 5 w 98"/>
                <a:gd name="T13" fmla="*/ 123 h 123"/>
                <a:gd name="T14" fmla="*/ 93 w 98"/>
                <a:gd name="T15" fmla="*/ 123 h 123"/>
                <a:gd name="T16" fmla="*/ 98 w 98"/>
                <a:gd name="T17" fmla="*/ 118 h 123"/>
                <a:gd name="T18" fmla="*/ 98 w 98"/>
                <a:gd name="T19" fmla="*/ 5 h 123"/>
                <a:gd name="T20" fmla="*/ 93 w 98"/>
                <a:gd name="T21" fmla="*/ 0 h 123"/>
                <a:gd name="T22" fmla="*/ 24 w 98"/>
                <a:gd name="T23" fmla="*/ 15 h 123"/>
                <a:gd name="T24" fmla="*/ 24 w 98"/>
                <a:gd name="T25" fmla="*/ 23 h 123"/>
                <a:gd name="T26" fmla="*/ 16 w 98"/>
                <a:gd name="T27" fmla="*/ 23 h 123"/>
                <a:gd name="T28" fmla="*/ 24 w 98"/>
                <a:gd name="T29" fmla="*/ 15 h 123"/>
                <a:gd name="T30" fmla="*/ 88 w 98"/>
                <a:gd name="T31" fmla="*/ 113 h 123"/>
                <a:gd name="T32" fmla="*/ 10 w 98"/>
                <a:gd name="T33" fmla="*/ 113 h 123"/>
                <a:gd name="T34" fmla="*/ 10 w 98"/>
                <a:gd name="T35" fmla="*/ 31 h 123"/>
                <a:gd name="T36" fmla="*/ 28 w 98"/>
                <a:gd name="T37" fmla="*/ 31 h 123"/>
                <a:gd name="T38" fmla="*/ 32 w 98"/>
                <a:gd name="T39" fmla="*/ 27 h 123"/>
                <a:gd name="T40" fmla="*/ 32 w 98"/>
                <a:gd name="T41" fmla="*/ 10 h 123"/>
                <a:gd name="T42" fmla="*/ 88 w 98"/>
                <a:gd name="T43" fmla="*/ 10 h 123"/>
                <a:gd name="T44" fmla="*/ 88 w 98"/>
                <a:gd name="T45" fmla="*/ 11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23">
                  <a:moveTo>
                    <a:pt x="93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1"/>
                    <a:pt x="24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5" y="123"/>
                    <a:pt x="98" y="121"/>
                    <a:pt x="98" y="118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5" y="0"/>
                    <a:pt x="93" y="0"/>
                  </a:cubicBezTo>
                  <a:close/>
                  <a:moveTo>
                    <a:pt x="24" y="15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16" y="23"/>
                    <a:pt x="16" y="23"/>
                    <a:pt x="16" y="23"/>
                  </a:cubicBezTo>
                  <a:lnTo>
                    <a:pt x="24" y="15"/>
                  </a:lnTo>
                  <a:close/>
                  <a:moveTo>
                    <a:pt x="88" y="113"/>
                  </a:moveTo>
                  <a:cubicBezTo>
                    <a:pt x="10" y="113"/>
                    <a:pt x="10" y="113"/>
                    <a:pt x="10" y="11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0" y="31"/>
                    <a:pt x="32" y="29"/>
                    <a:pt x="32" y="2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88" y="10"/>
                    <a:pt x="88" y="10"/>
                    <a:pt x="88" y="10"/>
                  </a:cubicBezTo>
                  <a:lnTo>
                    <a:pt x="88" y="1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737689" y="1893228"/>
            <a:ext cx="7383015" cy="522561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7353138" y="1972581"/>
            <a:ext cx="1103185" cy="389689"/>
          </a:xfrm>
          <a:prstGeom prst="homePlate">
            <a:avLst>
              <a:gd name="adj" fmla="val 31490"/>
            </a:avLst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162000" bIns="81000" rtlCol="0" anchor="ctr"/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cs typeface="+mn-ea"/>
                <a:sym typeface="+mn-lt"/>
              </a:rPr>
              <a:t>快速适应</a:t>
            </a:r>
          </a:p>
        </p:txBody>
      </p:sp>
      <p:sp>
        <p:nvSpPr>
          <p:cNvPr id="17" name="椭圆 16"/>
          <p:cNvSpPr/>
          <p:nvPr/>
        </p:nvSpPr>
        <p:spPr>
          <a:xfrm>
            <a:off x="810140" y="2656461"/>
            <a:ext cx="484000" cy="425469"/>
          </a:xfrm>
          <a:prstGeom prst="ellipse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02289" y="2702826"/>
            <a:ext cx="357944" cy="332737"/>
            <a:chOff x="9682163" y="5963443"/>
            <a:chExt cx="574675" cy="549275"/>
          </a:xfrm>
          <a:solidFill>
            <a:schemeClr val="bg1"/>
          </a:solidFill>
        </p:grpSpPr>
        <p:sp>
          <p:nvSpPr>
            <p:cNvPr id="19" name="Freeform 864"/>
            <p:cNvSpPr/>
            <p:nvPr/>
          </p:nvSpPr>
          <p:spPr bwMode="auto">
            <a:xfrm>
              <a:off x="9855200" y="5963443"/>
              <a:ext cx="104775" cy="117475"/>
            </a:xfrm>
            <a:custGeom>
              <a:avLst/>
              <a:gdLst>
                <a:gd name="T0" fmla="*/ 14 w 60"/>
                <a:gd name="T1" fmla="*/ 60 h 67"/>
                <a:gd name="T2" fmla="*/ 8 w 60"/>
                <a:gd name="T3" fmla="*/ 21 h 67"/>
                <a:gd name="T4" fmla="*/ 46 w 60"/>
                <a:gd name="T5" fmla="*/ 7 h 67"/>
                <a:gd name="T6" fmla="*/ 51 w 60"/>
                <a:gd name="T7" fmla="*/ 46 h 67"/>
                <a:gd name="T8" fmla="*/ 14 w 60"/>
                <a:gd name="T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14" y="60"/>
                  </a:moveTo>
                  <a:cubicBezTo>
                    <a:pt x="2" y="53"/>
                    <a:pt x="0" y="35"/>
                    <a:pt x="8" y="21"/>
                  </a:cubicBezTo>
                  <a:cubicBezTo>
                    <a:pt x="17" y="6"/>
                    <a:pt x="34" y="0"/>
                    <a:pt x="46" y="7"/>
                  </a:cubicBezTo>
                  <a:cubicBezTo>
                    <a:pt x="57" y="14"/>
                    <a:pt x="60" y="31"/>
                    <a:pt x="51" y="46"/>
                  </a:cubicBezTo>
                  <a:cubicBezTo>
                    <a:pt x="43" y="61"/>
                    <a:pt x="26" y="67"/>
                    <a:pt x="1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865"/>
            <p:cNvSpPr/>
            <p:nvPr/>
          </p:nvSpPr>
          <p:spPr bwMode="auto">
            <a:xfrm>
              <a:off x="9682163" y="6049168"/>
              <a:ext cx="569913" cy="463550"/>
            </a:xfrm>
            <a:custGeom>
              <a:avLst/>
              <a:gdLst>
                <a:gd name="T0" fmla="*/ 4 w 326"/>
                <a:gd name="T1" fmla="*/ 20 h 265"/>
                <a:gd name="T2" fmla="*/ 5 w 326"/>
                <a:gd name="T3" fmla="*/ 20 h 265"/>
                <a:gd name="T4" fmla="*/ 16 w 326"/>
                <a:gd name="T5" fmla="*/ 16 h 265"/>
                <a:gd name="T6" fmla="*/ 59 w 326"/>
                <a:gd name="T7" fmla="*/ 2 h 265"/>
                <a:gd name="T8" fmla="*/ 98 w 326"/>
                <a:gd name="T9" fmla="*/ 9 h 265"/>
                <a:gd name="T10" fmla="*/ 88 w 326"/>
                <a:gd name="T11" fmla="*/ 16 h 265"/>
                <a:gd name="T12" fmla="*/ 85 w 326"/>
                <a:gd name="T13" fmla="*/ 32 h 265"/>
                <a:gd name="T14" fmla="*/ 102 w 326"/>
                <a:gd name="T15" fmla="*/ 24 h 265"/>
                <a:gd name="T16" fmla="*/ 108 w 326"/>
                <a:gd name="T17" fmla="*/ 12 h 265"/>
                <a:gd name="T18" fmla="*/ 110 w 326"/>
                <a:gd name="T19" fmla="*/ 26 h 265"/>
                <a:gd name="T20" fmla="*/ 89 w 326"/>
                <a:gd name="T21" fmla="*/ 70 h 265"/>
                <a:gd name="T22" fmla="*/ 111 w 326"/>
                <a:gd name="T23" fmla="*/ 34 h 265"/>
                <a:gd name="T24" fmla="*/ 118 w 326"/>
                <a:gd name="T25" fmla="*/ 32 h 265"/>
                <a:gd name="T26" fmla="*/ 128 w 326"/>
                <a:gd name="T27" fmla="*/ 86 h 265"/>
                <a:gd name="T28" fmla="*/ 162 w 326"/>
                <a:gd name="T29" fmla="*/ 108 h 265"/>
                <a:gd name="T30" fmla="*/ 222 w 326"/>
                <a:gd name="T31" fmla="*/ 60 h 265"/>
                <a:gd name="T32" fmla="*/ 326 w 326"/>
                <a:gd name="T33" fmla="*/ 135 h 265"/>
                <a:gd name="T34" fmla="*/ 312 w 326"/>
                <a:gd name="T35" fmla="*/ 137 h 265"/>
                <a:gd name="T36" fmla="*/ 156 w 326"/>
                <a:gd name="T37" fmla="*/ 137 h 265"/>
                <a:gd name="T38" fmla="*/ 130 w 326"/>
                <a:gd name="T39" fmla="*/ 135 h 265"/>
                <a:gd name="T40" fmla="*/ 121 w 326"/>
                <a:gd name="T41" fmla="*/ 121 h 265"/>
                <a:gd name="T42" fmla="*/ 104 w 326"/>
                <a:gd name="T43" fmla="*/ 108 h 265"/>
                <a:gd name="T44" fmla="*/ 103 w 326"/>
                <a:gd name="T45" fmla="*/ 108 h 265"/>
                <a:gd name="T46" fmla="*/ 103 w 326"/>
                <a:gd name="T47" fmla="*/ 108 h 265"/>
                <a:gd name="T48" fmla="*/ 97 w 326"/>
                <a:gd name="T49" fmla="*/ 96 h 265"/>
                <a:gd name="T50" fmla="*/ 96 w 326"/>
                <a:gd name="T51" fmla="*/ 94 h 265"/>
                <a:gd name="T52" fmla="*/ 95 w 326"/>
                <a:gd name="T53" fmla="*/ 85 h 265"/>
                <a:gd name="T54" fmla="*/ 101 w 326"/>
                <a:gd name="T55" fmla="*/ 161 h 265"/>
                <a:gd name="T56" fmla="*/ 77 w 326"/>
                <a:gd name="T57" fmla="*/ 265 h 265"/>
                <a:gd name="T58" fmla="*/ 69 w 326"/>
                <a:gd name="T59" fmla="*/ 180 h 265"/>
                <a:gd name="T60" fmla="*/ 68 w 326"/>
                <a:gd name="T61" fmla="*/ 177 h 265"/>
                <a:gd name="T62" fmla="*/ 54 w 326"/>
                <a:gd name="T63" fmla="*/ 149 h 265"/>
                <a:gd name="T64" fmla="*/ 8 w 326"/>
                <a:gd name="T65" fmla="*/ 260 h 265"/>
                <a:gd name="T66" fmla="*/ 3 w 326"/>
                <a:gd name="T67" fmla="*/ 113 h 265"/>
                <a:gd name="T68" fmla="*/ 25 w 326"/>
                <a:gd name="T69" fmla="*/ 68 h 265"/>
                <a:gd name="T70" fmla="*/ 0 w 326"/>
                <a:gd name="T71" fmla="*/ 49 h 265"/>
                <a:gd name="T72" fmla="*/ 0 w 326"/>
                <a:gd name="T73" fmla="*/ 48 h 265"/>
                <a:gd name="T74" fmla="*/ 4 w 326"/>
                <a:gd name="T75" fmla="*/ 2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6" h="265">
                  <a:moveTo>
                    <a:pt x="4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3" y="0"/>
                    <a:pt x="75" y="0"/>
                    <a:pt x="77" y="1"/>
                  </a:cubicBezTo>
                  <a:cubicBezTo>
                    <a:pt x="86" y="4"/>
                    <a:pt x="92" y="6"/>
                    <a:pt x="98" y="9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2" y="108"/>
                    <a:pt x="162" y="109"/>
                    <a:pt x="162" y="109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5" y="57"/>
                    <a:pt x="231" y="57"/>
                    <a:pt x="235" y="60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25" y="137"/>
                    <a:pt x="322" y="137"/>
                    <a:pt x="320" y="137"/>
                  </a:cubicBezTo>
                  <a:cubicBezTo>
                    <a:pt x="312" y="137"/>
                    <a:pt x="312" y="137"/>
                    <a:pt x="312" y="137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6" y="137"/>
                    <a:pt x="156" y="137"/>
                    <a:pt x="156" y="137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134" y="137"/>
                    <a:pt x="132" y="137"/>
                    <a:pt x="130" y="135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0" y="85"/>
                    <a:pt x="100" y="101"/>
                    <a:pt x="97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1" y="96"/>
                    <a:pt x="87" y="108"/>
                    <a:pt x="82" y="121"/>
                  </a:cubicBezTo>
                  <a:cubicBezTo>
                    <a:pt x="87" y="130"/>
                    <a:pt x="94" y="145"/>
                    <a:pt x="101" y="161"/>
                  </a:cubicBezTo>
                  <a:cubicBezTo>
                    <a:pt x="111" y="205"/>
                    <a:pt x="108" y="234"/>
                    <a:pt x="111" y="262"/>
                  </a:cubicBezTo>
                  <a:cubicBezTo>
                    <a:pt x="77" y="265"/>
                    <a:pt x="77" y="265"/>
                    <a:pt x="77" y="265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69" y="180"/>
                    <a:pt x="69" y="180"/>
                    <a:pt x="69" y="180"/>
                  </a:cubicBezTo>
                  <a:cubicBezTo>
                    <a:pt x="69" y="180"/>
                    <a:pt x="69" y="180"/>
                    <a:pt x="69" y="179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2" y="180"/>
                    <a:pt x="47" y="232"/>
                    <a:pt x="41" y="264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13" y="212"/>
                    <a:pt x="16" y="167"/>
                    <a:pt x="18" y="120"/>
                  </a:cubicBezTo>
                  <a:cubicBezTo>
                    <a:pt x="13" y="117"/>
                    <a:pt x="8" y="115"/>
                    <a:pt x="3" y="113"/>
                  </a:cubicBezTo>
                  <a:cubicBezTo>
                    <a:pt x="3" y="112"/>
                    <a:pt x="3" y="112"/>
                    <a:pt x="3" y="112"/>
                  </a:cubicBezTo>
                  <a:cubicBezTo>
                    <a:pt x="10" y="97"/>
                    <a:pt x="18" y="83"/>
                    <a:pt x="25" y="68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5" y="14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866"/>
            <p:cNvSpPr>
              <a:spLocks noEditPoints="1"/>
            </p:cNvSpPr>
            <p:nvPr/>
          </p:nvSpPr>
          <p:spPr bwMode="auto">
            <a:xfrm>
              <a:off x="9904413" y="6296818"/>
              <a:ext cx="352425" cy="206375"/>
            </a:xfrm>
            <a:custGeom>
              <a:avLst/>
              <a:gdLst>
                <a:gd name="T0" fmla="*/ 108 w 202"/>
                <a:gd name="T1" fmla="*/ 78 h 118"/>
                <a:gd name="T2" fmla="*/ 202 w 202"/>
                <a:gd name="T3" fmla="*/ 0 h 118"/>
                <a:gd name="T4" fmla="*/ 202 w 202"/>
                <a:gd name="T5" fmla="*/ 108 h 118"/>
                <a:gd name="T6" fmla="*/ 193 w 202"/>
                <a:gd name="T7" fmla="*/ 118 h 118"/>
                <a:gd name="T8" fmla="*/ 10 w 202"/>
                <a:gd name="T9" fmla="*/ 118 h 118"/>
                <a:gd name="T10" fmla="*/ 0 w 202"/>
                <a:gd name="T11" fmla="*/ 108 h 118"/>
                <a:gd name="T12" fmla="*/ 0 w 202"/>
                <a:gd name="T13" fmla="*/ 0 h 118"/>
                <a:gd name="T14" fmla="*/ 95 w 202"/>
                <a:gd name="T15" fmla="*/ 78 h 118"/>
                <a:gd name="T16" fmla="*/ 108 w 202"/>
                <a:gd name="T17" fmla="*/ 78 h 118"/>
                <a:gd name="T18" fmla="*/ 145 w 202"/>
                <a:gd name="T19" fmla="*/ 67 h 118"/>
                <a:gd name="T20" fmla="*/ 189 w 202"/>
                <a:gd name="T21" fmla="*/ 109 h 118"/>
                <a:gd name="T22" fmla="*/ 191 w 202"/>
                <a:gd name="T23" fmla="*/ 110 h 118"/>
                <a:gd name="T24" fmla="*/ 193 w 202"/>
                <a:gd name="T25" fmla="*/ 109 h 118"/>
                <a:gd name="T26" fmla="*/ 193 w 202"/>
                <a:gd name="T27" fmla="*/ 104 h 118"/>
                <a:gd name="T28" fmla="*/ 149 w 202"/>
                <a:gd name="T29" fmla="*/ 62 h 118"/>
                <a:gd name="T30" fmla="*/ 145 w 202"/>
                <a:gd name="T31" fmla="*/ 62 h 118"/>
                <a:gd name="T32" fmla="*/ 145 w 202"/>
                <a:gd name="T33" fmla="*/ 67 h 118"/>
                <a:gd name="T34" fmla="*/ 58 w 202"/>
                <a:gd name="T35" fmla="*/ 62 h 118"/>
                <a:gd name="T36" fmla="*/ 54 w 202"/>
                <a:gd name="T37" fmla="*/ 62 h 118"/>
                <a:gd name="T38" fmla="*/ 9 w 202"/>
                <a:gd name="T39" fmla="*/ 104 h 118"/>
                <a:gd name="T40" fmla="*/ 9 w 202"/>
                <a:gd name="T41" fmla="*/ 109 h 118"/>
                <a:gd name="T42" fmla="*/ 12 w 202"/>
                <a:gd name="T43" fmla="*/ 110 h 118"/>
                <a:gd name="T44" fmla="*/ 14 w 202"/>
                <a:gd name="T45" fmla="*/ 109 h 118"/>
                <a:gd name="T46" fmla="*/ 58 w 202"/>
                <a:gd name="T47" fmla="*/ 67 h 118"/>
                <a:gd name="T48" fmla="*/ 58 w 202"/>
                <a:gd name="T49" fmla="*/ 6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18">
                  <a:moveTo>
                    <a:pt x="108" y="7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2" y="113"/>
                    <a:pt x="198" y="118"/>
                    <a:pt x="193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4" y="118"/>
                    <a:pt x="0" y="113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8" y="81"/>
                    <a:pt x="104" y="81"/>
                    <a:pt x="108" y="78"/>
                  </a:cubicBezTo>
                  <a:close/>
                  <a:moveTo>
                    <a:pt x="145" y="67"/>
                  </a:moveTo>
                  <a:cubicBezTo>
                    <a:pt x="189" y="109"/>
                    <a:pt x="189" y="109"/>
                    <a:pt x="189" y="109"/>
                  </a:cubicBezTo>
                  <a:cubicBezTo>
                    <a:pt x="190" y="109"/>
                    <a:pt x="190" y="110"/>
                    <a:pt x="191" y="110"/>
                  </a:cubicBezTo>
                  <a:cubicBezTo>
                    <a:pt x="192" y="110"/>
                    <a:pt x="193" y="109"/>
                    <a:pt x="193" y="109"/>
                  </a:cubicBezTo>
                  <a:cubicBezTo>
                    <a:pt x="195" y="107"/>
                    <a:pt x="195" y="105"/>
                    <a:pt x="193" y="104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48" y="61"/>
                    <a:pt x="146" y="61"/>
                    <a:pt x="145" y="62"/>
                  </a:cubicBezTo>
                  <a:cubicBezTo>
                    <a:pt x="143" y="64"/>
                    <a:pt x="143" y="66"/>
                    <a:pt x="145" y="67"/>
                  </a:cubicBezTo>
                  <a:close/>
                  <a:moveTo>
                    <a:pt x="58" y="62"/>
                  </a:moveTo>
                  <a:cubicBezTo>
                    <a:pt x="57" y="61"/>
                    <a:pt x="55" y="61"/>
                    <a:pt x="54" y="62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8" y="105"/>
                    <a:pt x="8" y="107"/>
                    <a:pt x="9" y="109"/>
                  </a:cubicBezTo>
                  <a:cubicBezTo>
                    <a:pt x="10" y="109"/>
                    <a:pt x="11" y="110"/>
                    <a:pt x="12" y="110"/>
                  </a:cubicBezTo>
                  <a:cubicBezTo>
                    <a:pt x="12" y="110"/>
                    <a:pt x="13" y="109"/>
                    <a:pt x="14" y="10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9" y="66"/>
                    <a:pt x="59" y="64"/>
                    <a:pt x="58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867"/>
            <p:cNvSpPr/>
            <p:nvPr/>
          </p:nvSpPr>
          <p:spPr bwMode="auto">
            <a:xfrm>
              <a:off x="9993313" y="6295231"/>
              <a:ext cx="198438" cy="49213"/>
            </a:xfrm>
            <a:custGeom>
              <a:avLst/>
              <a:gdLst>
                <a:gd name="T0" fmla="*/ 7 w 114"/>
                <a:gd name="T1" fmla="*/ 0 h 28"/>
                <a:gd name="T2" fmla="*/ 109 w 114"/>
                <a:gd name="T3" fmla="*/ 18 h 28"/>
                <a:gd name="T4" fmla="*/ 113 w 114"/>
                <a:gd name="T5" fmla="*/ 24 h 28"/>
                <a:gd name="T6" fmla="*/ 108 w 114"/>
                <a:gd name="T7" fmla="*/ 28 h 28"/>
                <a:gd name="T8" fmla="*/ 107 w 114"/>
                <a:gd name="T9" fmla="*/ 28 h 28"/>
                <a:gd name="T10" fmla="*/ 5 w 114"/>
                <a:gd name="T11" fmla="*/ 11 h 28"/>
                <a:gd name="T12" fmla="*/ 1 w 114"/>
                <a:gd name="T13" fmla="*/ 5 h 28"/>
                <a:gd name="T14" fmla="*/ 7 w 11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28">
                  <a:moveTo>
                    <a:pt x="7" y="0"/>
                  </a:moveTo>
                  <a:cubicBezTo>
                    <a:pt x="109" y="18"/>
                    <a:pt x="109" y="18"/>
                    <a:pt x="109" y="18"/>
                  </a:cubicBezTo>
                  <a:cubicBezTo>
                    <a:pt x="112" y="18"/>
                    <a:pt x="114" y="21"/>
                    <a:pt x="113" y="24"/>
                  </a:cubicBezTo>
                  <a:cubicBezTo>
                    <a:pt x="113" y="27"/>
                    <a:pt x="110" y="28"/>
                    <a:pt x="108" y="28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ubicBezTo>
                    <a:pt x="1" y="2"/>
                    <a:pt x="4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868"/>
            <p:cNvSpPr/>
            <p:nvPr/>
          </p:nvSpPr>
          <p:spPr bwMode="auto">
            <a:xfrm>
              <a:off x="9985375" y="6331743"/>
              <a:ext cx="160338" cy="44450"/>
            </a:xfrm>
            <a:custGeom>
              <a:avLst/>
              <a:gdLst>
                <a:gd name="T0" fmla="*/ 1 w 91"/>
                <a:gd name="T1" fmla="*/ 5 h 25"/>
                <a:gd name="T2" fmla="*/ 7 w 91"/>
                <a:gd name="T3" fmla="*/ 1 h 25"/>
                <a:gd name="T4" fmla="*/ 86 w 91"/>
                <a:gd name="T5" fmla="*/ 14 h 25"/>
                <a:gd name="T6" fmla="*/ 90 w 91"/>
                <a:gd name="T7" fmla="*/ 20 h 25"/>
                <a:gd name="T8" fmla="*/ 85 w 91"/>
                <a:gd name="T9" fmla="*/ 25 h 25"/>
                <a:gd name="T10" fmla="*/ 84 w 91"/>
                <a:gd name="T11" fmla="*/ 25 h 25"/>
                <a:gd name="T12" fmla="*/ 5 w 91"/>
                <a:gd name="T13" fmla="*/ 11 h 25"/>
                <a:gd name="T14" fmla="*/ 1 w 91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5">
                  <a:moveTo>
                    <a:pt x="1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9" y="15"/>
                    <a:pt x="91" y="18"/>
                    <a:pt x="90" y="20"/>
                  </a:cubicBezTo>
                  <a:cubicBezTo>
                    <a:pt x="90" y="23"/>
                    <a:pt x="87" y="25"/>
                    <a:pt x="85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869"/>
            <p:cNvSpPr/>
            <p:nvPr/>
          </p:nvSpPr>
          <p:spPr bwMode="auto">
            <a:xfrm>
              <a:off x="10034588" y="6379368"/>
              <a:ext cx="73025" cy="28575"/>
            </a:xfrm>
            <a:custGeom>
              <a:avLst/>
              <a:gdLst>
                <a:gd name="T0" fmla="*/ 37 w 42"/>
                <a:gd name="T1" fmla="*/ 5 h 16"/>
                <a:gd name="T2" fmla="*/ 42 w 42"/>
                <a:gd name="T3" fmla="*/ 12 h 16"/>
                <a:gd name="T4" fmla="*/ 37 w 42"/>
                <a:gd name="T5" fmla="*/ 16 h 16"/>
                <a:gd name="T6" fmla="*/ 36 w 42"/>
                <a:gd name="T7" fmla="*/ 16 h 16"/>
                <a:gd name="T8" fmla="*/ 5 w 42"/>
                <a:gd name="T9" fmla="*/ 11 h 16"/>
                <a:gd name="T10" fmla="*/ 1 w 42"/>
                <a:gd name="T11" fmla="*/ 5 h 16"/>
                <a:gd name="T12" fmla="*/ 7 w 42"/>
                <a:gd name="T13" fmla="*/ 1 h 16"/>
                <a:gd name="T14" fmla="*/ 37 w 42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">
                  <a:moveTo>
                    <a:pt x="37" y="5"/>
                  </a:moveTo>
                  <a:cubicBezTo>
                    <a:pt x="40" y="6"/>
                    <a:pt x="42" y="9"/>
                    <a:pt x="42" y="12"/>
                  </a:cubicBezTo>
                  <a:cubicBezTo>
                    <a:pt x="41" y="14"/>
                    <a:pt x="39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8"/>
                    <a:pt x="1" y="5"/>
                  </a:cubicBezTo>
                  <a:cubicBezTo>
                    <a:pt x="1" y="2"/>
                    <a:pt x="4" y="0"/>
                    <a:pt x="7" y="1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737689" y="1049350"/>
            <a:ext cx="7414473" cy="582304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7353139" y="1142641"/>
            <a:ext cx="1103185" cy="368864"/>
          </a:xfrm>
          <a:prstGeom prst="homePlate">
            <a:avLst>
              <a:gd name="adj" fmla="val 31490"/>
            </a:avLst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162000" bIns="81000" rtlCol="0" anchor="ctr"/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cs typeface="+mn-ea"/>
                <a:sym typeface="+mn-lt"/>
              </a:rPr>
              <a:t>拥抱变化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1547664" y="1273394"/>
            <a:ext cx="47827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拥抱变化，接受挑战，不焦虑，不气馁，积极寻找解决办法</a:t>
            </a:r>
            <a:endParaRPr lang="en-US" altLang="zh-CN" sz="1200" dirty="0">
              <a:solidFill>
                <a:srgbClr val="797979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7466" y="1108190"/>
            <a:ext cx="444029" cy="439738"/>
          </a:xfrm>
          <a:prstGeom prst="ellipse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9159" y="1144272"/>
            <a:ext cx="335344" cy="327753"/>
            <a:chOff x="2033588" y="4343400"/>
            <a:chExt cx="563563" cy="646113"/>
          </a:xfrm>
          <a:solidFill>
            <a:schemeClr val="bg1"/>
          </a:solidFill>
        </p:grpSpPr>
        <p:sp>
          <p:nvSpPr>
            <p:cNvPr id="32" name="Oval 316"/>
            <p:cNvSpPr>
              <a:spLocks noChangeArrowheads="1"/>
            </p:cNvSpPr>
            <p:nvPr/>
          </p:nvSpPr>
          <p:spPr bwMode="auto">
            <a:xfrm>
              <a:off x="2166938" y="4343400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317"/>
            <p:cNvSpPr>
              <a:spLocks noEditPoints="1"/>
            </p:cNvSpPr>
            <p:nvPr/>
          </p:nvSpPr>
          <p:spPr bwMode="auto">
            <a:xfrm>
              <a:off x="2033588" y="4479925"/>
              <a:ext cx="361950" cy="509588"/>
            </a:xfrm>
            <a:custGeom>
              <a:avLst/>
              <a:gdLst>
                <a:gd name="T0" fmla="*/ 206 w 207"/>
                <a:gd name="T1" fmla="*/ 44 h 292"/>
                <a:gd name="T2" fmla="*/ 205 w 207"/>
                <a:gd name="T3" fmla="*/ 44 h 292"/>
                <a:gd name="T4" fmla="*/ 195 w 207"/>
                <a:gd name="T5" fmla="*/ 36 h 292"/>
                <a:gd name="T6" fmla="*/ 154 w 207"/>
                <a:gd name="T7" fmla="*/ 5 h 292"/>
                <a:gd name="T8" fmla="*/ 144 w 207"/>
                <a:gd name="T9" fmla="*/ 2 h 292"/>
                <a:gd name="T10" fmla="*/ 129 w 207"/>
                <a:gd name="T11" fmla="*/ 1 h 292"/>
                <a:gd name="T12" fmla="*/ 127 w 207"/>
                <a:gd name="T13" fmla="*/ 19 h 292"/>
                <a:gd name="T14" fmla="*/ 115 w 207"/>
                <a:gd name="T15" fmla="*/ 72 h 292"/>
                <a:gd name="T16" fmla="*/ 115 w 207"/>
                <a:gd name="T17" fmla="*/ 12 h 292"/>
                <a:gd name="T18" fmla="*/ 99 w 207"/>
                <a:gd name="T19" fmla="*/ 0 h 292"/>
                <a:gd name="T20" fmla="*/ 99 w 207"/>
                <a:gd name="T21" fmla="*/ 15 h 292"/>
                <a:gd name="T22" fmla="*/ 77 w 207"/>
                <a:gd name="T23" fmla="*/ 30 h 292"/>
                <a:gd name="T24" fmla="*/ 69 w 207"/>
                <a:gd name="T25" fmla="*/ 11 h 292"/>
                <a:gd name="T26" fmla="*/ 81 w 207"/>
                <a:gd name="T27" fmla="*/ 0 h 292"/>
                <a:gd name="T28" fmla="*/ 66 w 207"/>
                <a:gd name="T29" fmla="*/ 2 h 292"/>
                <a:gd name="T30" fmla="*/ 5 w 207"/>
                <a:gd name="T31" fmla="*/ 60 h 292"/>
                <a:gd name="T32" fmla="*/ 5 w 207"/>
                <a:gd name="T33" fmla="*/ 61 h 292"/>
                <a:gd name="T34" fmla="*/ 2 w 207"/>
                <a:gd name="T35" fmla="*/ 81 h 292"/>
                <a:gd name="T36" fmla="*/ 3 w 207"/>
                <a:gd name="T37" fmla="*/ 82 h 292"/>
                <a:gd name="T38" fmla="*/ 4 w 207"/>
                <a:gd name="T39" fmla="*/ 85 h 292"/>
                <a:gd name="T40" fmla="*/ 10 w 207"/>
                <a:gd name="T41" fmla="*/ 97 h 292"/>
                <a:gd name="T42" fmla="*/ 34 w 207"/>
                <a:gd name="T43" fmla="*/ 144 h 292"/>
                <a:gd name="T44" fmla="*/ 56 w 207"/>
                <a:gd name="T45" fmla="*/ 153 h 292"/>
                <a:gd name="T46" fmla="*/ 60 w 207"/>
                <a:gd name="T47" fmla="*/ 154 h 292"/>
                <a:gd name="T48" fmla="*/ 103 w 207"/>
                <a:gd name="T49" fmla="*/ 292 h 292"/>
                <a:gd name="T50" fmla="*/ 96 w 207"/>
                <a:gd name="T51" fmla="*/ 188 h 292"/>
                <a:gd name="T52" fmla="*/ 153 w 207"/>
                <a:gd name="T53" fmla="*/ 56 h 292"/>
                <a:gd name="T54" fmla="*/ 160 w 207"/>
                <a:gd name="T55" fmla="*/ 53 h 292"/>
                <a:gd name="T56" fmla="*/ 129 w 207"/>
                <a:gd name="T57" fmla="*/ 76 h 292"/>
                <a:gd name="T58" fmla="*/ 153 w 207"/>
                <a:gd name="T59" fmla="*/ 56 h 292"/>
                <a:gd name="T60" fmla="*/ 52 w 207"/>
                <a:gd name="T61" fmla="*/ 94 h 292"/>
                <a:gd name="T62" fmla="*/ 41 w 207"/>
                <a:gd name="T63" fmla="*/ 74 h 292"/>
                <a:gd name="T64" fmla="*/ 57 w 207"/>
                <a:gd name="T65" fmla="*/ 10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92">
                  <a:moveTo>
                    <a:pt x="205" y="71"/>
                  </a:moveTo>
                  <a:cubicBezTo>
                    <a:pt x="206" y="59"/>
                    <a:pt x="207" y="41"/>
                    <a:pt x="206" y="44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5" y="44"/>
                    <a:pt x="205" y="44"/>
                    <a:pt x="205" y="44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1" y="3"/>
                    <a:pt x="147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39" y="1"/>
                    <a:pt x="134" y="1"/>
                    <a:pt x="129" y="0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6" y="1"/>
                    <a:pt x="72" y="1"/>
                    <a:pt x="67" y="2"/>
                  </a:cubicBezTo>
                  <a:cubicBezTo>
                    <a:pt x="67" y="2"/>
                    <a:pt x="66" y="2"/>
                    <a:pt x="66" y="2"/>
                  </a:cubicBezTo>
                  <a:cubicBezTo>
                    <a:pt x="61" y="2"/>
                    <a:pt x="57" y="4"/>
                    <a:pt x="53" y="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0" y="102"/>
                    <a:pt x="3" y="72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42" y="141"/>
                    <a:pt x="49" y="137"/>
                    <a:pt x="56" y="133"/>
                  </a:cubicBezTo>
                  <a:cubicBezTo>
                    <a:pt x="56" y="140"/>
                    <a:pt x="56" y="146"/>
                    <a:pt x="56" y="153"/>
                  </a:cubicBezTo>
                  <a:cubicBezTo>
                    <a:pt x="56" y="153"/>
                    <a:pt x="56" y="154"/>
                    <a:pt x="56" y="154"/>
                  </a:cubicBezTo>
                  <a:cubicBezTo>
                    <a:pt x="57" y="154"/>
                    <a:pt x="58" y="154"/>
                    <a:pt x="60" y="154"/>
                  </a:cubicBezTo>
                  <a:cubicBezTo>
                    <a:pt x="64" y="292"/>
                    <a:pt x="64" y="292"/>
                    <a:pt x="64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4" y="275"/>
                    <a:pt x="104" y="252"/>
                    <a:pt x="104" y="230"/>
                  </a:cubicBezTo>
                  <a:cubicBezTo>
                    <a:pt x="99" y="217"/>
                    <a:pt x="96" y="202"/>
                    <a:pt x="96" y="188"/>
                  </a:cubicBezTo>
                  <a:cubicBezTo>
                    <a:pt x="96" y="126"/>
                    <a:pt x="144" y="75"/>
                    <a:pt x="205" y="71"/>
                  </a:cubicBezTo>
                  <a:close/>
                  <a:moveTo>
                    <a:pt x="153" y="56"/>
                  </a:moveTo>
                  <a:cubicBezTo>
                    <a:pt x="152" y="53"/>
                    <a:pt x="152" y="50"/>
                    <a:pt x="152" y="47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26" y="72"/>
                    <a:pt x="126" y="72"/>
                    <a:pt x="126" y="72"/>
                  </a:cubicBezTo>
                  <a:lnTo>
                    <a:pt x="153" y="56"/>
                  </a:lnTo>
                  <a:close/>
                  <a:moveTo>
                    <a:pt x="57" y="102"/>
                  </a:moveTo>
                  <a:cubicBezTo>
                    <a:pt x="52" y="94"/>
                    <a:pt x="52" y="94"/>
                    <a:pt x="52" y="94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70"/>
                    <a:pt x="57" y="86"/>
                    <a:pt x="57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318"/>
            <p:cNvSpPr/>
            <p:nvPr/>
          </p:nvSpPr>
          <p:spPr bwMode="auto">
            <a:xfrm>
              <a:off x="2227263" y="4903788"/>
              <a:ext cx="71438" cy="85725"/>
            </a:xfrm>
            <a:custGeom>
              <a:avLst/>
              <a:gdLst>
                <a:gd name="T0" fmla="*/ 0 w 41"/>
                <a:gd name="T1" fmla="*/ 0 h 49"/>
                <a:gd name="T2" fmla="*/ 1 w 41"/>
                <a:gd name="T3" fmla="*/ 49 h 49"/>
                <a:gd name="T4" fmla="*/ 41 w 41"/>
                <a:gd name="T5" fmla="*/ 49 h 49"/>
                <a:gd name="T6" fmla="*/ 41 w 41"/>
                <a:gd name="T7" fmla="*/ 44 h 49"/>
                <a:gd name="T8" fmla="*/ 0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0" y="0"/>
                  </a:moveTo>
                  <a:cubicBezTo>
                    <a:pt x="1" y="49"/>
                    <a:pt x="1" y="49"/>
                    <a:pt x="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7"/>
                    <a:pt x="41" y="45"/>
                    <a:pt x="41" y="44"/>
                  </a:cubicBezTo>
                  <a:cubicBezTo>
                    <a:pt x="24" y="33"/>
                    <a:pt x="10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319"/>
            <p:cNvSpPr/>
            <p:nvPr/>
          </p:nvSpPr>
          <p:spPr bwMode="auto">
            <a:xfrm>
              <a:off x="2387600" y="4616450"/>
              <a:ext cx="61913" cy="47625"/>
            </a:xfrm>
            <a:custGeom>
              <a:avLst/>
              <a:gdLst>
                <a:gd name="T0" fmla="*/ 34 w 39"/>
                <a:gd name="T1" fmla="*/ 0 h 30"/>
                <a:gd name="T2" fmla="*/ 28 w 39"/>
                <a:gd name="T3" fmla="*/ 0 h 30"/>
                <a:gd name="T4" fmla="*/ 12 w 39"/>
                <a:gd name="T5" fmla="*/ 0 h 30"/>
                <a:gd name="T6" fmla="*/ 5 w 39"/>
                <a:gd name="T7" fmla="*/ 0 h 30"/>
                <a:gd name="T8" fmla="*/ 0 w 39"/>
                <a:gd name="T9" fmla="*/ 30 h 30"/>
                <a:gd name="T10" fmla="*/ 12 w 39"/>
                <a:gd name="T11" fmla="*/ 30 h 30"/>
                <a:gd name="T12" fmla="*/ 28 w 39"/>
                <a:gd name="T13" fmla="*/ 30 h 30"/>
                <a:gd name="T14" fmla="*/ 39 w 39"/>
                <a:gd name="T15" fmla="*/ 30 h 30"/>
                <a:gd name="T16" fmla="*/ 34 w 3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0">
                  <a:moveTo>
                    <a:pt x="34" y="0"/>
                  </a:moveTo>
                  <a:lnTo>
                    <a:pt x="28" y="0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30"/>
                  </a:lnTo>
                  <a:lnTo>
                    <a:pt x="12" y="30"/>
                  </a:lnTo>
                  <a:lnTo>
                    <a:pt x="28" y="30"/>
                  </a:lnTo>
                  <a:lnTo>
                    <a:pt x="39" y="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320"/>
            <p:cNvSpPr/>
            <p:nvPr/>
          </p:nvSpPr>
          <p:spPr bwMode="auto">
            <a:xfrm>
              <a:off x="2305050" y="4625975"/>
              <a:ext cx="69850" cy="69850"/>
            </a:xfrm>
            <a:custGeom>
              <a:avLst/>
              <a:gdLst>
                <a:gd name="T0" fmla="*/ 24 w 44"/>
                <a:gd name="T1" fmla="*/ 0 h 44"/>
                <a:gd name="T2" fmla="*/ 19 w 44"/>
                <a:gd name="T3" fmla="*/ 4 h 44"/>
                <a:gd name="T4" fmla="*/ 6 w 44"/>
                <a:gd name="T5" fmla="*/ 11 h 44"/>
                <a:gd name="T6" fmla="*/ 0 w 44"/>
                <a:gd name="T7" fmla="*/ 15 h 44"/>
                <a:gd name="T8" fmla="*/ 11 w 44"/>
                <a:gd name="T9" fmla="*/ 44 h 44"/>
                <a:gd name="T10" fmla="*/ 21 w 44"/>
                <a:gd name="T11" fmla="*/ 38 h 44"/>
                <a:gd name="T12" fmla="*/ 34 w 44"/>
                <a:gd name="T13" fmla="*/ 30 h 44"/>
                <a:gd name="T14" fmla="*/ 44 w 44"/>
                <a:gd name="T15" fmla="*/ 24 h 44"/>
                <a:gd name="T16" fmla="*/ 24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24" y="0"/>
                  </a:moveTo>
                  <a:lnTo>
                    <a:pt x="19" y="4"/>
                  </a:lnTo>
                  <a:lnTo>
                    <a:pt x="6" y="11"/>
                  </a:lnTo>
                  <a:lnTo>
                    <a:pt x="0" y="15"/>
                  </a:lnTo>
                  <a:lnTo>
                    <a:pt x="11" y="44"/>
                  </a:lnTo>
                  <a:lnTo>
                    <a:pt x="21" y="38"/>
                  </a:lnTo>
                  <a:lnTo>
                    <a:pt x="34" y="30"/>
                  </a:lnTo>
                  <a:lnTo>
                    <a:pt x="44" y="24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321"/>
            <p:cNvSpPr/>
            <p:nvPr/>
          </p:nvSpPr>
          <p:spPr bwMode="auto">
            <a:xfrm>
              <a:off x="2243138" y="4684713"/>
              <a:ext cx="68263" cy="69850"/>
            </a:xfrm>
            <a:custGeom>
              <a:avLst/>
              <a:gdLst>
                <a:gd name="T0" fmla="*/ 14 w 43"/>
                <a:gd name="T1" fmla="*/ 0 h 44"/>
                <a:gd name="T2" fmla="*/ 11 w 43"/>
                <a:gd name="T3" fmla="*/ 5 h 44"/>
                <a:gd name="T4" fmla="*/ 3 w 43"/>
                <a:gd name="T5" fmla="*/ 18 h 44"/>
                <a:gd name="T6" fmla="*/ 0 w 43"/>
                <a:gd name="T7" fmla="*/ 25 h 44"/>
                <a:gd name="T8" fmla="*/ 24 w 43"/>
                <a:gd name="T9" fmla="*/ 44 h 44"/>
                <a:gd name="T10" fmla="*/ 29 w 43"/>
                <a:gd name="T11" fmla="*/ 34 h 44"/>
                <a:gd name="T12" fmla="*/ 37 w 43"/>
                <a:gd name="T13" fmla="*/ 21 h 44"/>
                <a:gd name="T14" fmla="*/ 43 w 43"/>
                <a:gd name="T15" fmla="*/ 11 h 44"/>
                <a:gd name="T16" fmla="*/ 14 w 4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4">
                  <a:moveTo>
                    <a:pt x="14" y="0"/>
                  </a:moveTo>
                  <a:lnTo>
                    <a:pt x="11" y="5"/>
                  </a:lnTo>
                  <a:lnTo>
                    <a:pt x="3" y="18"/>
                  </a:lnTo>
                  <a:lnTo>
                    <a:pt x="0" y="25"/>
                  </a:lnTo>
                  <a:lnTo>
                    <a:pt x="24" y="44"/>
                  </a:lnTo>
                  <a:lnTo>
                    <a:pt x="29" y="34"/>
                  </a:lnTo>
                  <a:lnTo>
                    <a:pt x="37" y="21"/>
                  </a:lnTo>
                  <a:lnTo>
                    <a:pt x="43" y="1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322"/>
            <p:cNvSpPr/>
            <p:nvPr/>
          </p:nvSpPr>
          <p:spPr bwMode="auto">
            <a:xfrm>
              <a:off x="2225675" y="4764088"/>
              <a:ext cx="47625" cy="61913"/>
            </a:xfrm>
            <a:custGeom>
              <a:avLst/>
              <a:gdLst>
                <a:gd name="T0" fmla="*/ 0 w 30"/>
                <a:gd name="T1" fmla="*/ 6 h 39"/>
                <a:gd name="T2" fmla="*/ 0 w 30"/>
                <a:gd name="T3" fmla="*/ 12 h 39"/>
                <a:gd name="T4" fmla="*/ 0 w 30"/>
                <a:gd name="T5" fmla="*/ 28 h 39"/>
                <a:gd name="T6" fmla="*/ 0 w 30"/>
                <a:gd name="T7" fmla="*/ 34 h 39"/>
                <a:gd name="T8" fmla="*/ 30 w 30"/>
                <a:gd name="T9" fmla="*/ 39 h 39"/>
                <a:gd name="T10" fmla="*/ 30 w 30"/>
                <a:gd name="T11" fmla="*/ 28 h 39"/>
                <a:gd name="T12" fmla="*/ 30 w 30"/>
                <a:gd name="T13" fmla="*/ 12 h 39"/>
                <a:gd name="T14" fmla="*/ 30 w 30"/>
                <a:gd name="T15" fmla="*/ 0 h 39"/>
                <a:gd name="T16" fmla="*/ 0 w 30"/>
                <a:gd name="T17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9">
                  <a:moveTo>
                    <a:pt x="0" y="6"/>
                  </a:moveTo>
                  <a:lnTo>
                    <a:pt x="0" y="1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30" y="39"/>
                  </a:lnTo>
                  <a:lnTo>
                    <a:pt x="30" y="28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323"/>
            <p:cNvSpPr/>
            <p:nvPr/>
          </p:nvSpPr>
          <p:spPr bwMode="auto">
            <a:xfrm>
              <a:off x="2235200" y="4840288"/>
              <a:ext cx="68263" cy="69850"/>
            </a:xfrm>
            <a:custGeom>
              <a:avLst/>
              <a:gdLst>
                <a:gd name="T0" fmla="*/ 0 w 43"/>
                <a:gd name="T1" fmla="*/ 18 h 44"/>
                <a:gd name="T2" fmla="*/ 3 w 43"/>
                <a:gd name="T3" fmla="*/ 24 h 44"/>
                <a:gd name="T4" fmla="*/ 11 w 43"/>
                <a:gd name="T5" fmla="*/ 38 h 44"/>
                <a:gd name="T6" fmla="*/ 14 w 43"/>
                <a:gd name="T7" fmla="*/ 44 h 44"/>
                <a:gd name="T8" fmla="*/ 43 w 43"/>
                <a:gd name="T9" fmla="*/ 33 h 44"/>
                <a:gd name="T10" fmla="*/ 38 w 43"/>
                <a:gd name="T11" fmla="*/ 23 h 44"/>
                <a:gd name="T12" fmla="*/ 30 w 43"/>
                <a:gd name="T13" fmla="*/ 10 h 44"/>
                <a:gd name="T14" fmla="*/ 24 w 43"/>
                <a:gd name="T15" fmla="*/ 0 h 44"/>
                <a:gd name="T16" fmla="*/ 0 w 43"/>
                <a:gd name="T1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4">
                  <a:moveTo>
                    <a:pt x="0" y="18"/>
                  </a:moveTo>
                  <a:lnTo>
                    <a:pt x="3" y="24"/>
                  </a:lnTo>
                  <a:lnTo>
                    <a:pt x="11" y="38"/>
                  </a:lnTo>
                  <a:lnTo>
                    <a:pt x="14" y="44"/>
                  </a:lnTo>
                  <a:lnTo>
                    <a:pt x="43" y="33"/>
                  </a:lnTo>
                  <a:lnTo>
                    <a:pt x="38" y="23"/>
                  </a:lnTo>
                  <a:lnTo>
                    <a:pt x="30" y="1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324"/>
            <p:cNvSpPr/>
            <p:nvPr/>
          </p:nvSpPr>
          <p:spPr bwMode="auto">
            <a:xfrm>
              <a:off x="2290763" y="4903788"/>
              <a:ext cx="73025" cy="68263"/>
            </a:xfrm>
            <a:custGeom>
              <a:avLst/>
              <a:gdLst>
                <a:gd name="T0" fmla="*/ 0 w 46"/>
                <a:gd name="T1" fmla="*/ 29 h 43"/>
                <a:gd name="T2" fmla="*/ 6 w 46"/>
                <a:gd name="T3" fmla="*/ 32 h 43"/>
                <a:gd name="T4" fmla="*/ 20 w 46"/>
                <a:gd name="T5" fmla="*/ 40 h 43"/>
                <a:gd name="T6" fmla="*/ 26 w 46"/>
                <a:gd name="T7" fmla="*/ 43 h 43"/>
                <a:gd name="T8" fmla="*/ 46 w 46"/>
                <a:gd name="T9" fmla="*/ 19 h 43"/>
                <a:gd name="T10" fmla="*/ 36 w 46"/>
                <a:gd name="T11" fmla="*/ 14 h 43"/>
                <a:gd name="T12" fmla="*/ 21 w 46"/>
                <a:gd name="T13" fmla="*/ 6 h 43"/>
                <a:gd name="T14" fmla="*/ 13 w 46"/>
                <a:gd name="T15" fmla="*/ 0 h 43"/>
                <a:gd name="T16" fmla="*/ 0 w 46"/>
                <a:gd name="T1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3">
                  <a:moveTo>
                    <a:pt x="0" y="29"/>
                  </a:moveTo>
                  <a:lnTo>
                    <a:pt x="6" y="32"/>
                  </a:lnTo>
                  <a:lnTo>
                    <a:pt x="20" y="40"/>
                  </a:lnTo>
                  <a:lnTo>
                    <a:pt x="26" y="43"/>
                  </a:lnTo>
                  <a:lnTo>
                    <a:pt x="46" y="19"/>
                  </a:lnTo>
                  <a:lnTo>
                    <a:pt x="36" y="14"/>
                  </a:lnTo>
                  <a:lnTo>
                    <a:pt x="21" y="6"/>
                  </a:lnTo>
                  <a:lnTo>
                    <a:pt x="13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5"/>
            <p:cNvSpPr/>
            <p:nvPr/>
          </p:nvSpPr>
          <p:spPr bwMode="auto">
            <a:xfrm>
              <a:off x="2373313" y="4941888"/>
              <a:ext cx="61913" cy="47625"/>
            </a:xfrm>
            <a:custGeom>
              <a:avLst/>
              <a:gdLst>
                <a:gd name="T0" fmla="*/ 5 w 39"/>
                <a:gd name="T1" fmla="*/ 30 h 30"/>
                <a:gd name="T2" fmla="*/ 11 w 39"/>
                <a:gd name="T3" fmla="*/ 30 h 30"/>
                <a:gd name="T4" fmla="*/ 28 w 39"/>
                <a:gd name="T5" fmla="*/ 30 h 30"/>
                <a:gd name="T6" fmla="*/ 34 w 39"/>
                <a:gd name="T7" fmla="*/ 30 h 30"/>
                <a:gd name="T8" fmla="*/ 39 w 39"/>
                <a:gd name="T9" fmla="*/ 0 h 30"/>
                <a:gd name="T10" fmla="*/ 28 w 39"/>
                <a:gd name="T11" fmla="*/ 0 h 30"/>
                <a:gd name="T12" fmla="*/ 11 w 39"/>
                <a:gd name="T13" fmla="*/ 0 h 30"/>
                <a:gd name="T14" fmla="*/ 0 w 39"/>
                <a:gd name="T15" fmla="*/ 0 h 30"/>
                <a:gd name="T16" fmla="*/ 5 w 3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0">
                  <a:moveTo>
                    <a:pt x="5" y="30"/>
                  </a:moveTo>
                  <a:lnTo>
                    <a:pt x="11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326"/>
            <p:cNvSpPr/>
            <p:nvPr/>
          </p:nvSpPr>
          <p:spPr bwMode="auto">
            <a:xfrm>
              <a:off x="2446338" y="4911725"/>
              <a:ext cx="73025" cy="68263"/>
            </a:xfrm>
            <a:custGeom>
              <a:avLst/>
              <a:gdLst>
                <a:gd name="T0" fmla="*/ 20 w 46"/>
                <a:gd name="T1" fmla="*/ 43 h 43"/>
                <a:gd name="T2" fmla="*/ 26 w 46"/>
                <a:gd name="T3" fmla="*/ 39 h 43"/>
                <a:gd name="T4" fmla="*/ 40 w 46"/>
                <a:gd name="T5" fmla="*/ 32 h 43"/>
                <a:gd name="T6" fmla="*/ 46 w 46"/>
                <a:gd name="T7" fmla="*/ 28 h 43"/>
                <a:gd name="T8" fmla="*/ 35 w 46"/>
                <a:gd name="T9" fmla="*/ 0 h 43"/>
                <a:gd name="T10" fmla="*/ 25 w 46"/>
                <a:gd name="T11" fmla="*/ 5 h 43"/>
                <a:gd name="T12" fmla="*/ 10 w 46"/>
                <a:gd name="T13" fmla="*/ 13 h 43"/>
                <a:gd name="T14" fmla="*/ 0 w 46"/>
                <a:gd name="T15" fmla="*/ 19 h 43"/>
                <a:gd name="T16" fmla="*/ 20 w 46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3">
                  <a:moveTo>
                    <a:pt x="20" y="43"/>
                  </a:moveTo>
                  <a:lnTo>
                    <a:pt x="26" y="39"/>
                  </a:lnTo>
                  <a:lnTo>
                    <a:pt x="40" y="32"/>
                  </a:lnTo>
                  <a:lnTo>
                    <a:pt x="46" y="28"/>
                  </a:lnTo>
                  <a:lnTo>
                    <a:pt x="35" y="0"/>
                  </a:lnTo>
                  <a:lnTo>
                    <a:pt x="25" y="5"/>
                  </a:lnTo>
                  <a:lnTo>
                    <a:pt x="10" y="13"/>
                  </a:lnTo>
                  <a:lnTo>
                    <a:pt x="0" y="19"/>
                  </a:lnTo>
                  <a:lnTo>
                    <a:pt x="2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327"/>
            <p:cNvSpPr/>
            <p:nvPr/>
          </p:nvSpPr>
          <p:spPr bwMode="auto">
            <a:xfrm>
              <a:off x="2511425" y="4851400"/>
              <a:ext cx="69850" cy="73025"/>
            </a:xfrm>
            <a:custGeom>
              <a:avLst/>
              <a:gdLst>
                <a:gd name="T0" fmla="*/ 29 w 44"/>
                <a:gd name="T1" fmla="*/ 46 h 46"/>
                <a:gd name="T2" fmla="*/ 32 w 44"/>
                <a:gd name="T3" fmla="*/ 40 h 46"/>
                <a:gd name="T4" fmla="*/ 41 w 44"/>
                <a:gd name="T5" fmla="*/ 26 h 46"/>
                <a:gd name="T6" fmla="*/ 44 w 44"/>
                <a:gd name="T7" fmla="*/ 20 h 46"/>
                <a:gd name="T8" fmla="*/ 20 w 44"/>
                <a:gd name="T9" fmla="*/ 0 h 46"/>
                <a:gd name="T10" fmla="*/ 13 w 44"/>
                <a:gd name="T11" fmla="*/ 10 h 46"/>
                <a:gd name="T12" fmla="*/ 6 w 44"/>
                <a:gd name="T13" fmla="*/ 25 h 46"/>
                <a:gd name="T14" fmla="*/ 0 w 44"/>
                <a:gd name="T15" fmla="*/ 33 h 46"/>
                <a:gd name="T16" fmla="*/ 29 w 4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6">
                  <a:moveTo>
                    <a:pt x="29" y="46"/>
                  </a:moveTo>
                  <a:lnTo>
                    <a:pt x="32" y="40"/>
                  </a:lnTo>
                  <a:lnTo>
                    <a:pt x="41" y="26"/>
                  </a:lnTo>
                  <a:lnTo>
                    <a:pt x="44" y="20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6" y="25"/>
                  </a:lnTo>
                  <a:lnTo>
                    <a:pt x="0" y="33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28"/>
            <p:cNvSpPr/>
            <p:nvPr/>
          </p:nvSpPr>
          <p:spPr bwMode="auto">
            <a:xfrm>
              <a:off x="2547938" y="4779963"/>
              <a:ext cx="49213" cy="61913"/>
            </a:xfrm>
            <a:custGeom>
              <a:avLst/>
              <a:gdLst>
                <a:gd name="T0" fmla="*/ 31 w 31"/>
                <a:gd name="T1" fmla="*/ 34 h 39"/>
                <a:gd name="T2" fmla="*/ 31 w 31"/>
                <a:gd name="T3" fmla="*/ 28 h 39"/>
                <a:gd name="T4" fmla="*/ 31 w 31"/>
                <a:gd name="T5" fmla="*/ 11 h 39"/>
                <a:gd name="T6" fmla="*/ 31 w 31"/>
                <a:gd name="T7" fmla="*/ 5 h 39"/>
                <a:gd name="T8" fmla="*/ 0 w 31"/>
                <a:gd name="T9" fmla="*/ 0 h 39"/>
                <a:gd name="T10" fmla="*/ 0 w 31"/>
                <a:gd name="T11" fmla="*/ 11 h 39"/>
                <a:gd name="T12" fmla="*/ 0 w 31"/>
                <a:gd name="T13" fmla="*/ 28 h 39"/>
                <a:gd name="T14" fmla="*/ 0 w 31"/>
                <a:gd name="T15" fmla="*/ 39 h 39"/>
                <a:gd name="T16" fmla="*/ 31 w 31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9">
                  <a:moveTo>
                    <a:pt x="31" y="34"/>
                  </a:moveTo>
                  <a:lnTo>
                    <a:pt x="31" y="28"/>
                  </a:lnTo>
                  <a:lnTo>
                    <a:pt x="31" y="11"/>
                  </a:lnTo>
                  <a:lnTo>
                    <a:pt x="31" y="5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3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329"/>
            <p:cNvSpPr/>
            <p:nvPr/>
          </p:nvSpPr>
          <p:spPr bwMode="auto">
            <a:xfrm>
              <a:off x="2519363" y="4695825"/>
              <a:ext cx="69850" cy="71438"/>
            </a:xfrm>
            <a:custGeom>
              <a:avLst/>
              <a:gdLst>
                <a:gd name="T0" fmla="*/ 44 w 44"/>
                <a:gd name="T1" fmla="*/ 26 h 45"/>
                <a:gd name="T2" fmla="*/ 40 w 44"/>
                <a:gd name="T3" fmla="*/ 20 h 45"/>
                <a:gd name="T4" fmla="*/ 33 w 44"/>
                <a:gd name="T5" fmla="*/ 6 h 45"/>
                <a:gd name="T6" fmla="*/ 29 w 44"/>
                <a:gd name="T7" fmla="*/ 0 h 45"/>
                <a:gd name="T8" fmla="*/ 0 w 44"/>
                <a:gd name="T9" fmla="*/ 11 h 45"/>
                <a:gd name="T10" fmla="*/ 5 w 44"/>
                <a:gd name="T11" fmla="*/ 21 h 45"/>
                <a:gd name="T12" fmla="*/ 14 w 44"/>
                <a:gd name="T13" fmla="*/ 36 h 45"/>
                <a:gd name="T14" fmla="*/ 19 w 44"/>
                <a:gd name="T15" fmla="*/ 45 h 45"/>
                <a:gd name="T16" fmla="*/ 44 w 44"/>
                <a:gd name="T1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4" y="26"/>
                  </a:moveTo>
                  <a:lnTo>
                    <a:pt x="40" y="20"/>
                  </a:lnTo>
                  <a:lnTo>
                    <a:pt x="33" y="6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5" y="21"/>
                  </a:lnTo>
                  <a:lnTo>
                    <a:pt x="14" y="36"/>
                  </a:lnTo>
                  <a:lnTo>
                    <a:pt x="19" y="45"/>
                  </a:lnTo>
                  <a:lnTo>
                    <a:pt x="4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330"/>
            <p:cNvSpPr/>
            <p:nvPr/>
          </p:nvSpPr>
          <p:spPr bwMode="auto">
            <a:xfrm>
              <a:off x="2460625" y="4633913"/>
              <a:ext cx="69850" cy="69850"/>
            </a:xfrm>
            <a:custGeom>
              <a:avLst/>
              <a:gdLst>
                <a:gd name="T0" fmla="*/ 44 w 44"/>
                <a:gd name="T1" fmla="*/ 14 h 44"/>
                <a:gd name="T2" fmla="*/ 39 w 44"/>
                <a:gd name="T3" fmla="*/ 11 h 44"/>
                <a:gd name="T4" fmla="*/ 24 w 44"/>
                <a:gd name="T5" fmla="*/ 3 h 44"/>
                <a:gd name="T6" fmla="*/ 19 w 44"/>
                <a:gd name="T7" fmla="*/ 0 h 44"/>
                <a:gd name="T8" fmla="*/ 0 w 44"/>
                <a:gd name="T9" fmla="*/ 24 h 44"/>
                <a:gd name="T10" fmla="*/ 9 w 44"/>
                <a:gd name="T11" fmla="*/ 29 h 44"/>
                <a:gd name="T12" fmla="*/ 23 w 44"/>
                <a:gd name="T13" fmla="*/ 38 h 44"/>
                <a:gd name="T14" fmla="*/ 33 w 44"/>
                <a:gd name="T15" fmla="*/ 44 h 44"/>
                <a:gd name="T16" fmla="*/ 44 w 44"/>
                <a:gd name="T17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4" y="14"/>
                  </a:moveTo>
                  <a:lnTo>
                    <a:pt x="39" y="11"/>
                  </a:lnTo>
                  <a:lnTo>
                    <a:pt x="24" y="3"/>
                  </a:lnTo>
                  <a:lnTo>
                    <a:pt x="19" y="0"/>
                  </a:lnTo>
                  <a:lnTo>
                    <a:pt x="0" y="24"/>
                  </a:lnTo>
                  <a:lnTo>
                    <a:pt x="9" y="29"/>
                  </a:lnTo>
                  <a:lnTo>
                    <a:pt x="23" y="38"/>
                  </a:lnTo>
                  <a:lnTo>
                    <a:pt x="33" y="44"/>
                  </a:ln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331"/>
            <p:cNvSpPr>
              <a:spLocks noEditPoints="1"/>
            </p:cNvSpPr>
            <p:nvPr/>
          </p:nvSpPr>
          <p:spPr bwMode="auto">
            <a:xfrm>
              <a:off x="2255838" y="4646613"/>
              <a:ext cx="309563" cy="312738"/>
            </a:xfrm>
            <a:custGeom>
              <a:avLst/>
              <a:gdLst>
                <a:gd name="T0" fmla="*/ 89 w 177"/>
                <a:gd name="T1" fmla="*/ 178 h 178"/>
                <a:gd name="T2" fmla="*/ 0 w 177"/>
                <a:gd name="T3" fmla="*/ 89 h 178"/>
                <a:gd name="T4" fmla="*/ 89 w 177"/>
                <a:gd name="T5" fmla="*/ 0 h 178"/>
                <a:gd name="T6" fmla="*/ 177 w 177"/>
                <a:gd name="T7" fmla="*/ 89 h 178"/>
                <a:gd name="T8" fmla="*/ 89 w 177"/>
                <a:gd name="T9" fmla="*/ 178 h 178"/>
                <a:gd name="T10" fmla="*/ 89 w 177"/>
                <a:gd name="T11" fmla="*/ 27 h 178"/>
                <a:gd name="T12" fmla="*/ 27 w 177"/>
                <a:gd name="T13" fmla="*/ 89 h 178"/>
                <a:gd name="T14" fmla="*/ 89 w 177"/>
                <a:gd name="T15" fmla="*/ 152 h 178"/>
                <a:gd name="T16" fmla="*/ 150 w 177"/>
                <a:gd name="T17" fmla="*/ 89 h 178"/>
                <a:gd name="T18" fmla="*/ 89 w 177"/>
                <a:gd name="T19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178">
                  <a:moveTo>
                    <a:pt x="89" y="178"/>
                  </a:move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8"/>
                    <a:pt x="137" y="178"/>
                    <a:pt x="89" y="178"/>
                  </a:cubicBezTo>
                  <a:close/>
                  <a:moveTo>
                    <a:pt x="89" y="27"/>
                  </a:moveTo>
                  <a:cubicBezTo>
                    <a:pt x="55" y="27"/>
                    <a:pt x="27" y="55"/>
                    <a:pt x="27" y="89"/>
                  </a:cubicBezTo>
                  <a:cubicBezTo>
                    <a:pt x="27" y="124"/>
                    <a:pt x="55" y="152"/>
                    <a:pt x="89" y="152"/>
                  </a:cubicBezTo>
                  <a:cubicBezTo>
                    <a:pt x="123" y="152"/>
                    <a:pt x="150" y="124"/>
                    <a:pt x="150" y="89"/>
                  </a:cubicBezTo>
                  <a:cubicBezTo>
                    <a:pt x="150" y="55"/>
                    <a:pt x="123" y="27"/>
                    <a:pt x="8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Oval 332"/>
            <p:cNvSpPr>
              <a:spLocks noChangeArrowheads="1"/>
            </p:cNvSpPr>
            <p:nvPr/>
          </p:nvSpPr>
          <p:spPr bwMode="auto">
            <a:xfrm>
              <a:off x="2346325" y="4738688"/>
              <a:ext cx="130175" cy="130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737689" y="4228484"/>
            <a:ext cx="7328894" cy="604873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02845" y="4308855"/>
            <a:ext cx="486498" cy="449839"/>
          </a:xfrm>
          <a:prstGeom prst="ellipse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33"/>
          <p:cNvSpPr txBox="1"/>
          <p:nvPr/>
        </p:nvSpPr>
        <p:spPr>
          <a:xfrm>
            <a:off x="1547663" y="4373802"/>
            <a:ext cx="5252725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利用公司提供的平台，在技术的宽度和深度，及个人综合素质能力上积极提升</a:t>
            </a:r>
          </a:p>
        </p:txBody>
      </p:sp>
      <p:sp>
        <p:nvSpPr>
          <p:cNvPr id="60" name="椭圆 14"/>
          <p:cNvSpPr/>
          <p:nvPr/>
        </p:nvSpPr>
        <p:spPr>
          <a:xfrm>
            <a:off x="865134" y="4372048"/>
            <a:ext cx="345237" cy="332427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  <p:sp>
        <p:nvSpPr>
          <p:cNvPr id="55" name="TextBox 33"/>
          <p:cNvSpPr txBox="1"/>
          <p:nvPr/>
        </p:nvSpPr>
        <p:spPr>
          <a:xfrm>
            <a:off x="1547664" y="2032062"/>
            <a:ext cx="47827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快速适应新环境，新的工作模式，融入新环境</a:t>
            </a:r>
            <a:endParaRPr lang="en-US" altLang="zh-CN" sz="1200" dirty="0">
              <a:solidFill>
                <a:srgbClr val="797979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6" name="TextBox 33"/>
          <p:cNvSpPr txBox="1"/>
          <p:nvPr/>
        </p:nvSpPr>
        <p:spPr>
          <a:xfrm>
            <a:off x="1547663" y="2766303"/>
            <a:ext cx="47827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相互理解，共同协作</a:t>
            </a:r>
            <a:r>
              <a:rPr lang="en-US" altLang="zh-CN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以产出更好的产品为共同目标</a:t>
            </a:r>
            <a:endParaRPr lang="en-US" altLang="zh-CN" sz="1200" dirty="0">
              <a:solidFill>
                <a:srgbClr val="797979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4" name="圆角矩形 2">
            <a:extLst>
              <a:ext uri="{FF2B5EF4-FFF2-40B4-BE49-F238E27FC236}">
                <a16:creationId xmlns:a16="http://schemas.microsoft.com/office/drawing/2014/main" id="{C02591CB-10C3-4DA7-9311-86DFDB6A6976}"/>
              </a:ext>
            </a:extLst>
          </p:cNvPr>
          <p:cNvSpPr/>
          <p:nvPr/>
        </p:nvSpPr>
        <p:spPr>
          <a:xfrm>
            <a:off x="737689" y="3401272"/>
            <a:ext cx="7419627" cy="582644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五边形 49">
            <a:extLst>
              <a:ext uri="{FF2B5EF4-FFF2-40B4-BE49-F238E27FC236}">
                <a16:creationId xmlns:a16="http://schemas.microsoft.com/office/drawing/2014/main" id="{F416960D-2E57-4B1C-933E-845263C7038C}"/>
              </a:ext>
            </a:extLst>
          </p:cNvPr>
          <p:cNvSpPr/>
          <p:nvPr/>
        </p:nvSpPr>
        <p:spPr>
          <a:xfrm>
            <a:off x="7358542" y="3509323"/>
            <a:ext cx="1103185" cy="387782"/>
          </a:xfrm>
          <a:prstGeom prst="homePlate">
            <a:avLst>
              <a:gd name="adj" fmla="val 31490"/>
            </a:avLst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162000" bIns="81000" rtlCol="0" anchor="ctr"/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cs typeface="+mn-ea"/>
                <a:sym typeface="+mn-lt"/>
              </a:rPr>
              <a:t>自主意识</a:t>
            </a:r>
          </a:p>
        </p:txBody>
      </p:sp>
      <p:sp>
        <p:nvSpPr>
          <p:cNvPr id="63" name="五边形 3">
            <a:extLst>
              <a:ext uri="{FF2B5EF4-FFF2-40B4-BE49-F238E27FC236}">
                <a16:creationId xmlns:a16="http://schemas.microsoft.com/office/drawing/2014/main" id="{7BCC9FE1-FB74-4E1F-8921-ECA289298569}"/>
              </a:ext>
            </a:extLst>
          </p:cNvPr>
          <p:cNvSpPr/>
          <p:nvPr/>
        </p:nvSpPr>
        <p:spPr>
          <a:xfrm>
            <a:off x="7353138" y="4323734"/>
            <a:ext cx="1103185" cy="405579"/>
          </a:xfrm>
          <a:prstGeom prst="homePlate">
            <a:avLst>
              <a:gd name="adj" fmla="val 31490"/>
            </a:avLst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162000" bIns="81000" rtlCol="0" anchor="ctr"/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cs typeface="+mn-ea"/>
                <a:sym typeface="+mn-lt"/>
              </a:rPr>
              <a:t>自我成长</a:t>
            </a:r>
          </a:p>
        </p:txBody>
      </p:sp>
      <p:sp>
        <p:nvSpPr>
          <p:cNvPr id="64" name="TextBox 33">
            <a:extLst>
              <a:ext uri="{FF2B5EF4-FFF2-40B4-BE49-F238E27FC236}">
                <a16:creationId xmlns:a16="http://schemas.microsoft.com/office/drawing/2014/main" id="{771BC971-FE6F-45A3-94B3-4BFCF038CCA6}"/>
              </a:ext>
            </a:extLst>
          </p:cNvPr>
          <p:cNvSpPr txBox="1"/>
          <p:nvPr/>
        </p:nvSpPr>
        <p:spPr>
          <a:xfrm>
            <a:off x="1547663" y="3527773"/>
            <a:ext cx="47827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研发不仅仅是研发</a:t>
            </a:r>
            <a:r>
              <a:rPr lang="en-US" altLang="zh-CN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看到自己参与开发出来的东西运用到生活中</a:t>
            </a:r>
            <a:r>
              <a:rPr lang="en-US" altLang="zh-CN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解决了一些问题</a:t>
            </a:r>
            <a:r>
              <a:rPr lang="en-US" altLang="zh-CN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是一件很有成就感的事情</a:t>
            </a:r>
            <a:endParaRPr lang="en-US" altLang="zh-CN" sz="1200" dirty="0">
              <a:solidFill>
                <a:srgbClr val="797979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D6ECB18-796E-4572-9143-B95C772C886D}"/>
              </a:ext>
            </a:extLst>
          </p:cNvPr>
          <p:cNvSpPr/>
          <p:nvPr/>
        </p:nvSpPr>
        <p:spPr>
          <a:xfrm>
            <a:off x="764997" y="1955056"/>
            <a:ext cx="486498" cy="449839"/>
          </a:xfrm>
          <a:prstGeom prst="ellipse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椭圆 14">
            <a:extLst>
              <a:ext uri="{FF2B5EF4-FFF2-40B4-BE49-F238E27FC236}">
                <a16:creationId xmlns:a16="http://schemas.microsoft.com/office/drawing/2014/main" id="{33BF9804-5241-487B-AD74-77EAAFA914B7}"/>
              </a:ext>
            </a:extLst>
          </p:cNvPr>
          <p:cNvSpPr/>
          <p:nvPr/>
        </p:nvSpPr>
        <p:spPr>
          <a:xfrm>
            <a:off x="829571" y="1997506"/>
            <a:ext cx="345237" cy="332427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4" grpId="0" animBg="1"/>
      <p:bldP spid="5" grpId="0" animBg="1"/>
      <p:bldP spid="14" grpId="0" animBg="1"/>
      <p:bldP spid="15" grpId="0" animBg="1"/>
      <p:bldP spid="17" grpId="0" animBg="1"/>
      <p:bldP spid="25" grpId="0" animBg="1"/>
      <p:bldP spid="26" grpId="0" animBg="1"/>
      <p:bldP spid="28" grpId="0"/>
      <p:bldP spid="30" grpId="0" animBg="1"/>
      <p:bldP spid="49" grpId="0" animBg="1"/>
      <p:bldP spid="51" grpId="0" animBg="1"/>
      <p:bldP spid="59" grpId="0"/>
      <p:bldP spid="55" grpId="0"/>
      <p:bldP spid="56" grpId="0"/>
      <p:bldP spid="54" grpId="0" animBg="1"/>
      <p:bldP spid="58" grpId="0" animBg="1"/>
      <p:bldP spid="63" grpId="0" animBg="1"/>
      <p:bldP spid="64" grpId="0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9153262" cy="51435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051720" y="1707654"/>
            <a:ext cx="530305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500" dirty="0">
                <a:solidFill>
                  <a:srgbClr val="FFFFFF"/>
                </a:solidFill>
                <a:cs typeface="+mn-ea"/>
                <a:sym typeface="+mn-lt"/>
              </a:rPr>
              <a:t>自我评价</a:t>
            </a:r>
            <a:r>
              <a:rPr lang="en-US" altLang="zh-CN" sz="4500" dirty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4500" dirty="0">
                <a:solidFill>
                  <a:srgbClr val="FFFFFF"/>
                </a:solidFill>
                <a:cs typeface="+mn-ea"/>
                <a:sym typeface="+mn-lt"/>
              </a:rPr>
              <a:t>工作展望</a:t>
            </a: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31754" y="1275606"/>
            <a:ext cx="1080492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8650" y="2836989"/>
              <a:ext cx="665567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33E78"/>
                  </a:solidFill>
                  <a:effectLst/>
                  <a:uLnTx/>
                  <a:uFillTx/>
                  <a:cs typeface="+mn-ea"/>
                  <a:sym typeface="+mn-lt"/>
                </a:rPr>
                <a:t>Part 04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33E7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39" y="195486"/>
            <a:ext cx="1238246" cy="15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BCC5831-A0F2-427F-8388-A9C17B9EC315}"/>
              </a:ext>
            </a:extLst>
          </p:cNvPr>
          <p:cNvSpPr txBox="1"/>
          <p:nvPr/>
        </p:nvSpPr>
        <p:spPr>
          <a:xfrm>
            <a:off x="3861791" y="243575"/>
            <a:ext cx="1415772" cy="5810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4472C4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自我评价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426FC5-4039-46FD-AD5C-CAE947E428B7}"/>
              </a:ext>
            </a:extLst>
          </p:cNvPr>
          <p:cNvGrpSpPr/>
          <p:nvPr/>
        </p:nvGrpSpPr>
        <p:grpSpPr>
          <a:xfrm>
            <a:off x="669802" y="1531327"/>
            <a:ext cx="2667412" cy="2758621"/>
            <a:chOff x="681509" y="1640924"/>
            <a:chExt cx="2667412" cy="2758621"/>
          </a:xfrm>
        </p:grpSpPr>
        <p:sp>
          <p:nvSpPr>
            <p:cNvPr id="5" name="Oval 43">
              <a:extLst>
                <a:ext uri="{FF2B5EF4-FFF2-40B4-BE49-F238E27FC236}">
                  <a16:creationId xmlns:a16="http://schemas.microsoft.com/office/drawing/2014/main" id="{94F7B006-B9CA-4DAC-A02C-DC8ED1C18C4D}"/>
                </a:ext>
              </a:extLst>
            </p:cNvPr>
            <p:cNvSpPr/>
            <p:nvPr/>
          </p:nvSpPr>
          <p:spPr>
            <a:xfrm>
              <a:off x="2690733" y="1688122"/>
              <a:ext cx="658188" cy="658188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Freeform: Shape 59">
              <a:extLst>
                <a:ext uri="{FF2B5EF4-FFF2-40B4-BE49-F238E27FC236}">
                  <a16:creationId xmlns:a16="http://schemas.microsoft.com/office/drawing/2014/main" id="{1EBEDF4D-54C2-4FFF-A081-60DF47DABF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6931" y="1875307"/>
              <a:ext cx="285790" cy="283818"/>
            </a:xfrm>
            <a:custGeom>
              <a:avLst/>
              <a:gdLst>
                <a:gd name="connsiteX0" fmla="*/ 192690 w 508000"/>
                <a:gd name="connsiteY0" fmla="*/ 147144 h 504495"/>
                <a:gd name="connsiteX1" fmla="*/ 254001 w 508000"/>
                <a:gd name="connsiteY1" fmla="*/ 147144 h 504495"/>
                <a:gd name="connsiteX2" fmla="*/ 297794 w 508000"/>
                <a:gd name="connsiteY2" fmla="*/ 164661 h 504495"/>
                <a:gd name="connsiteX3" fmla="*/ 315311 w 508000"/>
                <a:gd name="connsiteY3" fmla="*/ 199696 h 504495"/>
                <a:gd name="connsiteX4" fmla="*/ 297794 w 508000"/>
                <a:gd name="connsiteY4" fmla="*/ 234730 h 504495"/>
                <a:gd name="connsiteX5" fmla="*/ 254001 w 508000"/>
                <a:gd name="connsiteY5" fmla="*/ 252247 h 504495"/>
                <a:gd name="connsiteX6" fmla="*/ 192690 w 508000"/>
                <a:gd name="connsiteY6" fmla="*/ 252247 h 504495"/>
                <a:gd name="connsiteX7" fmla="*/ 192690 w 508000"/>
                <a:gd name="connsiteY7" fmla="*/ 147144 h 504495"/>
                <a:gd name="connsiteX8" fmla="*/ 140138 w 508000"/>
                <a:gd name="connsiteY8" fmla="*/ 113076 h 504495"/>
                <a:gd name="connsiteX9" fmla="*/ 140138 w 508000"/>
                <a:gd name="connsiteY9" fmla="*/ 391419 h 504495"/>
                <a:gd name="connsiteX10" fmla="*/ 192690 w 508000"/>
                <a:gd name="connsiteY10" fmla="*/ 391419 h 504495"/>
                <a:gd name="connsiteX11" fmla="*/ 192690 w 508000"/>
                <a:gd name="connsiteY11" fmla="*/ 287040 h 504495"/>
                <a:gd name="connsiteX12" fmla="*/ 262759 w 508000"/>
                <a:gd name="connsiteY12" fmla="*/ 287040 h 504495"/>
                <a:gd name="connsiteX13" fmla="*/ 341586 w 508000"/>
                <a:gd name="connsiteY13" fmla="*/ 260946 h 504495"/>
                <a:gd name="connsiteX14" fmla="*/ 367862 w 508000"/>
                <a:gd name="connsiteY14" fmla="*/ 200058 h 504495"/>
                <a:gd name="connsiteX15" fmla="*/ 341586 w 508000"/>
                <a:gd name="connsiteY15" fmla="*/ 139171 h 504495"/>
                <a:gd name="connsiteX16" fmla="*/ 262759 w 508000"/>
                <a:gd name="connsiteY16" fmla="*/ 113076 h 504495"/>
                <a:gd name="connsiteX17" fmla="*/ 140138 w 508000"/>
                <a:gd name="connsiteY17" fmla="*/ 113076 h 504495"/>
                <a:gd name="connsiteX18" fmla="*/ 52552 w 508000"/>
                <a:gd name="connsiteY18" fmla="*/ 0 h 504495"/>
                <a:gd name="connsiteX19" fmla="*/ 446690 w 508000"/>
                <a:gd name="connsiteY19" fmla="*/ 0 h 504495"/>
                <a:gd name="connsiteX20" fmla="*/ 508000 w 508000"/>
                <a:gd name="connsiteY20" fmla="*/ 52189 h 504495"/>
                <a:gd name="connsiteX21" fmla="*/ 508000 w 508000"/>
                <a:gd name="connsiteY21" fmla="*/ 443608 h 504495"/>
                <a:gd name="connsiteX22" fmla="*/ 446690 w 508000"/>
                <a:gd name="connsiteY22" fmla="*/ 504495 h 504495"/>
                <a:gd name="connsiteX23" fmla="*/ 52552 w 508000"/>
                <a:gd name="connsiteY23" fmla="*/ 504495 h 504495"/>
                <a:gd name="connsiteX24" fmla="*/ 0 w 508000"/>
                <a:gd name="connsiteY24" fmla="*/ 443608 h 504495"/>
                <a:gd name="connsiteX25" fmla="*/ 0 w 508000"/>
                <a:gd name="connsiteY25" fmla="*/ 52189 h 504495"/>
                <a:gd name="connsiteX26" fmla="*/ 52552 w 508000"/>
                <a:gd name="connsiteY26" fmla="*/ 0 h 50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000" h="504495">
                  <a:moveTo>
                    <a:pt x="192690" y="147144"/>
                  </a:moveTo>
                  <a:cubicBezTo>
                    <a:pt x="254001" y="147144"/>
                    <a:pt x="254001" y="147144"/>
                    <a:pt x="254001" y="147144"/>
                  </a:cubicBezTo>
                  <a:cubicBezTo>
                    <a:pt x="271518" y="147144"/>
                    <a:pt x="289035" y="155903"/>
                    <a:pt x="297794" y="164661"/>
                  </a:cubicBezTo>
                  <a:cubicBezTo>
                    <a:pt x="306552" y="173420"/>
                    <a:pt x="315311" y="182178"/>
                    <a:pt x="315311" y="199696"/>
                  </a:cubicBezTo>
                  <a:cubicBezTo>
                    <a:pt x="315311" y="217213"/>
                    <a:pt x="306552" y="225971"/>
                    <a:pt x="297794" y="234730"/>
                  </a:cubicBezTo>
                  <a:cubicBezTo>
                    <a:pt x="289035" y="243488"/>
                    <a:pt x="280277" y="252247"/>
                    <a:pt x="254001" y="252247"/>
                  </a:cubicBezTo>
                  <a:lnTo>
                    <a:pt x="192690" y="252247"/>
                  </a:lnTo>
                  <a:cubicBezTo>
                    <a:pt x="192690" y="147144"/>
                    <a:pt x="192690" y="147144"/>
                    <a:pt x="192690" y="147144"/>
                  </a:cubicBezTo>
                  <a:close/>
                  <a:moveTo>
                    <a:pt x="140138" y="113076"/>
                  </a:moveTo>
                  <a:cubicBezTo>
                    <a:pt x="140138" y="113076"/>
                    <a:pt x="140138" y="113076"/>
                    <a:pt x="140138" y="391419"/>
                  </a:cubicBezTo>
                  <a:cubicBezTo>
                    <a:pt x="140138" y="391419"/>
                    <a:pt x="140138" y="391419"/>
                    <a:pt x="192690" y="391419"/>
                  </a:cubicBezTo>
                  <a:cubicBezTo>
                    <a:pt x="192690" y="391419"/>
                    <a:pt x="192690" y="391419"/>
                    <a:pt x="192690" y="287040"/>
                  </a:cubicBezTo>
                  <a:cubicBezTo>
                    <a:pt x="192690" y="287040"/>
                    <a:pt x="192690" y="287040"/>
                    <a:pt x="262759" y="287040"/>
                  </a:cubicBezTo>
                  <a:cubicBezTo>
                    <a:pt x="306552" y="287040"/>
                    <a:pt x="324069" y="278342"/>
                    <a:pt x="341586" y="260946"/>
                  </a:cubicBezTo>
                  <a:cubicBezTo>
                    <a:pt x="359104" y="252248"/>
                    <a:pt x="367862" y="226153"/>
                    <a:pt x="367862" y="200058"/>
                  </a:cubicBezTo>
                  <a:cubicBezTo>
                    <a:pt x="367862" y="173964"/>
                    <a:pt x="359104" y="156567"/>
                    <a:pt x="341586" y="139171"/>
                  </a:cubicBezTo>
                  <a:cubicBezTo>
                    <a:pt x="324069" y="121775"/>
                    <a:pt x="306552" y="113076"/>
                    <a:pt x="262759" y="113076"/>
                  </a:cubicBezTo>
                  <a:cubicBezTo>
                    <a:pt x="262759" y="113076"/>
                    <a:pt x="262759" y="113076"/>
                    <a:pt x="140138" y="113076"/>
                  </a:cubicBezTo>
                  <a:close/>
                  <a:moveTo>
                    <a:pt x="52552" y="0"/>
                  </a:moveTo>
                  <a:cubicBezTo>
                    <a:pt x="52552" y="0"/>
                    <a:pt x="52552" y="0"/>
                    <a:pt x="446690" y="0"/>
                  </a:cubicBezTo>
                  <a:cubicBezTo>
                    <a:pt x="481724" y="0"/>
                    <a:pt x="508000" y="26095"/>
                    <a:pt x="508000" y="52189"/>
                  </a:cubicBezTo>
                  <a:cubicBezTo>
                    <a:pt x="508000" y="52189"/>
                    <a:pt x="508000" y="52189"/>
                    <a:pt x="508000" y="443608"/>
                  </a:cubicBezTo>
                  <a:cubicBezTo>
                    <a:pt x="508000" y="478401"/>
                    <a:pt x="481724" y="504495"/>
                    <a:pt x="446690" y="504495"/>
                  </a:cubicBezTo>
                  <a:cubicBezTo>
                    <a:pt x="446690" y="504495"/>
                    <a:pt x="446690" y="504495"/>
                    <a:pt x="52552" y="504495"/>
                  </a:cubicBezTo>
                  <a:cubicBezTo>
                    <a:pt x="26276" y="504495"/>
                    <a:pt x="0" y="478401"/>
                    <a:pt x="0" y="443608"/>
                  </a:cubicBezTo>
                  <a:cubicBezTo>
                    <a:pt x="0" y="443608"/>
                    <a:pt x="0" y="443608"/>
                    <a:pt x="0" y="52189"/>
                  </a:cubicBezTo>
                  <a:cubicBezTo>
                    <a:pt x="0" y="26095"/>
                    <a:pt x="26276" y="0"/>
                    <a:pt x="525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Oval 46">
              <a:extLst>
                <a:ext uri="{FF2B5EF4-FFF2-40B4-BE49-F238E27FC236}">
                  <a16:creationId xmlns:a16="http://schemas.microsoft.com/office/drawing/2014/main" id="{45843D9C-F141-4D39-B961-C7B28B512CCA}"/>
                </a:ext>
              </a:extLst>
            </p:cNvPr>
            <p:cNvSpPr/>
            <p:nvPr/>
          </p:nvSpPr>
          <p:spPr>
            <a:xfrm>
              <a:off x="2690733" y="2714739"/>
              <a:ext cx="658188" cy="658188"/>
            </a:xfrm>
            <a:prstGeom prst="ellipse">
              <a:avLst/>
            </a:prstGeom>
            <a:solidFill>
              <a:srgbClr val="033E7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: Shape 61">
              <a:extLst>
                <a:ext uri="{FF2B5EF4-FFF2-40B4-BE49-F238E27FC236}">
                  <a16:creationId xmlns:a16="http://schemas.microsoft.com/office/drawing/2014/main" id="{AC595DB1-6F59-4A39-B056-9B8BEACFBD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2102" y="2903614"/>
              <a:ext cx="285790" cy="241801"/>
            </a:xfrm>
            <a:custGeom>
              <a:avLst/>
              <a:gdLst>
                <a:gd name="T0" fmla="*/ 400 w 434"/>
                <a:gd name="T1" fmla="*/ 34 h 367"/>
                <a:gd name="T2" fmla="*/ 317 w 434"/>
                <a:gd name="T3" fmla="*/ 0 h 367"/>
                <a:gd name="T4" fmla="*/ 235 w 434"/>
                <a:gd name="T5" fmla="*/ 34 h 367"/>
                <a:gd name="T6" fmla="*/ 200 w 434"/>
                <a:gd name="T7" fmla="*/ 117 h 367"/>
                <a:gd name="T8" fmla="*/ 200 w 434"/>
                <a:gd name="T9" fmla="*/ 167 h 367"/>
                <a:gd name="T10" fmla="*/ 25 w 434"/>
                <a:gd name="T11" fmla="*/ 167 h 367"/>
                <a:gd name="T12" fmla="*/ 7 w 434"/>
                <a:gd name="T13" fmla="*/ 174 h 367"/>
                <a:gd name="T14" fmla="*/ 0 w 434"/>
                <a:gd name="T15" fmla="*/ 192 h 367"/>
                <a:gd name="T16" fmla="*/ 0 w 434"/>
                <a:gd name="T17" fmla="*/ 342 h 367"/>
                <a:gd name="T18" fmla="*/ 7 w 434"/>
                <a:gd name="T19" fmla="*/ 360 h 367"/>
                <a:gd name="T20" fmla="*/ 25 w 434"/>
                <a:gd name="T21" fmla="*/ 367 h 367"/>
                <a:gd name="T22" fmla="*/ 275 w 434"/>
                <a:gd name="T23" fmla="*/ 367 h 367"/>
                <a:gd name="T24" fmla="*/ 293 w 434"/>
                <a:gd name="T25" fmla="*/ 360 h 367"/>
                <a:gd name="T26" fmla="*/ 300 w 434"/>
                <a:gd name="T27" fmla="*/ 342 h 367"/>
                <a:gd name="T28" fmla="*/ 300 w 434"/>
                <a:gd name="T29" fmla="*/ 192 h 367"/>
                <a:gd name="T30" fmla="*/ 293 w 434"/>
                <a:gd name="T31" fmla="*/ 174 h 367"/>
                <a:gd name="T32" fmla="*/ 275 w 434"/>
                <a:gd name="T33" fmla="*/ 167 h 367"/>
                <a:gd name="T34" fmla="*/ 250 w 434"/>
                <a:gd name="T35" fmla="*/ 167 h 367"/>
                <a:gd name="T36" fmla="*/ 250 w 434"/>
                <a:gd name="T37" fmla="*/ 117 h 367"/>
                <a:gd name="T38" fmla="*/ 270 w 434"/>
                <a:gd name="T39" fmla="*/ 70 h 367"/>
                <a:gd name="T40" fmla="*/ 317 w 434"/>
                <a:gd name="T41" fmla="*/ 50 h 367"/>
                <a:gd name="T42" fmla="*/ 364 w 434"/>
                <a:gd name="T43" fmla="*/ 70 h 367"/>
                <a:gd name="T44" fmla="*/ 384 w 434"/>
                <a:gd name="T45" fmla="*/ 117 h 367"/>
                <a:gd name="T46" fmla="*/ 384 w 434"/>
                <a:gd name="T47" fmla="*/ 184 h 367"/>
                <a:gd name="T48" fmla="*/ 389 w 434"/>
                <a:gd name="T49" fmla="*/ 195 h 367"/>
                <a:gd name="T50" fmla="*/ 400 w 434"/>
                <a:gd name="T51" fmla="*/ 200 h 367"/>
                <a:gd name="T52" fmla="*/ 417 w 434"/>
                <a:gd name="T53" fmla="*/ 200 h 367"/>
                <a:gd name="T54" fmla="*/ 429 w 434"/>
                <a:gd name="T55" fmla="*/ 195 h 367"/>
                <a:gd name="T56" fmla="*/ 434 w 434"/>
                <a:gd name="T57" fmla="*/ 184 h 367"/>
                <a:gd name="T58" fmla="*/ 434 w 434"/>
                <a:gd name="T59" fmla="*/ 117 h 367"/>
                <a:gd name="T60" fmla="*/ 400 w 434"/>
                <a:gd name="T61" fmla="*/ 34 h 367"/>
                <a:gd name="T62" fmla="*/ 400 w 434"/>
                <a:gd name="T63" fmla="*/ 34 h 367"/>
                <a:gd name="T64" fmla="*/ 400 w 434"/>
                <a:gd name="T65" fmla="*/ 34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4" h="367">
                  <a:moveTo>
                    <a:pt x="400" y="34"/>
                  </a:moveTo>
                  <a:cubicBezTo>
                    <a:pt x="377" y="11"/>
                    <a:pt x="349" y="0"/>
                    <a:pt x="317" y="0"/>
                  </a:cubicBezTo>
                  <a:cubicBezTo>
                    <a:pt x="285" y="0"/>
                    <a:pt x="257" y="11"/>
                    <a:pt x="235" y="34"/>
                  </a:cubicBezTo>
                  <a:cubicBezTo>
                    <a:pt x="212" y="57"/>
                    <a:pt x="200" y="85"/>
                    <a:pt x="200" y="11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18" y="167"/>
                    <a:pt x="12" y="169"/>
                    <a:pt x="7" y="174"/>
                  </a:cubicBezTo>
                  <a:cubicBezTo>
                    <a:pt x="2" y="179"/>
                    <a:pt x="0" y="185"/>
                    <a:pt x="0" y="192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49"/>
                    <a:pt x="2" y="355"/>
                    <a:pt x="7" y="360"/>
                  </a:cubicBezTo>
                  <a:cubicBezTo>
                    <a:pt x="12" y="365"/>
                    <a:pt x="18" y="367"/>
                    <a:pt x="25" y="367"/>
                  </a:cubicBezTo>
                  <a:cubicBezTo>
                    <a:pt x="275" y="367"/>
                    <a:pt x="275" y="367"/>
                    <a:pt x="275" y="367"/>
                  </a:cubicBezTo>
                  <a:cubicBezTo>
                    <a:pt x="282" y="367"/>
                    <a:pt x="288" y="365"/>
                    <a:pt x="293" y="360"/>
                  </a:cubicBezTo>
                  <a:cubicBezTo>
                    <a:pt x="298" y="355"/>
                    <a:pt x="300" y="349"/>
                    <a:pt x="300" y="342"/>
                  </a:cubicBezTo>
                  <a:cubicBezTo>
                    <a:pt x="300" y="192"/>
                    <a:pt x="300" y="192"/>
                    <a:pt x="300" y="192"/>
                  </a:cubicBezTo>
                  <a:cubicBezTo>
                    <a:pt x="300" y="185"/>
                    <a:pt x="298" y="179"/>
                    <a:pt x="293" y="174"/>
                  </a:cubicBezTo>
                  <a:cubicBezTo>
                    <a:pt x="288" y="169"/>
                    <a:pt x="282" y="167"/>
                    <a:pt x="275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250" y="117"/>
                    <a:pt x="250" y="117"/>
                    <a:pt x="250" y="117"/>
                  </a:cubicBezTo>
                  <a:cubicBezTo>
                    <a:pt x="250" y="98"/>
                    <a:pt x="257" y="83"/>
                    <a:pt x="270" y="70"/>
                  </a:cubicBezTo>
                  <a:cubicBezTo>
                    <a:pt x="283" y="57"/>
                    <a:pt x="299" y="50"/>
                    <a:pt x="317" y="50"/>
                  </a:cubicBezTo>
                  <a:cubicBezTo>
                    <a:pt x="335" y="50"/>
                    <a:pt x="351" y="57"/>
                    <a:pt x="364" y="70"/>
                  </a:cubicBezTo>
                  <a:cubicBezTo>
                    <a:pt x="377" y="83"/>
                    <a:pt x="384" y="98"/>
                    <a:pt x="384" y="117"/>
                  </a:cubicBezTo>
                  <a:cubicBezTo>
                    <a:pt x="384" y="184"/>
                    <a:pt x="384" y="184"/>
                    <a:pt x="384" y="184"/>
                  </a:cubicBezTo>
                  <a:cubicBezTo>
                    <a:pt x="384" y="188"/>
                    <a:pt x="385" y="192"/>
                    <a:pt x="389" y="195"/>
                  </a:cubicBezTo>
                  <a:cubicBezTo>
                    <a:pt x="392" y="199"/>
                    <a:pt x="396" y="200"/>
                    <a:pt x="400" y="200"/>
                  </a:cubicBezTo>
                  <a:cubicBezTo>
                    <a:pt x="417" y="200"/>
                    <a:pt x="417" y="200"/>
                    <a:pt x="417" y="200"/>
                  </a:cubicBezTo>
                  <a:cubicBezTo>
                    <a:pt x="422" y="200"/>
                    <a:pt x="426" y="199"/>
                    <a:pt x="429" y="195"/>
                  </a:cubicBezTo>
                  <a:cubicBezTo>
                    <a:pt x="432" y="192"/>
                    <a:pt x="434" y="188"/>
                    <a:pt x="434" y="184"/>
                  </a:cubicBezTo>
                  <a:cubicBezTo>
                    <a:pt x="434" y="117"/>
                    <a:pt x="434" y="117"/>
                    <a:pt x="434" y="117"/>
                  </a:cubicBezTo>
                  <a:cubicBezTo>
                    <a:pt x="434" y="85"/>
                    <a:pt x="422" y="57"/>
                    <a:pt x="400" y="34"/>
                  </a:cubicBezTo>
                  <a:close/>
                  <a:moveTo>
                    <a:pt x="400" y="34"/>
                  </a:moveTo>
                  <a:cubicBezTo>
                    <a:pt x="400" y="34"/>
                    <a:pt x="400" y="34"/>
                    <a:pt x="400" y="3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Oval 51">
              <a:extLst>
                <a:ext uri="{FF2B5EF4-FFF2-40B4-BE49-F238E27FC236}">
                  <a16:creationId xmlns:a16="http://schemas.microsoft.com/office/drawing/2014/main" id="{EED82683-07C9-4525-9C10-B98069F43A32}"/>
                </a:ext>
              </a:extLst>
            </p:cNvPr>
            <p:cNvSpPr/>
            <p:nvPr/>
          </p:nvSpPr>
          <p:spPr>
            <a:xfrm>
              <a:off x="2685903" y="3741357"/>
              <a:ext cx="658188" cy="658188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Freeform: Shape 62">
              <a:extLst>
                <a:ext uri="{FF2B5EF4-FFF2-40B4-BE49-F238E27FC236}">
                  <a16:creationId xmlns:a16="http://schemas.microsoft.com/office/drawing/2014/main" id="{2B092B24-1C59-4C02-A522-E360A3B070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8881" y="3959815"/>
              <a:ext cx="285790" cy="221273"/>
            </a:xfrm>
            <a:custGeom>
              <a:avLst/>
              <a:gdLst>
                <a:gd name="T0" fmla="*/ 168 w 237"/>
                <a:gd name="T1" fmla="*/ 57 h 183"/>
                <a:gd name="T2" fmla="*/ 168 w 237"/>
                <a:gd name="T3" fmla="*/ 41 h 183"/>
                <a:gd name="T4" fmla="*/ 131 w 237"/>
                <a:gd name="T5" fmla="*/ 15 h 183"/>
                <a:gd name="T6" fmla="*/ 37 w 237"/>
                <a:gd name="T7" fmla="*/ 0 h 183"/>
                <a:gd name="T8" fmla="*/ 35 w 237"/>
                <a:gd name="T9" fmla="*/ 41 h 183"/>
                <a:gd name="T10" fmla="*/ 0 w 237"/>
                <a:gd name="T11" fmla="*/ 49 h 183"/>
                <a:gd name="T12" fmla="*/ 35 w 237"/>
                <a:gd name="T13" fmla="*/ 57 h 183"/>
                <a:gd name="T14" fmla="*/ 37 w 237"/>
                <a:gd name="T15" fmla="*/ 177 h 183"/>
                <a:gd name="T16" fmla="*/ 62 w 237"/>
                <a:gd name="T17" fmla="*/ 175 h 183"/>
                <a:gd name="T18" fmla="*/ 98 w 237"/>
                <a:gd name="T19" fmla="*/ 103 h 183"/>
                <a:gd name="T20" fmla="*/ 126 w 237"/>
                <a:gd name="T21" fmla="*/ 177 h 183"/>
                <a:gd name="T22" fmla="*/ 151 w 237"/>
                <a:gd name="T23" fmla="*/ 176 h 183"/>
                <a:gd name="T24" fmla="*/ 122 w 237"/>
                <a:gd name="T25" fmla="*/ 96 h 183"/>
                <a:gd name="T26" fmla="*/ 62 w 237"/>
                <a:gd name="T27" fmla="*/ 22 h 183"/>
                <a:gd name="T28" fmla="*/ 117 w 237"/>
                <a:gd name="T29" fmla="*/ 41 h 183"/>
                <a:gd name="T30" fmla="*/ 62 w 237"/>
                <a:gd name="T31" fmla="*/ 22 h 183"/>
                <a:gd name="T32" fmla="*/ 62 w 237"/>
                <a:gd name="T33" fmla="*/ 82 h 183"/>
                <a:gd name="T34" fmla="*/ 118 w 237"/>
                <a:gd name="T35" fmla="*/ 57 h 183"/>
                <a:gd name="T36" fmla="*/ 237 w 237"/>
                <a:gd name="T37" fmla="*/ 145 h 183"/>
                <a:gd name="T38" fmla="*/ 158 w 237"/>
                <a:gd name="T39" fmla="*/ 174 h 183"/>
                <a:gd name="T40" fmla="*/ 155 w 237"/>
                <a:gd name="T41" fmla="*/ 172 h 183"/>
                <a:gd name="T42" fmla="*/ 163 w 237"/>
                <a:gd name="T43" fmla="*/ 151 h 183"/>
                <a:gd name="T44" fmla="*/ 167 w 237"/>
                <a:gd name="T45" fmla="*/ 153 h 183"/>
                <a:gd name="T46" fmla="*/ 210 w 237"/>
                <a:gd name="T47" fmla="*/ 147 h 183"/>
                <a:gd name="T48" fmla="*/ 159 w 237"/>
                <a:gd name="T49" fmla="*/ 95 h 183"/>
                <a:gd name="T50" fmla="*/ 231 w 237"/>
                <a:gd name="T51" fmla="*/ 66 h 183"/>
                <a:gd name="T52" fmla="*/ 233 w 237"/>
                <a:gd name="T53" fmla="*/ 68 h 183"/>
                <a:gd name="T54" fmla="*/ 226 w 237"/>
                <a:gd name="T55" fmla="*/ 88 h 183"/>
                <a:gd name="T56" fmla="*/ 222 w 237"/>
                <a:gd name="T57" fmla="*/ 87 h 183"/>
                <a:gd name="T58" fmla="*/ 186 w 237"/>
                <a:gd name="T59" fmla="*/ 92 h 183"/>
                <a:gd name="T60" fmla="*/ 237 w 237"/>
                <a:gd name="T61" fmla="*/ 145 h 183"/>
                <a:gd name="T62" fmla="*/ 237 w 237"/>
                <a:gd name="T63" fmla="*/ 14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7" h="183">
                  <a:moveTo>
                    <a:pt x="145" y="57"/>
                  </a:moveTo>
                  <a:cubicBezTo>
                    <a:pt x="168" y="57"/>
                    <a:pt x="168" y="57"/>
                    <a:pt x="168" y="57"/>
                  </a:cubicBezTo>
                  <a:cubicBezTo>
                    <a:pt x="173" y="57"/>
                    <a:pt x="177" y="54"/>
                    <a:pt x="177" y="49"/>
                  </a:cubicBezTo>
                  <a:cubicBezTo>
                    <a:pt x="177" y="45"/>
                    <a:pt x="173" y="41"/>
                    <a:pt x="168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3" y="30"/>
                    <a:pt x="139" y="21"/>
                    <a:pt x="131" y="15"/>
                  </a:cubicBezTo>
                  <a:cubicBezTo>
                    <a:pt x="120" y="5"/>
                    <a:pt x="104" y="0"/>
                    <a:pt x="8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5" y="1"/>
                    <a:pt x="35" y="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45"/>
                    <a:pt x="0" y="49"/>
                  </a:cubicBezTo>
                  <a:cubicBezTo>
                    <a:pt x="0" y="54"/>
                    <a:pt x="4" y="57"/>
                    <a:pt x="8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6"/>
                    <a:pt x="36" y="177"/>
                    <a:pt x="37" y="177"/>
                  </a:cubicBezTo>
                  <a:cubicBezTo>
                    <a:pt x="60" y="177"/>
                    <a:pt x="60" y="177"/>
                    <a:pt x="60" y="177"/>
                  </a:cubicBezTo>
                  <a:cubicBezTo>
                    <a:pt x="61" y="177"/>
                    <a:pt x="62" y="176"/>
                    <a:pt x="62" y="175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77"/>
                    <a:pt x="125" y="177"/>
                    <a:pt x="126" y="177"/>
                  </a:cubicBezTo>
                  <a:cubicBezTo>
                    <a:pt x="149" y="177"/>
                    <a:pt x="149" y="177"/>
                    <a:pt x="149" y="177"/>
                  </a:cubicBezTo>
                  <a:cubicBezTo>
                    <a:pt x="150" y="177"/>
                    <a:pt x="151" y="177"/>
                    <a:pt x="151" y="176"/>
                  </a:cubicBezTo>
                  <a:cubicBezTo>
                    <a:pt x="151" y="176"/>
                    <a:pt x="152" y="175"/>
                    <a:pt x="151" y="174"/>
                  </a:cubicBezTo>
                  <a:cubicBezTo>
                    <a:pt x="122" y="96"/>
                    <a:pt x="122" y="96"/>
                    <a:pt x="122" y="96"/>
                  </a:cubicBezTo>
                  <a:cubicBezTo>
                    <a:pt x="137" y="84"/>
                    <a:pt x="143" y="73"/>
                    <a:pt x="145" y="57"/>
                  </a:cubicBezTo>
                  <a:close/>
                  <a:moveTo>
                    <a:pt x="62" y="22"/>
                  </a:moveTo>
                  <a:cubicBezTo>
                    <a:pt x="81" y="22"/>
                    <a:pt x="81" y="22"/>
                    <a:pt x="81" y="22"/>
                  </a:cubicBezTo>
                  <a:cubicBezTo>
                    <a:pt x="96" y="22"/>
                    <a:pt x="112" y="26"/>
                    <a:pt x="117" y="41"/>
                  </a:cubicBezTo>
                  <a:cubicBezTo>
                    <a:pt x="62" y="41"/>
                    <a:pt x="62" y="41"/>
                    <a:pt x="62" y="41"/>
                  </a:cubicBezTo>
                  <a:lnTo>
                    <a:pt x="62" y="22"/>
                  </a:lnTo>
                  <a:close/>
                  <a:moveTo>
                    <a:pt x="82" y="82"/>
                  </a:moveTo>
                  <a:cubicBezTo>
                    <a:pt x="62" y="82"/>
                    <a:pt x="62" y="82"/>
                    <a:pt x="62" y="82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5" y="72"/>
                    <a:pt x="102" y="82"/>
                    <a:pt x="82" y="82"/>
                  </a:cubicBezTo>
                  <a:close/>
                  <a:moveTo>
                    <a:pt x="237" y="145"/>
                  </a:moveTo>
                  <a:cubicBezTo>
                    <a:pt x="237" y="168"/>
                    <a:pt x="219" y="183"/>
                    <a:pt x="191" y="183"/>
                  </a:cubicBezTo>
                  <a:cubicBezTo>
                    <a:pt x="179" y="183"/>
                    <a:pt x="166" y="180"/>
                    <a:pt x="158" y="174"/>
                  </a:cubicBezTo>
                  <a:cubicBezTo>
                    <a:pt x="156" y="173"/>
                    <a:pt x="156" y="173"/>
                    <a:pt x="156" y="173"/>
                  </a:cubicBezTo>
                  <a:cubicBezTo>
                    <a:pt x="155" y="173"/>
                    <a:pt x="155" y="173"/>
                    <a:pt x="155" y="172"/>
                  </a:cubicBezTo>
                  <a:cubicBezTo>
                    <a:pt x="162" y="152"/>
                    <a:pt x="162" y="152"/>
                    <a:pt x="162" y="152"/>
                  </a:cubicBezTo>
                  <a:cubicBezTo>
                    <a:pt x="162" y="151"/>
                    <a:pt x="162" y="151"/>
                    <a:pt x="163" y="151"/>
                  </a:cubicBezTo>
                  <a:cubicBezTo>
                    <a:pt x="163" y="151"/>
                    <a:pt x="164" y="151"/>
                    <a:pt x="164" y="151"/>
                  </a:cubicBezTo>
                  <a:cubicBezTo>
                    <a:pt x="167" y="153"/>
                    <a:pt x="167" y="153"/>
                    <a:pt x="167" y="153"/>
                  </a:cubicBezTo>
                  <a:cubicBezTo>
                    <a:pt x="172" y="157"/>
                    <a:pt x="182" y="160"/>
                    <a:pt x="191" y="160"/>
                  </a:cubicBezTo>
                  <a:cubicBezTo>
                    <a:pt x="203" y="160"/>
                    <a:pt x="210" y="155"/>
                    <a:pt x="210" y="147"/>
                  </a:cubicBezTo>
                  <a:cubicBezTo>
                    <a:pt x="210" y="139"/>
                    <a:pt x="205" y="135"/>
                    <a:pt x="191" y="130"/>
                  </a:cubicBezTo>
                  <a:cubicBezTo>
                    <a:pt x="165" y="121"/>
                    <a:pt x="159" y="106"/>
                    <a:pt x="159" y="95"/>
                  </a:cubicBezTo>
                  <a:cubicBezTo>
                    <a:pt x="159" y="73"/>
                    <a:pt x="176" y="58"/>
                    <a:pt x="201" y="58"/>
                  </a:cubicBezTo>
                  <a:cubicBezTo>
                    <a:pt x="212" y="58"/>
                    <a:pt x="223" y="61"/>
                    <a:pt x="231" y="66"/>
                  </a:cubicBezTo>
                  <a:cubicBezTo>
                    <a:pt x="233" y="67"/>
                    <a:pt x="233" y="67"/>
                    <a:pt x="233" y="67"/>
                  </a:cubicBezTo>
                  <a:cubicBezTo>
                    <a:pt x="233" y="67"/>
                    <a:pt x="233" y="68"/>
                    <a:pt x="233" y="68"/>
                  </a:cubicBezTo>
                  <a:cubicBezTo>
                    <a:pt x="226" y="88"/>
                    <a:pt x="226" y="88"/>
                    <a:pt x="226" y="88"/>
                  </a:cubicBezTo>
                  <a:cubicBezTo>
                    <a:pt x="226" y="88"/>
                    <a:pt x="226" y="88"/>
                    <a:pt x="226" y="88"/>
                  </a:cubicBezTo>
                  <a:cubicBezTo>
                    <a:pt x="225" y="89"/>
                    <a:pt x="225" y="89"/>
                    <a:pt x="225" y="88"/>
                  </a:cubicBezTo>
                  <a:cubicBezTo>
                    <a:pt x="222" y="87"/>
                    <a:pt x="222" y="87"/>
                    <a:pt x="222" y="87"/>
                  </a:cubicBezTo>
                  <a:cubicBezTo>
                    <a:pt x="219" y="85"/>
                    <a:pt x="211" y="81"/>
                    <a:pt x="201" y="81"/>
                  </a:cubicBezTo>
                  <a:cubicBezTo>
                    <a:pt x="192" y="81"/>
                    <a:pt x="186" y="85"/>
                    <a:pt x="186" y="92"/>
                  </a:cubicBezTo>
                  <a:cubicBezTo>
                    <a:pt x="186" y="99"/>
                    <a:pt x="190" y="103"/>
                    <a:pt x="205" y="108"/>
                  </a:cubicBezTo>
                  <a:cubicBezTo>
                    <a:pt x="227" y="116"/>
                    <a:pt x="237" y="128"/>
                    <a:pt x="237" y="145"/>
                  </a:cubicBezTo>
                  <a:close/>
                  <a:moveTo>
                    <a:pt x="237" y="145"/>
                  </a:moveTo>
                  <a:cubicBezTo>
                    <a:pt x="237" y="145"/>
                    <a:pt x="237" y="145"/>
                    <a:pt x="237" y="14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CBA49DA7-38D9-450A-BB32-3C81DADE55E4}"/>
                </a:ext>
              </a:extLst>
            </p:cNvPr>
            <p:cNvSpPr txBox="1"/>
            <p:nvPr/>
          </p:nvSpPr>
          <p:spPr>
            <a:xfrm>
              <a:off x="1510840" y="1640924"/>
              <a:ext cx="1061829" cy="25391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145C5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耐心负责</a:t>
              </a:r>
            </a:p>
          </p:txBody>
        </p:sp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DEE725A7-F984-4333-B6F6-B0EC1AE424A0}"/>
                </a:ext>
              </a:extLst>
            </p:cNvPr>
            <p:cNvSpPr txBox="1"/>
            <p:nvPr/>
          </p:nvSpPr>
          <p:spPr>
            <a:xfrm>
              <a:off x="681509" y="1894840"/>
              <a:ext cx="1891160" cy="401648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有一定的抗压能力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能沉稳地面对计划之外地变故</a:t>
              </a:r>
            </a:p>
          </p:txBody>
        </p: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016CA945-0FD0-4ABE-B3BE-71AABB38722A}"/>
                </a:ext>
              </a:extLst>
            </p:cNvPr>
            <p:cNvSpPr txBox="1"/>
            <p:nvPr/>
          </p:nvSpPr>
          <p:spPr>
            <a:xfrm>
              <a:off x="1510840" y="2667541"/>
              <a:ext cx="1061829" cy="25391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145C5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沟通合作</a:t>
              </a: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3EDD95E1-8596-464D-ABD9-6C191CEE467A}"/>
                </a:ext>
              </a:extLst>
            </p:cNvPr>
            <p:cNvSpPr txBox="1"/>
            <p:nvPr/>
          </p:nvSpPr>
          <p:spPr>
            <a:xfrm>
              <a:off x="681509" y="2921456"/>
              <a:ext cx="1891160" cy="401648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能够和合作伙伴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构建良好地沟通环境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及时进行有效地沟通</a:t>
              </a:r>
            </a:p>
          </p:txBody>
        </p:sp>
        <p:sp>
          <p:nvSpPr>
            <p:cNvPr id="15" name="TextBox 30">
              <a:extLst>
                <a:ext uri="{FF2B5EF4-FFF2-40B4-BE49-F238E27FC236}">
                  <a16:creationId xmlns:a16="http://schemas.microsoft.com/office/drawing/2014/main" id="{2292E9D4-6F93-4EC2-9927-B10C681C34BD}"/>
                </a:ext>
              </a:extLst>
            </p:cNvPr>
            <p:cNvSpPr txBox="1"/>
            <p:nvPr/>
          </p:nvSpPr>
          <p:spPr>
            <a:xfrm>
              <a:off x="1510840" y="3713477"/>
              <a:ext cx="1061829" cy="25391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145C5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项目经验</a:t>
              </a:r>
            </a:p>
          </p:txBody>
        </p:sp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53B09E2C-FD59-4938-92A0-5122BC6C9A1E}"/>
                </a:ext>
              </a:extLst>
            </p:cNvPr>
            <p:cNvSpPr txBox="1"/>
            <p:nvPr/>
          </p:nvSpPr>
          <p:spPr>
            <a:xfrm>
              <a:off x="681509" y="3967393"/>
              <a:ext cx="1891160" cy="401648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有一定地项目经验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能独立负责较复杂业务地开发工作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8B21DE6-1829-497D-8624-4EA88D41E329}"/>
              </a:ext>
            </a:extLst>
          </p:cNvPr>
          <p:cNvGrpSpPr/>
          <p:nvPr/>
        </p:nvGrpSpPr>
        <p:grpSpPr>
          <a:xfrm>
            <a:off x="5796136" y="1441970"/>
            <a:ext cx="2606822" cy="2716954"/>
            <a:chOff x="5880625" y="1663272"/>
            <a:chExt cx="2606822" cy="2716954"/>
          </a:xfrm>
        </p:grpSpPr>
        <p:sp>
          <p:nvSpPr>
            <p:cNvPr id="18" name="Oval 40">
              <a:extLst>
                <a:ext uri="{FF2B5EF4-FFF2-40B4-BE49-F238E27FC236}">
                  <a16:creationId xmlns:a16="http://schemas.microsoft.com/office/drawing/2014/main" id="{E2F34A0A-35B1-4336-A780-57201F6A6271}"/>
                </a:ext>
              </a:extLst>
            </p:cNvPr>
            <p:cNvSpPr/>
            <p:nvPr/>
          </p:nvSpPr>
          <p:spPr>
            <a:xfrm>
              <a:off x="5880625" y="3722038"/>
              <a:ext cx="658188" cy="658188"/>
            </a:xfrm>
            <a:prstGeom prst="ellipse">
              <a:avLst/>
            </a:prstGeom>
            <a:solidFill>
              <a:srgbClr val="033E7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Freeform: Shape 57">
              <a:extLst>
                <a:ext uri="{FF2B5EF4-FFF2-40B4-BE49-F238E27FC236}">
                  <a16:creationId xmlns:a16="http://schemas.microsoft.com/office/drawing/2014/main" id="{AA71D9FA-D514-4AE8-A238-3BD851FB6E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14929" y="3927556"/>
              <a:ext cx="231200" cy="285790"/>
            </a:xfrm>
            <a:custGeom>
              <a:avLst/>
              <a:gdLst>
                <a:gd name="connsiteX0" fmla="*/ 89899 w 410966"/>
                <a:gd name="connsiteY0" fmla="*/ 205483 h 508000"/>
                <a:gd name="connsiteX1" fmla="*/ 182930 w 410966"/>
                <a:gd name="connsiteY1" fmla="*/ 205483 h 508000"/>
                <a:gd name="connsiteX2" fmla="*/ 210495 w 410966"/>
                <a:gd name="connsiteY2" fmla="*/ 219243 h 508000"/>
                <a:gd name="connsiteX3" fmla="*/ 296635 w 410966"/>
                <a:gd name="connsiteY3" fmla="*/ 305243 h 508000"/>
                <a:gd name="connsiteX4" fmla="*/ 320754 w 410966"/>
                <a:gd name="connsiteY4" fmla="*/ 284603 h 508000"/>
                <a:gd name="connsiteX5" fmla="*/ 341428 w 410966"/>
                <a:gd name="connsiteY5" fmla="*/ 274283 h 508000"/>
                <a:gd name="connsiteX6" fmla="*/ 365547 w 410966"/>
                <a:gd name="connsiteY6" fmla="*/ 288043 h 508000"/>
                <a:gd name="connsiteX7" fmla="*/ 372438 w 410966"/>
                <a:gd name="connsiteY7" fmla="*/ 308683 h 508000"/>
                <a:gd name="connsiteX8" fmla="*/ 358656 w 410966"/>
                <a:gd name="connsiteY8" fmla="*/ 329323 h 508000"/>
                <a:gd name="connsiteX9" fmla="*/ 324200 w 410966"/>
                <a:gd name="connsiteY9" fmla="*/ 360283 h 508000"/>
                <a:gd name="connsiteX10" fmla="*/ 296635 w 410966"/>
                <a:gd name="connsiteY10" fmla="*/ 370603 h 508000"/>
                <a:gd name="connsiteX11" fmla="*/ 262179 w 410966"/>
                <a:gd name="connsiteY11" fmla="*/ 356843 h 508000"/>
                <a:gd name="connsiteX12" fmla="*/ 217386 w 410966"/>
                <a:gd name="connsiteY12" fmla="*/ 312123 h 508000"/>
                <a:gd name="connsiteX13" fmla="*/ 227723 w 410966"/>
                <a:gd name="connsiteY13" fmla="*/ 398123 h 508000"/>
                <a:gd name="connsiteX14" fmla="*/ 224277 w 410966"/>
                <a:gd name="connsiteY14" fmla="*/ 398123 h 508000"/>
                <a:gd name="connsiteX15" fmla="*/ 89899 w 410966"/>
                <a:gd name="connsiteY15" fmla="*/ 205483 h 508000"/>
                <a:gd name="connsiteX16" fmla="*/ 41444 w 410966"/>
                <a:gd name="connsiteY16" fmla="*/ 205483 h 508000"/>
                <a:gd name="connsiteX17" fmla="*/ 48351 w 410966"/>
                <a:gd name="connsiteY17" fmla="*/ 205483 h 508000"/>
                <a:gd name="connsiteX18" fmla="*/ 193405 w 410966"/>
                <a:gd name="connsiteY18" fmla="*/ 411745 h 508000"/>
                <a:gd name="connsiteX19" fmla="*/ 193405 w 410966"/>
                <a:gd name="connsiteY19" fmla="*/ 418620 h 508000"/>
                <a:gd name="connsiteX20" fmla="*/ 186498 w 410966"/>
                <a:gd name="connsiteY20" fmla="*/ 422058 h 508000"/>
                <a:gd name="connsiteX21" fmla="*/ 79434 w 410966"/>
                <a:gd name="connsiteY21" fmla="*/ 422058 h 508000"/>
                <a:gd name="connsiteX22" fmla="*/ 62166 w 410966"/>
                <a:gd name="connsiteY22" fmla="*/ 439246 h 508000"/>
                <a:gd name="connsiteX23" fmla="*/ 79434 w 410966"/>
                <a:gd name="connsiteY23" fmla="*/ 456435 h 508000"/>
                <a:gd name="connsiteX24" fmla="*/ 234849 w 410966"/>
                <a:gd name="connsiteY24" fmla="*/ 456435 h 508000"/>
                <a:gd name="connsiteX25" fmla="*/ 238303 w 410966"/>
                <a:gd name="connsiteY25" fmla="*/ 490812 h 508000"/>
                <a:gd name="connsiteX26" fmla="*/ 234849 w 410966"/>
                <a:gd name="connsiteY26" fmla="*/ 501125 h 508000"/>
                <a:gd name="connsiteX27" fmla="*/ 224488 w 410966"/>
                <a:gd name="connsiteY27" fmla="*/ 508000 h 508000"/>
                <a:gd name="connsiteX28" fmla="*/ 48351 w 410966"/>
                <a:gd name="connsiteY28" fmla="*/ 508000 h 508000"/>
                <a:gd name="connsiteX29" fmla="*/ 37990 w 410966"/>
                <a:gd name="connsiteY29" fmla="*/ 501125 h 508000"/>
                <a:gd name="connsiteX30" fmla="*/ 34536 w 410966"/>
                <a:gd name="connsiteY30" fmla="*/ 490812 h 508000"/>
                <a:gd name="connsiteX31" fmla="*/ 10361 w 410966"/>
                <a:gd name="connsiteY31" fmla="*/ 480499 h 508000"/>
                <a:gd name="connsiteX32" fmla="*/ 0 w 410966"/>
                <a:gd name="connsiteY32" fmla="*/ 456435 h 508000"/>
                <a:gd name="connsiteX33" fmla="*/ 3453 w 410966"/>
                <a:gd name="connsiteY33" fmla="*/ 243298 h 508000"/>
                <a:gd name="connsiteX34" fmla="*/ 41444 w 410966"/>
                <a:gd name="connsiteY34" fmla="*/ 205483 h 508000"/>
                <a:gd name="connsiteX35" fmla="*/ 317398 w 410966"/>
                <a:gd name="connsiteY35" fmla="*/ 112645 h 508000"/>
                <a:gd name="connsiteX36" fmla="*/ 310467 w 410966"/>
                <a:gd name="connsiteY36" fmla="*/ 116098 h 508000"/>
                <a:gd name="connsiteX37" fmla="*/ 310467 w 410966"/>
                <a:gd name="connsiteY37" fmla="*/ 216243 h 508000"/>
                <a:gd name="connsiteX38" fmla="*/ 317398 w 410966"/>
                <a:gd name="connsiteY38" fmla="*/ 223149 h 508000"/>
                <a:gd name="connsiteX39" fmla="*/ 320864 w 410966"/>
                <a:gd name="connsiteY39" fmla="*/ 223149 h 508000"/>
                <a:gd name="connsiteX40" fmla="*/ 320864 w 410966"/>
                <a:gd name="connsiteY40" fmla="*/ 140271 h 508000"/>
                <a:gd name="connsiteX41" fmla="*/ 334726 w 410966"/>
                <a:gd name="connsiteY41" fmla="*/ 119551 h 508000"/>
                <a:gd name="connsiteX42" fmla="*/ 358984 w 410966"/>
                <a:gd name="connsiteY42" fmla="*/ 112645 h 508000"/>
                <a:gd name="connsiteX43" fmla="*/ 317398 w 410966"/>
                <a:gd name="connsiteY43" fmla="*/ 112645 h 508000"/>
                <a:gd name="connsiteX44" fmla="*/ 317398 w 410966"/>
                <a:gd name="connsiteY44" fmla="*/ 88472 h 508000"/>
                <a:gd name="connsiteX45" fmla="*/ 383242 w 410966"/>
                <a:gd name="connsiteY45" fmla="*/ 88472 h 508000"/>
                <a:gd name="connsiteX46" fmla="*/ 410966 w 410966"/>
                <a:gd name="connsiteY46" fmla="*/ 116098 h 508000"/>
                <a:gd name="connsiteX47" fmla="*/ 410966 w 410966"/>
                <a:gd name="connsiteY47" fmla="*/ 216243 h 508000"/>
                <a:gd name="connsiteX48" fmla="*/ 393639 w 410966"/>
                <a:gd name="connsiteY48" fmla="*/ 240416 h 508000"/>
                <a:gd name="connsiteX49" fmla="*/ 345122 w 410966"/>
                <a:gd name="connsiteY49" fmla="*/ 261135 h 508000"/>
                <a:gd name="connsiteX50" fmla="*/ 327795 w 410966"/>
                <a:gd name="connsiteY50" fmla="*/ 257682 h 508000"/>
                <a:gd name="connsiteX51" fmla="*/ 320864 w 410966"/>
                <a:gd name="connsiteY51" fmla="*/ 243869 h 508000"/>
                <a:gd name="connsiteX52" fmla="*/ 317398 w 410966"/>
                <a:gd name="connsiteY52" fmla="*/ 243869 h 508000"/>
                <a:gd name="connsiteX53" fmla="*/ 289674 w 410966"/>
                <a:gd name="connsiteY53" fmla="*/ 216243 h 508000"/>
                <a:gd name="connsiteX54" fmla="*/ 289674 w 410966"/>
                <a:gd name="connsiteY54" fmla="*/ 116098 h 508000"/>
                <a:gd name="connsiteX55" fmla="*/ 317398 w 410966"/>
                <a:gd name="connsiteY55" fmla="*/ 88472 h 508000"/>
                <a:gd name="connsiteX56" fmla="*/ 58030 w 410966"/>
                <a:gd name="connsiteY56" fmla="*/ 85618 h 508000"/>
                <a:gd name="connsiteX57" fmla="*/ 192521 w 410966"/>
                <a:gd name="connsiteY57" fmla="*/ 85618 h 508000"/>
                <a:gd name="connsiteX58" fmla="*/ 209764 w 410966"/>
                <a:gd name="connsiteY58" fmla="*/ 106230 h 508000"/>
                <a:gd name="connsiteX59" fmla="*/ 209764 w 410966"/>
                <a:gd name="connsiteY59" fmla="*/ 109665 h 508000"/>
                <a:gd name="connsiteX60" fmla="*/ 206315 w 410966"/>
                <a:gd name="connsiteY60" fmla="*/ 113100 h 508000"/>
                <a:gd name="connsiteX61" fmla="*/ 192521 w 410966"/>
                <a:gd name="connsiteY61" fmla="*/ 113100 h 508000"/>
                <a:gd name="connsiteX62" fmla="*/ 120103 w 410966"/>
                <a:gd name="connsiteY62" fmla="*/ 178371 h 508000"/>
                <a:gd name="connsiteX63" fmla="*/ 44236 w 410966"/>
                <a:gd name="connsiteY63" fmla="*/ 102795 h 508000"/>
                <a:gd name="connsiteX64" fmla="*/ 44236 w 410966"/>
                <a:gd name="connsiteY64" fmla="*/ 95924 h 508000"/>
                <a:gd name="connsiteX65" fmla="*/ 58030 w 410966"/>
                <a:gd name="connsiteY65" fmla="*/ 85618 h 508000"/>
                <a:gd name="connsiteX66" fmla="*/ 58030 w 410966"/>
                <a:gd name="connsiteY66" fmla="*/ 0 h 508000"/>
                <a:gd name="connsiteX67" fmla="*/ 206315 w 410966"/>
                <a:gd name="connsiteY67" fmla="*/ 0 h 508000"/>
                <a:gd name="connsiteX68" fmla="*/ 209764 w 410966"/>
                <a:gd name="connsiteY68" fmla="*/ 3409 h 508000"/>
                <a:gd name="connsiteX69" fmla="*/ 209764 w 410966"/>
                <a:gd name="connsiteY69" fmla="*/ 6818 h 508000"/>
                <a:gd name="connsiteX70" fmla="*/ 192521 w 410966"/>
                <a:gd name="connsiteY70" fmla="*/ 51133 h 508000"/>
                <a:gd name="connsiteX71" fmla="*/ 178727 w 410966"/>
                <a:gd name="connsiteY71" fmla="*/ 61360 h 508000"/>
                <a:gd name="connsiteX72" fmla="*/ 58030 w 410966"/>
                <a:gd name="connsiteY72" fmla="*/ 61360 h 508000"/>
                <a:gd name="connsiteX73" fmla="*/ 44236 w 410966"/>
                <a:gd name="connsiteY73" fmla="*/ 47724 h 508000"/>
                <a:gd name="connsiteX74" fmla="*/ 44236 w 410966"/>
                <a:gd name="connsiteY74" fmla="*/ 13635 h 508000"/>
                <a:gd name="connsiteX75" fmla="*/ 58030 w 410966"/>
                <a:gd name="connsiteY75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10966" h="508000">
                  <a:moveTo>
                    <a:pt x="89899" y="205483"/>
                  </a:moveTo>
                  <a:cubicBezTo>
                    <a:pt x="89899" y="205483"/>
                    <a:pt x="89899" y="205483"/>
                    <a:pt x="182930" y="205483"/>
                  </a:cubicBezTo>
                  <a:cubicBezTo>
                    <a:pt x="193267" y="205483"/>
                    <a:pt x="203603" y="212363"/>
                    <a:pt x="210495" y="219243"/>
                  </a:cubicBezTo>
                  <a:cubicBezTo>
                    <a:pt x="210495" y="219243"/>
                    <a:pt x="210495" y="219243"/>
                    <a:pt x="296635" y="305243"/>
                  </a:cubicBezTo>
                  <a:cubicBezTo>
                    <a:pt x="296635" y="305243"/>
                    <a:pt x="296635" y="305243"/>
                    <a:pt x="320754" y="284603"/>
                  </a:cubicBezTo>
                  <a:cubicBezTo>
                    <a:pt x="327645" y="277723"/>
                    <a:pt x="334537" y="274283"/>
                    <a:pt x="341428" y="274283"/>
                  </a:cubicBezTo>
                  <a:cubicBezTo>
                    <a:pt x="351765" y="277723"/>
                    <a:pt x="358656" y="281163"/>
                    <a:pt x="365547" y="288043"/>
                  </a:cubicBezTo>
                  <a:cubicBezTo>
                    <a:pt x="368993" y="291483"/>
                    <a:pt x="372438" y="301803"/>
                    <a:pt x="372438" y="308683"/>
                  </a:cubicBezTo>
                  <a:cubicBezTo>
                    <a:pt x="368993" y="315563"/>
                    <a:pt x="365547" y="325883"/>
                    <a:pt x="358656" y="329323"/>
                  </a:cubicBezTo>
                  <a:cubicBezTo>
                    <a:pt x="358656" y="329323"/>
                    <a:pt x="358656" y="329323"/>
                    <a:pt x="324200" y="360283"/>
                  </a:cubicBezTo>
                  <a:cubicBezTo>
                    <a:pt x="317309" y="367163"/>
                    <a:pt x="306972" y="370603"/>
                    <a:pt x="296635" y="370603"/>
                  </a:cubicBezTo>
                  <a:cubicBezTo>
                    <a:pt x="282852" y="370603"/>
                    <a:pt x="272515" y="367163"/>
                    <a:pt x="262179" y="356843"/>
                  </a:cubicBezTo>
                  <a:cubicBezTo>
                    <a:pt x="262179" y="356843"/>
                    <a:pt x="262179" y="356843"/>
                    <a:pt x="217386" y="312123"/>
                  </a:cubicBezTo>
                  <a:cubicBezTo>
                    <a:pt x="217386" y="312123"/>
                    <a:pt x="217386" y="312123"/>
                    <a:pt x="227723" y="398123"/>
                  </a:cubicBezTo>
                  <a:cubicBezTo>
                    <a:pt x="227723" y="398123"/>
                    <a:pt x="227723" y="398123"/>
                    <a:pt x="224277" y="398123"/>
                  </a:cubicBezTo>
                  <a:cubicBezTo>
                    <a:pt x="224277" y="398123"/>
                    <a:pt x="224277" y="398123"/>
                    <a:pt x="89899" y="205483"/>
                  </a:cubicBezTo>
                  <a:close/>
                  <a:moveTo>
                    <a:pt x="41444" y="205483"/>
                  </a:moveTo>
                  <a:cubicBezTo>
                    <a:pt x="41444" y="205483"/>
                    <a:pt x="41444" y="205483"/>
                    <a:pt x="48351" y="205483"/>
                  </a:cubicBezTo>
                  <a:cubicBezTo>
                    <a:pt x="48351" y="208921"/>
                    <a:pt x="193405" y="411745"/>
                    <a:pt x="193405" y="411745"/>
                  </a:cubicBezTo>
                  <a:cubicBezTo>
                    <a:pt x="193405" y="415182"/>
                    <a:pt x="193405" y="418620"/>
                    <a:pt x="193405" y="418620"/>
                  </a:cubicBezTo>
                  <a:cubicBezTo>
                    <a:pt x="193405" y="422058"/>
                    <a:pt x="189951" y="422058"/>
                    <a:pt x="186498" y="422058"/>
                  </a:cubicBezTo>
                  <a:cubicBezTo>
                    <a:pt x="186498" y="422058"/>
                    <a:pt x="186498" y="422058"/>
                    <a:pt x="79434" y="422058"/>
                  </a:cubicBezTo>
                  <a:cubicBezTo>
                    <a:pt x="69073" y="422058"/>
                    <a:pt x="62166" y="428933"/>
                    <a:pt x="62166" y="439246"/>
                  </a:cubicBezTo>
                  <a:cubicBezTo>
                    <a:pt x="62166" y="446122"/>
                    <a:pt x="69073" y="456435"/>
                    <a:pt x="79434" y="456435"/>
                  </a:cubicBezTo>
                  <a:cubicBezTo>
                    <a:pt x="79434" y="456435"/>
                    <a:pt x="79434" y="456435"/>
                    <a:pt x="234849" y="456435"/>
                  </a:cubicBezTo>
                  <a:lnTo>
                    <a:pt x="238303" y="490812"/>
                  </a:lnTo>
                  <a:cubicBezTo>
                    <a:pt x="238303" y="494249"/>
                    <a:pt x="238303" y="497687"/>
                    <a:pt x="234849" y="501125"/>
                  </a:cubicBezTo>
                  <a:cubicBezTo>
                    <a:pt x="231395" y="504562"/>
                    <a:pt x="227942" y="508000"/>
                    <a:pt x="224488" y="508000"/>
                  </a:cubicBezTo>
                  <a:cubicBezTo>
                    <a:pt x="224488" y="508000"/>
                    <a:pt x="224488" y="508000"/>
                    <a:pt x="48351" y="508000"/>
                  </a:cubicBezTo>
                  <a:cubicBezTo>
                    <a:pt x="44897" y="508000"/>
                    <a:pt x="41444" y="504562"/>
                    <a:pt x="37990" y="501125"/>
                  </a:cubicBezTo>
                  <a:cubicBezTo>
                    <a:pt x="34536" y="497687"/>
                    <a:pt x="34536" y="494249"/>
                    <a:pt x="34536" y="490812"/>
                  </a:cubicBezTo>
                  <a:cubicBezTo>
                    <a:pt x="24175" y="490812"/>
                    <a:pt x="17268" y="487374"/>
                    <a:pt x="10361" y="480499"/>
                  </a:cubicBezTo>
                  <a:cubicBezTo>
                    <a:pt x="3453" y="473623"/>
                    <a:pt x="0" y="466748"/>
                    <a:pt x="0" y="456435"/>
                  </a:cubicBezTo>
                  <a:cubicBezTo>
                    <a:pt x="0" y="456435"/>
                    <a:pt x="0" y="456435"/>
                    <a:pt x="3453" y="243298"/>
                  </a:cubicBezTo>
                  <a:cubicBezTo>
                    <a:pt x="3453" y="222672"/>
                    <a:pt x="20722" y="205483"/>
                    <a:pt x="41444" y="205483"/>
                  </a:cubicBezTo>
                  <a:close/>
                  <a:moveTo>
                    <a:pt x="317398" y="112645"/>
                  </a:moveTo>
                  <a:cubicBezTo>
                    <a:pt x="313933" y="112645"/>
                    <a:pt x="310467" y="116098"/>
                    <a:pt x="310467" y="116098"/>
                  </a:cubicBezTo>
                  <a:cubicBezTo>
                    <a:pt x="310467" y="116098"/>
                    <a:pt x="310467" y="116098"/>
                    <a:pt x="310467" y="216243"/>
                  </a:cubicBezTo>
                  <a:cubicBezTo>
                    <a:pt x="310467" y="219696"/>
                    <a:pt x="313933" y="223149"/>
                    <a:pt x="317398" y="223149"/>
                  </a:cubicBezTo>
                  <a:cubicBezTo>
                    <a:pt x="317398" y="223149"/>
                    <a:pt x="317398" y="223149"/>
                    <a:pt x="320864" y="223149"/>
                  </a:cubicBezTo>
                  <a:cubicBezTo>
                    <a:pt x="320864" y="223149"/>
                    <a:pt x="320864" y="223149"/>
                    <a:pt x="320864" y="140271"/>
                  </a:cubicBezTo>
                  <a:cubicBezTo>
                    <a:pt x="320864" y="129911"/>
                    <a:pt x="327795" y="123005"/>
                    <a:pt x="334726" y="119551"/>
                  </a:cubicBezTo>
                  <a:lnTo>
                    <a:pt x="358984" y="112645"/>
                  </a:lnTo>
                  <a:cubicBezTo>
                    <a:pt x="358984" y="112645"/>
                    <a:pt x="358984" y="112645"/>
                    <a:pt x="317398" y="112645"/>
                  </a:cubicBezTo>
                  <a:close/>
                  <a:moveTo>
                    <a:pt x="317398" y="88472"/>
                  </a:moveTo>
                  <a:cubicBezTo>
                    <a:pt x="317398" y="88472"/>
                    <a:pt x="317398" y="88472"/>
                    <a:pt x="383242" y="88472"/>
                  </a:cubicBezTo>
                  <a:cubicBezTo>
                    <a:pt x="400570" y="88472"/>
                    <a:pt x="410966" y="102285"/>
                    <a:pt x="410966" y="116098"/>
                  </a:cubicBezTo>
                  <a:cubicBezTo>
                    <a:pt x="410966" y="116098"/>
                    <a:pt x="410966" y="116098"/>
                    <a:pt x="410966" y="216243"/>
                  </a:cubicBezTo>
                  <a:cubicBezTo>
                    <a:pt x="410966" y="226602"/>
                    <a:pt x="404035" y="236962"/>
                    <a:pt x="393639" y="240416"/>
                  </a:cubicBezTo>
                  <a:cubicBezTo>
                    <a:pt x="393639" y="243869"/>
                    <a:pt x="345122" y="261135"/>
                    <a:pt x="345122" y="261135"/>
                  </a:cubicBezTo>
                  <a:cubicBezTo>
                    <a:pt x="338191" y="261135"/>
                    <a:pt x="334726" y="261135"/>
                    <a:pt x="327795" y="257682"/>
                  </a:cubicBezTo>
                  <a:cubicBezTo>
                    <a:pt x="324329" y="254229"/>
                    <a:pt x="320864" y="247322"/>
                    <a:pt x="320864" y="243869"/>
                  </a:cubicBezTo>
                  <a:cubicBezTo>
                    <a:pt x="320864" y="243869"/>
                    <a:pt x="320864" y="243869"/>
                    <a:pt x="317398" y="243869"/>
                  </a:cubicBezTo>
                  <a:cubicBezTo>
                    <a:pt x="303536" y="243869"/>
                    <a:pt x="289674" y="230056"/>
                    <a:pt x="289674" y="216243"/>
                  </a:cubicBezTo>
                  <a:cubicBezTo>
                    <a:pt x="289674" y="216243"/>
                    <a:pt x="289674" y="216243"/>
                    <a:pt x="289674" y="116098"/>
                  </a:cubicBezTo>
                  <a:cubicBezTo>
                    <a:pt x="289674" y="102285"/>
                    <a:pt x="303536" y="88472"/>
                    <a:pt x="317398" y="88472"/>
                  </a:cubicBezTo>
                  <a:close/>
                  <a:moveTo>
                    <a:pt x="58030" y="85618"/>
                  </a:moveTo>
                  <a:cubicBezTo>
                    <a:pt x="58030" y="85618"/>
                    <a:pt x="58030" y="85618"/>
                    <a:pt x="192521" y="85618"/>
                  </a:cubicBezTo>
                  <a:cubicBezTo>
                    <a:pt x="192521" y="85618"/>
                    <a:pt x="192521" y="85618"/>
                    <a:pt x="209764" y="106230"/>
                  </a:cubicBezTo>
                  <a:cubicBezTo>
                    <a:pt x="209764" y="106230"/>
                    <a:pt x="209764" y="109665"/>
                    <a:pt x="209764" y="109665"/>
                  </a:cubicBezTo>
                  <a:cubicBezTo>
                    <a:pt x="209764" y="113100"/>
                    <a:pt x="209764" y="113100"/>
                    <a:pt x="206315" y="113100"/>
                  </a:cubicBezTo>
                  <a:cubicBezTo>
                    <a:pt x="206315" y="113100"/>
                    <a:pt x="206315" y="113100"/>
                    <a:pt x="192521" y="113100"/>
                  </a:cubicBezTo>
                  <a:cubicBezTo>
                    <a:pt x="189073" y="150889"/>
                    <a:pt x="158036" y="178371"/>
                    <a:pt x="120103" y="178371"/>
                  </a:cubicBezTo>
                  <a:cubicBezTo>
                    <a:pt x="78721" y="178371"/>
                    <a:pt x="44236" y="147453"/>
                    <a:pt x="44236" y="102795"/>
                  </a:cubicBezTo>
                  <a:cubicBezTo>
                    <a:pt x="44236" y="102795"/>
                    <a:pt x="44236" y="99359"/>
                    <a:pt x="44236" y="95924"/>
                  </a:cubicBezTo>
                  <a:cubicBezTo>
                    <a:pt x="44236" y="89053"/>
                    <a:pt x="51133" y="85618"/>
                    <a:pt x="58030" y="85618"/>
                  </a:cubicBezTo>
                  <a:close/>
                  <a:moveTo>
                    <a:pt x="58030" y="0"/>
                  </a:moveTo>
                  <a:cubicBezTo>
                    <a:pt x="58030" y="0"/>
                    <a:pt x="58030" y="0"/>
                    <a:pt x="206315" y="0"/>
                  </a:cubicBezTo>
                  <a:cubicBezTo>
                    <a:pt x="206315" y="0"/>
                    <a:pt x="209764" y="0"/>
                    <a:pt x="209764" y="3409"/>
                  </a:cubicBezTo>
                  <a:cubicBezTo>
                    <a:pt x="209764" y="3409"/>
                    <a:pt x="209764" y="3409"/>
                    <a:pt x="209764" y="6818"/>
                  </a:cubicBezTo>
                  <a:cubicBezTo>
                    <a:pt x="209764" y="6818"/>
                    <a:pt x="209764" y="6818"/>
                    <a:pt x="192521" y="51133"/>
                  </a:cubicBezTo>
                  <a:cubicBezTo>
                    <a:pt x="189073" y="57951"/>
                    <a:pt x="182176" y="61360"/>
                    <a:pt x="178727" y="61360"/>
                  </a:cubicBezTo>
                  <a:cubicBezTo>
                    <a:pt x="178727" y="61360"/>
                    <a:pt x="178727" y="61360"/>
                    <a:pt x="58030" y="61360"/>
                  </a:cubicBezTo>
                  <a:cubicBezTo>
                    <a:pt x="51133" y="61360"/>
                    <a:pt x="44236" y="54542"/>
                    <a:pt x="44236" y="47724"/>
                  </a:cubicBezTo>
                  <a:cubicBezTo>
                    <a:pt x="44236" y="47724"/>
                    <a:pt x="44236" y="47724"/>
                    <a:pt x="44236" y="13635"/>
                  </a:cubicBezTo>
                  <a:cubicBezTo>
                    <a:pt x="44236" y="6818"/>
                    <a:pt x="51133" y="0"/>
                    <a:pt x="580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120E639C-1BCC-4D88-9451-35619B26F1F6}"/>
                </a:ext>
              </a:extLst>
            </p:cNvPr>
            <p:cNvSpPr/>
            <p:nvPr/>
          </p:nvSpPr>
          <p:spPr>
            <a:xfrm>
              <a:off x="5885454" y="2695420"/>
              <a:ext cx="658188" cy="658188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Freeform: Shape 58">
              <a:extLst>
                <a:ext uri="{FF2B5EF4-FFF2-40B4-BE49-F238E27FC236}">
                  <a16:creationId xmlns:a16="http://schemas.microsoft.com/office/drawing/2014/main" id="{D1E06E49-996F-4D43-9A84-3F80099851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14929" y="2891279"/>
              <a:ext cx="199236" cy="285790"/>
            </a:xfrm>
            <a:custGeom>
              <a:avLst/>
              <a:gdLst>
                <a:gd name="connsiteX0" fmla="*/ 282306 w 351712"/>
                <a:gd name="connsiteY0" fmla="*/ 315622 h 504506"/>
                <a:gd name="connsiteX1" fmla="*/ 348346 w 351712"/>
                <a:gd name="connsiteY1" fmla="*/ 381431 h 504506"/>
                <a:gd name="connsiteX2" fmla="*/ 282306 w 351712"/>
                <a:gd name="connsiteY2" fmla="*/ 447240 h 504506"/>
                <a:gd name="connsiteX3" fmla="*/ 216266 w 351712"/>
                <a:gd name="connsiteY3" fmla="*/ 381431 h 504506"/>
                <a:gd name="connsiteX4" fmla="*/ 282306 w 351712"/>
                <a:gd name="connsiteY4" fmla="*/ 315622 h 504506"/>
                <a:gd name="connsiteX5" fmla="*/ 67932 w 351712"/>
                <a:gd name="connsiteY5" fmla="*/ 42226 h 504506"/>
                <a:gd name="connsiteX6" fmla="*/ 134061 w 351712"/>
                <a:gd name="connsiteY6" fmla="*/ 108123 h 504506"/>
                <a:gd name="connsiteX7" fmla="*/ 67932 w 351712"/>
                <a:gd name="connsiteY7" fmla="*/ 172921 h 504506"/>
                <a:gd name="connsiteX8" fmla="*/ 2905 w 351712"/>
                <a:gd name="connsiteY8" fmla="*/ 108123 h 504506"/>
                <a:gd name="connsiteX9" fmla="*/ 67932 w 351712"/>
                <a:gd name="connsiteY9" fmla="*/ 42226 h 504506"/>
                <a:gd name="connsiteX10" fmla="*/ 320601 w 351712"/>
                <a:gd name="connsiteY10" fmla="*/ 483 h 504506"/>
                <a:gd name="connsiteX11" fmla="*/ 339863 w 351712"/>
                <a:gd name="connsiteY11" fmla="*/ 4186 h 504506"/>
                <a:gd name="connsiteX12" fmla="*/ 347568 w 351712"/>
                <a:gd name="connsiteY12" fmla="*/ 39297 h 504506"/>
                <a:gd name="connsiteX13" fmla="*/ 47073 w 351712"/>
                <a:gd name="connsiteY13" fmla="*/ 492437 h 504506"/>
                <a:gd name="connsiteX14" fmla="*/ 25059 w 351712"/>
                <a:gd name="connsiteY14" fmla="*/ 504506 h 504506"/>
                <a:gd name="connsiteX15" fmla="*/ 11850 w 351712"/>
                <a:gd name="connsiteY15" fmla="*/ 500117 h 504506"/>
                <a:gd name="connsiteX16" fmla="*/ 4145 w 351712"/>
                <a:gd name="connsiteY16" fmla="*/ 465007 h 504506"/>
                <a:gd name="connsiteX17" fmla="*/ 304640 w 351712"/>
                <a:gd name="connsiteY17" fmla="*/ 10770 h 504506"/>
                <a:gd name="connsiteX18" fmla="*/ 320601 w 351712"/>
                <a:gd name="connsiteY18" fmla="*/ 483 h 50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1712" h="504506">
                  <a:moveTo>
                    <a:pt x="282306" y="315622"/>
                  </a:moveTo>
                  <a:cubicBezTo>
                    <a:pt x="318628" y="315622"/>
                    <a:pt x="348346" y="345236"/>
                    <a:pt x="348346" y="381431"/>
                  </a:cubicBezTo>
                  <a:cubicBezTo>
                    <a:pt x="348346" y="417626"/>
                    <a:pt x="318628" y="447240"/>
                    <a:pt x="282306" y="447240"/>
                  </a:cubicBezTo>
                  <a:cubicBezTo>
                    <a:pt x="245984" y="447240"/>
                    <a:pt x="216266" y="417626"/>
                    <a:pt x="216266" y="381431"/>
                  </a:cubicBezTo>
                  <a:cubicBezTo>
                    <a:pt x="216266" y="345236"/>
                    <a:pt x="245984" y="315622"/>
                    <a:pt x="282306" y="315622"/>
                  </a:cubicBezTo>
                  <a:close/>
                  <a:moveTo>
                    <a:pt x="67932" y="42226"/>
                  </a:moveTo>
                  <a:cubicBezTo>
                    <a:pt x="104303" y="42226"/>
                    <a:pt x="134061" y="71880"/>
                    <a:pt x="134061" y="108123"/>
                  </a:cubicBezTo>
                  <a:cubicBezTo>
                    <a:pt x="134061" y="144366"/>
                    <a:pt x="104303" y="172921"/>
                    <a:pt x="67932" y="172921"/>
                  </a:cubicBezTo>
                  <a:cubicBezTo>
                    <a:pt x="31561" y="172921"/>
                    <a:pt x="2905" y="144366"/>
                    <a:pt x="2905" y="108123"/>
                  </a:cubicBezTo>
                  <a:cubicBezTo>
                    <a:pt x="2905" y="71880"/>
                    <a:pt x="31561" y="42226"/>
                    <a:pt x="67932" y="42226"/>
                  </a:cubicBezTo>
                  <a:close/>
                  <a:moveTo>
                    <a:pt x="320601" y="483"/>
                  </a:moveTo>
                  <a:cubicBezTo>
                    <a:pt x="326930" y="-751"/>
                    <a:pt x="333809" y="346"/>
                    <a:pt x="339863" y="4186"/>
                  </a:cubicBezTo>
                  <a:cubicBezTo>
                    <a:pt x="351971" y="11867"/>
                    <a:pt x="355273" y="27227"/>
                    <a:pt x="347568" y="39297"/>
                  </a:cubicBezTo>
                  <a:cubicBezTo>
                    <a:pt x="347568" y="39297"/>
                    <a:pt x="347568" y="39297"/>
                    <a:pt x="47073" y="492437"/>
                  </a:cubicBezTo>
                  <a:cubicBezTo>
                    <a:pt x="41569" y="500117"/>
                    <a:pt x="33864" y="504506"/>
                    <a:pt x="25059" y="504506"/>
                  </a:cubicBezTo>
                  <a:cubicBezTo>
                    <a:pt x="20656" y="504506"/>
                    <a:pt x="15152" y="503409"/>
                    <a:pt x="11850" y="500117"/>
                  </a:cubicBezTo>
                  <a:cubicBezTo>
                    <a:pt x="-258" y="492437"/>
                    <a:pt x="-3560" y="475979"/>
                    <a:pt x="4145" y="465007"/>
                  </a:cubicBezTo>
                  <a:cubicBezTo>
                    <a:pt x="4145" y="465007"/>
                    <a:pt x="4145" y="465007"/>
                    <a:pt x="304640" y="10770"/>
                  </a:cubicBezTo>
                  <a:cubicBezTo>
                    <a:pt x="308493" y="5284"/>
                    <a:pt x="314271" y="1718"/>
                    <a:pt x="320601" y="4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" name="Oval 29">
              <a:extLst>
                <a:ext uri="{FF2B5EF4-FFF2-40B4-BE49-F238E27FC236}">
                  <a16:creationId xmlns:a16="http://schemas.microsoft.com/office/drawing/2014/main" id="{384E9E2D-BC56-45F6-851F-8E4401CF89F1}"/>
                </a:ext>
              </a:extLst>
            </p:cNvPr>
            <p:cNvSpPr/>
            <p:nvPr/>
          </p:nvSpPr>
          <p:spPr>
            <a:xfrm>
              <a:off x="5885454" y="1668803"/>
              <a:ext cx="658188" cy="658188"/>
            </a:xfrm>
            <a:prstGeom prst="ellipse">
              <a:avLst/>
            </a:prstGeom>
            <a:solidFill>
              <a:srgbClr val="033E7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Freeform: Shape 60">
              <a:extLst>
                <a:ext uri="{FF2B5EF4-FFF2-40B4-BE49-F238E27FC236}">
                  <a16:creationId xmlns:a16="http://schemas.microsoft.com/office/drawing/2014/main" id="{944E0052-5D63-4232-80E0-4AADA38D62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71653" y="1880623"/>
              <a:ext cx="285790" cy="285790"/>
            </a:xfrm>
            <a:custGeom>
              <a:avLst/>
              <a:gdLst>
                <a:gd name="connsiteX0" fmla="*/ 216713 w 508000"/>
                <a:gd name="connsiteY0" fmla="*/ 169383 h 508000"/>
                <a:gd name="connsiteX1" fmla="*/ 207086 w 508000"/>
                <a:gd name="connsiteY1" fmla="*/ 175769 h 508000"/>
                <a:gd name="connsiteX2" fmla="*/ 207086 w 508000"/>
                <a:gd name="connsiteY2" fmla="*/ 236438 h 508000"/>
                <a:gd name="connsiteX3" fmla="*/ 216713 w 508000"/>
                <a:gd name="connsiteY3" fmla="*/ 246017 h 508000"/>
                <a:gd name="connsiteX4" fmla="*/ 258429 w 508000"/>
                <a:gd name="connsiteY4" fmla="*/ 246017 h 508000"/>
                <a:gd name="connsiteX5" fmla="*/ 287310 w 508000"/>
                <a:gd name="connsiteY5" fmla="*/ 236438 h 508000"/>
                <a:gd name="connsiteX6" fmla="*/ 296937 w 508000"/>
                <a:gd name="connsiteY6" fmla="*/ 207700 h 508000"/>
                <a:gd name="connsiteX7" fmla="*/ 287310 w 508000"/>
                <a:gd name="connsiteY7" fmla="*/ 175769 h 508000"/>
                <a:gd name="connsiteX8" fmla="*/ 258429 w 508000"/>
                <a:gd name="connsiteY8" fmla="*/ 169383 h 508000"/>
                <a:gd name="connsiteX9" fmla="*/ 216713 w 508000"/>
                <a:gd name="connsiteY9" fmla="*/ 169383 h 508000"/>
                <a:gd name="connsiteX10" fmla="*/ 162160 w 508000"/>
                <a:gd name="connsiteY10" fmla="*/ 124679 h 508000"/>
                <a:gd name="connsiteX11" fmla="*/ 264847 w 508000"/>
                <a:gd name="connsiteY11" fmla="*/ 124679 h 508000"/>
                <a:gd name="connsiteX12" fmla="*/ 329026 w 508000"/>
                <a:gd name="connsiteY12" fmla="*/ 143838 h 508000"/>
                <a:gd name="connsiteX13" fmla="*/ 351489 w 508000"/>
                <a:gd name="connsiteY13" fmla="*/ 204507 h 508000"/>
                <a:gd name="connsiteX14" fmla="*/ 329026 w 508000"/>
                <a:gd name="connsiteY14" fmla="*/ 271562 h 508000"/>
                <a:gd name="connsiteX15" fmla="*/ 261638 w 508000"/>
                <a:gd name="connsiteY15" fmla="*/ 290721 h 508000"/>
                <a:gd name="connsiteX16" fmla="*/ 216713 w 508000"/>
                <a:gd name="connsiteY16" fmla="*/ 290721 h 508000"/>
                <a:gd name="connsiteX17" fmla="*/ 207086 w 508000"/>
                <a:gd name="connsiteY17" fmla="*/ 300300 h 508000"/>
                <a:gd name="connsiteX18" fmla="*/ 207086 w 508000"/>
                <a:gd name="connsiteY18" fmla="*/ 376935 h 508000"/>
                <a:gd name="connsiteX19" fmla="*/ 200668 w 508000"/>
                <a:gd name="connsiteY19" fmla="*/ 383321 h 508000"/>
                <a:gd name="connsiteX20" fmla="*/ 162160 w 508000"/>
                <a:gd name="connsiteY20" fmla="*/ 383321 h 508000"/>
                <a:gd name="connsiteX21" fmla="*/ 152533 w 508000"/>
                <a:gd name="connsiteY21" fmla="*/ 376935 h 508000"/>
                <a:gd name="connsiteX22" fmla="*/ 152533 w 508000"/>
                <a:gd name="connsiteY22" fmla="*/ 131065 h 508000"/>
                <a:gd name="connsiteX23" fmla="*/ 162160 w 508000"/>
                <a:gd name="connsiteY23" fmla="*/ 124679 h 508000"/>
                <a:gd name="connsiteX24" fmla="*/ 79164 w 508000"/>
                <a:gd name="connsiteY24" fmla="*/ 80490 h 508000"/>
                <a:gd name="connsiteX25" fmla="*/ 79164 w 508000"/>
                <a:gd name="connsiteY25" fmla="*/ 425639 h 508000"/>
                <a:gd name="connsiteX26" fmla="*/ 424313 w 508000"/>
                <a:gd name="connsiteY26" fmla="*/ 425639 h 508000"/>
                <a:gd name="connsiteX27" fmla="*/ 424313 w 508000"/>
                <a:gd name="connsiteY27" fmla="*/ 80490 h 508000"/>
                <a:gd name="connsiteX28" fmla="*/ 79164 w 508000"/>
                <a:gd name="connsiteY28" fmla="*/ 80490 h 508000"/>
                <a:gd name="connsiteX29" fmla="*/ 72772 w 508000"/>
                <a:gd name="connsiteY29" fmla="*/ 51728 h 508000"/>
                <a:gd name="connsiteX30" fmla="*/ 433901 w 508000"/>
                <a:gd name="connsiteY30" fmla="*/ 51728 h 508000"/>
                <a:gd name="connsiteX31" fmla="*/ 456271 w 508000"/>
                <a:gd name="connsiteY31" fmla="*/ 74099 h 508000"/>
                <a:gd name="connsiteX32" fmla="*/ 456271 w 508000"/>
                <a:gd name="connsiteY32" fmla="*/ 435226 h 508000"/>
                <a:gd name="connsiteX33" fmla="*/ 433901 w 508000"/>
                <a:gd name="connsiteY33" fmla="*/ 457597 h 508000"/>
                <a:gd name="connsiteX34" fmla="*/ 72772 w 508000"/>
                <a:gd name="connsiteY34" fmla="*/ 457597 h 508000"/>
                <a:gd name="connsiteX35" fmla="*/ 50402 w 508000"/>
                <a:gd name="connsiteY35" fmla="*/ 435226 h 508000"/>
                <a:gd name="connsiteX36" fmla="*/ 50402 w 508000"/>
                <a:gd name="connsiteY36" fmla="*/ 74099 h 508000"/>
                <a:gd name="connsiteX37" fmla="*/ 72772 w 508000"/>
                <a:gd name="connsiteY37" fmla="*/ 51728 h 508000"/>
                <a:gd name="connsiteX38" fmla="*/ 31949 w 508000"/>
                <a:gd name="connsiteY38" fmla="*/ 31950 h 508000"/>
                <a:gd name="connsiteX39" fmla="*/ 31949 w 508000"/>
                <a:gd name="connsiteY39" fmla="*/ 476050 h 508000"/>
                <a:gd name="connsiteX40" fmla="*/ 476051 w 508000"/>
                <a:gd name="connsiteY40" fmla="*/ 476050 h 508000"/>
                <a:gd name="connsiteX41" fmla="*/ 476051 w 508000"/>
                <a:gd name="connsiteY41" fmla="*/ 31950 h 508000"/>
                <a:gd name="connsiteX42" fmla="*/ 31949 w 508000"/>
                <a:gd name="connsiteY42" fmla="*/ 31950 h 508000"/>
                <a:gd name="connsiteX43" fmla="*/ 25559 w 508000"/>
                <a:gd name="connsiteY43" fmla="*/ 0 h 508000"/>
                <a:gd name="connsiteX44" fmla="*/ 482440 w 508000"/>
                <a:gd name="connsiteY44" fmla="*/ 0 h 508000"/>
                <a:gd name="connsiteX45" fmla="*/ 508000 w 508000"/>
                <a:gd name="connsiteY45" fmla="*/ 25560 h 508000"/>
                <a:gd name="connsiteX46" fmla="*/ 508000 w 508000"/>
                <a:gd name="connsiteY46" fmla="*/ 482440 h 508000"/>
                <a:gd name="connsiteX47" fmla="*/ 482440 w 508000"/>
                <a:gd name="connsiteY47" fmla="*/ 508000 h 508000"/>
                <a:gd name="connsiteX48" fmla="*/ 25559 w 508000"/>
                <a:gd name="connsiteY48" fmla="*/ 508000 h 508000"/>
                <a:gd name="connsiteX49" fmla="*/ 0 w 508000"/>
                <a:gd name="connsiteY49" fmla="*/ 482440 h 508000"/>
                <a:gd name="connsiteX50" fmla="*/ 0 w 508000"/>
                <a:gd name="connsiteY50" fmla="*/ 25560 h 508000"/>
                <a:gd name="connsiteX51" fmla="*/ 25559 w 508000"/>
                <a:gd name="connsiteY5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08000" h="508000">
                  <a:moveTo>
                    <a:pt x="216713" y="169383"/>
                  </a:moveTo>
                  <a:cubicBezTo>
                    <a:pt x="210295" y="169383"/>
                    <a:pt x="207086" y="172576"/>
                    <a:pt x="207086" y="175769"/>
                  </a:cubicBezTo>
                  <a:cubicBezTo>
                    <a:pt x="207086" y="175769"/>
                    <a:pt x="207086" y="175769"/>
                    <a:pt x="207086" y="236438"/>
                  </a:cubicBezTo>
                  <a:cubicBezTo>
                    <a:pt x="207086" y="242824"/>
                    <a:pt x="210295" y="246017"/>
                    <a:pt x="216713" y="246017"/>
                  </a:cubicBezTo>
                  <a:cubicBezTo>
                    <a:pt x="216713" y="246017"/>
                    <a:pt x="216713" y="246017"/>
                    <a:pt x="258429" y="246017"/>
                  </a:cubicBezTo>
                  <a:cubicBezTo>
                    <a:pt x="271265" y="246017"/>
                    <a:pt x="280892" y="242824"/>
                    <a:pt x="287310" y="236438"/>
                  </a:cubicBezTo>
                  <a:cubicBezTo>
                    <a:pt x="293728" y="230052"/>
                    <a:pt x="296937" y="220472"/>
                    <a:pt x="296937" y="207700"/>
                  </a:cubicBezTo>
                  <a:cubicBezTo>
                    <a:pt x="296937" y="191734"/>
                    <a:pt x="293728" y="182155"/>
                    <a:pt x="287310" y="175769"/>
                  </a:cubicBezTo>
                  <a:cubicBezTo>
                    <a:pt x="280892" y="172576"/>
                    <a:pt x="271265" y="169383"/>
                    <a:pt x="258429" y="169383"/>
                  </a:cubicBezTo>
                  <a:cubicBezTo>
                    <a:pt x="258429" y="169383"/>
                    <a:pt x="258429" y="169383"/>
                    <a:pt x="216713" y="169383"/>
                  </a:cubicBezTo>
                  <a:close/>
                  <a:moveTo>
                    <a:pt x="162160" y="124679"/>
                  </a:moveTo>
                  <a:cubicBezTo>
                    <a:pt x="162160" y="124679"/>
                    <a:pt x="162160" y="124679"/>
                    <a:pt x="264847" y="124679"/>
                  </a:cubicBezTo>
                  <a:cubicBezTo>
                    <a:pt x="290519" y="124679"/>
                    <a:pt x="312982" y="131065"/>
                    <a:pt x="329026" y="143838"/>
                  </a:cubicBezTo>
                  <a:cubicBezTo>
                    <a:pt x="345071" y="156610"/>
                    <a:pt x="351489" y="178962"/>
                    <a:pt x="351489" y="204507"/>
                  </a:cubicBezTo>
                  <a:cubicBezTo>
                    <a:pt x="351489" y="236438"/>
                    <a:pt x="345071" y="258790"/>
                    <a:pt x="329026" y="271562"/>
                  </a:cubicBezTo>
                  <a:cubicBezTo>
                    <a:pt x="312982" y="284335"/>
                    <a:pt x="290519" y="290721"/>
                    <a:pt x="261638" y="290721"/>
                  </a:cubicBezTo>
                  <a:cubicBezTo>
                    <a:pt x="261638" y="290721"/>
                    <a:pt x="261638" y="290721"/>
                    <a:pt x="216713" y="290721"/>
                  </a:cubicBezTo>
                  <a:cubicBezTo>
                    <a:pt x="210295" y="290721"/>
                    <a:pt x="207086" y="293914"/>
                    <a:pt x="207086" y="300300"/>
                  </a:cubicBezTo>
                  <a:cubicBezTo>
                    <a:pt x="207086" y="300300"/>
                    <a:pt x="207086" y="300300"/>
                    <a:pt x="207086" y="376935"/>
                  </a:cubicBezTo>
                  <a:cubicBezTo>
                    <a:pt x="207086" y="380128"/>
                    <a:pt x="203877" y="383321"/>
                    <a:pt x="200668" y="383321"/>
                  </a:cubicBezTo>
                  <a:cubicBezTo>
                    <a:pt x="200668" y="383321"/>
                    <a:pt x="200668" y="383321"/>
                    <a:pt x="162160" y="383321"/>
                  </a:cubicBezTo>
                  <a:cubicBezTo>
                    <a:pt x="155742" y="383321"/>
                    <a:pt x="152533" y="380128"/>
                    <a:pt x="152533" y="376935"/>
                  </a:cubicBezTo>
                  <a:cubicBezTo>
                    <a:pt x="152533" y="376935"/>
                    <a:pt x="152533" y="376935"/>
                    <a:pt x="152533" y="131065"/>
                  </a:cubicBezTo>
                  <a:cubicBezTo>
                    <a:pt x="152533" y="127872"/>
                    <a:pt x="155742" y="124679"/>
                    <a:pt x="162160" y="124679"/>
                  </a:cubicBezTo>
                  <a:close/>
                  <a:moveTo>
                    <a:pt x="79164" y="80490"/>
                  </a:moveTo>
                  <a:lnTo>
                    <a:pt x="79164" y="425639"/>
                  </a:lnTo>
                  <a:cubicBezTo>
                    <a:pt x="79164" y="425639"/>
                    <a:pt x="79164" y="425639"/>
                    <a:pt x="424313" y="425639"/>
                  </a:cubicBezTo>
                  <a:cubicBezTo>
                    <a:pt x="424313" y="425639"/>
                    <a:pt x="424313" y="425639"/>
                    <a:pt x="424313" y="80490"/>
                  </a:cubicBezTo>
                  <a:cubicBezTo>
                    <a:pt x="424313" y="80490"/>
                    <a:pt x="424313" y="80490"/>
                    <a:pt x="79164" y="80490"/>
                  </a:cubicBezTo>
                  <a:close/>
                  <a:moveTo>
                    <a:pt x="72772" y="51728"/>
                  </a:moveTo>
                  <a:cubicBezTo>
                    <a:pt x="72772" y="51728"/>
                    <a:pt x="72772" y="51728"/>
                    <a:pt x="433901" y="51728"/>
                  </a:cubicBezTo>
                  <a:cubicBezTo>
                    <a:pt x="446684" y="51728"/>
                    <a:pt x="456271" y="61315"/>
                    <a:pt x="456271" y="74099"/>
                  </a:cubicBezTo>
                  <a:cubicBezTo>
                    <a:pt x="456271" y="74099"/>
                    <a:pt x="456271" y="74099"/>
                    <a:pt x="456271" y="435226"/>
                  </a:cubicBezTo>
                  <a:cubicBezTo>
                    <a:pt x="456271" y="448010"/>
                    <a:pt x="446684" y="457597"/>
                    <a:pt x="433901" y="457597"/>
                  </a:cubicBezTo>
                  <a:cubicBezTo>
                    <a:pt x="433901" y="457597"/>
                    <a:pt x="433901" y="457597"/>
                    <a:pt x="72772" y="457597"/>
                  </a:cubicBezTo>
                  <a:cubicBezTo>
                    <a:pt x="59989" y="457597"/>
                    <a:pt x="50402" y="448010"/>
                    <a:pt x="50402" y="435226"/>
                  </a:cubicBezTo>
                  <a:cubicBezTo>
                    <a:pt x="50402" y="435226"/>
                    <a:pt x="50402" y="435226"/>
                    <a:pt x="50402" y="74099"/>
                  </a:cubicBezTo>
                  <a:cubicBezTo>
                    <a:pt x="50402" y="61315"/>
                    <a:pt x="59989" y="51728"/>
                    <a:pt x="72772" y="51728"/>
                  </a:cubicBezTo>
                  <a:close/>
                  <a:moveTo>
                    <a:pt x="31949" y="31950"/>
                  </a:moveTo>
                  <a:cubicBezTo>
                    <a:pt x="31949" y="31950"/>
                    <a:pt x="31949" y="31950"/>
                    <a:pt x="31949" y="476050"/>
                  </a:cubicBezTo>
                  <a:cubicBezTo>
                    <a:pt x="31949" y="476050"/>
                    <a:pt x="31949" y="476050"/>
                    <a:pt x="476051" y="476050"/>
                  </a:cubicBezTo>
                  <a:lnTo>
                    <a:pt x="476051" y="31950"/>
                  </a:lnTo>
                  <a:cubicBezTo>
                    <a:pt x="476051" y="31950"/>
                    <a:pt x="476051" y="31950"/>
                    <a:pt x="31949" y="31950"/>
                  </a:cubicBezTo>
                  <a:close/>
                  <a:moveTo>
                    <a:pt x="25559" y="0"/>
                  </a:moveTo>
                  <a:cubicBezTo>
                    <a:pt x="25559" y="0"/>
                    <a:pt x="25559" y="0"/>
                    <a:pt x="482440" y="0"/>
                  </a:cubicBezTo>
                  <a:cubicBezTo>
                    <a:pt x="495220" y="0"/>
                    <a:pt x="508000" y="12780"/>
                    <a:pt x="508000" y="25560"/>
                  </a:cubicBezTo>
                  <a:cubicBezTo>
                    <a:pt x="508000" y="25560"/>
                    <a:pt x="508000" y="25560"/>
                    <a:pt x="508000" y="482440"/>
                  </a:cubicBezTo>
                  <a:cubicBezTo>
                    <a:pt x="508000" y="495220"/>
                    <a:pt x="495220" y="508000"/>
                    <a:pt x="482440" y="508000"/>
                  </a:cubicBezTo>
                  <a:cubicBezTo>
                    <a:pt x="482440" y="508000"/>
                    <a:pt x="482440" y="508000"/>
                    <a:pt x="25559" y="508000"/>
                  </a:cubicBezTo>
                  <a:cubicBezTo>
                    <a:pt x="12780" y="508000"/>
                    <a:pt x="0" y="495220"/>
                    <a:pt x="0" y="482440"/>
                  </a:cubicBezTo>
                  <a:cubicBezTo>
                    <a:pt x="0" y="482440"/>
                    <a:pt x="0" y="482440"/>
                    <a:pt x="0" y="25560"/>
                  </a:cubicBezTo>
                  <a:cubicBezTo>
                    <a:pt x="0" y="12780"/>
                    <a:pt x="12780" y="0"/>
                    <a:pt x="25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TextBox 37">
              <a:extLst>
                <a:ext uri="{FF2B5EF4-FFF2-40B4-BE49-F238E27FC236}">
                  <a16:creationId xmlns:a16="http://schemas.microsoft.com/office/drawing/2014/main" id="{E6A5D0C9-1FD4-4ADF-A35A-094195BC314B}"/>
                </a:ext>
              </a:extLst>
            </p:cNvPr>
            <p:cNvSpPr txBox="1"/>
            <p:nvPr/>
          </p:nvSpPr>
          <p:spPr>
            <a:xfrm flipH="1">
              <a:off x="6596286" y="1663272"/>
              <a:ext cx="1061829" cy="25391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145C5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业务熟练度欠缺</a:t>
              </a:r>
            </a:p>
          </p:txBody>
        </p: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3BFA5A55-8F53-4A4C-B369-D395C5779254}"/>
                </a:ext>
              </a:extLst>
            </p:cNvPr>
            <p:cNvSpPr txBox="1"/>
            <p:nvPr/>
          </p:nvSpPr>
          <p:spPr>
            <a:xfrm flipH="1">
              <a:off x="6596287" y="1917187"/>
              <a:ext cx="1891160" cy="401648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对项目组产品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组件不够了解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需要尽快熟悉</a:t>
              </a:r>
            </a:p>
          </p:txBody>
        </p:sp>
        <p:sp>
          <p:nvSpPr>
            <p:cNvPr id="28" name="TextBox 41">
              <a:extLst>
                <a:ext uri="{FF2B5EF4-FFF2-40B4-BE49-F238E27FC236}">
                  <a16:creationId xmlns:a16="http://schemas.microsoft.com/office/drawing/2014/main" id="{11C497FA-73AA-411D-B23E-EFFA9DC9F055}"/>
                </a:ext>
              </a:extLst>
            </p:cNvPr>
            <p:cNvSpPr txBox="1"/>
            <p:nvPr/>
          </p:nvSpPr>
          <p:spPr>
            <a:xfrm flipH="1">
              <a:off x="6596286" y="2677201"/>
              <a:ext cx="1061829" cy="25391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145C5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技术深度宽度</a:t>
              </a:r>
            </a:p>
          </p:txBody>
        </p:sp>
        <p:sp>
          <p:nvSpPr>
            <p:cNvPr id="29" name="TextBox 42">
              <a:extLst>
                <a:ext uri="{FF2B5EF4-FFF2-40B4-BE49-F238E27FC236}">
                  <a16:creationId xmlns:a16="http://schemas.microsoft.com/office/drawing/2014/main" id="{3DB631E4-8EE1-4756-86FE-D5DDE9C7A988}"/>
                </a:ext>
              </a:extLst>
            </p:cNvPr>
            <p:cNvSpPr txBox="1"/>
            <p:nvPr/>
          </p:nvSpPr>
          <p:spPr>
            <a:xfrm flipH="1">
              <a:off x="6596287" y="2931116"/>
              <a:ext cx="1891160" cy="401648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100000"/>
                    </a:prstClr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技术栈待持续扩展</a:t>
              </a:r>
              <a:r>
                <a:rPr lang="en-US" altLang="zh-CN" sz="1200" dirty="0">
                  <a:solidFill>
                    <a:prstClr val="black">
                      <a:lumMod val="100000"/>
                    </a:prstClr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solidFill>
                    <a:prstClr val="black">
                      <a:lumMod val="100000"/>
                    </a:prstClr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需要对重点框架加深了解</a:t>
              </a:r>
              <a:r>
                <a:rPr lang="en-US" altLang="zh-CN" sz="1200" dirty="0">
                  <a:solidFill>
                    <a:prstClr val="black">
                      <a:lumMod val="100000"/>
                    </a:prstClr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solidFill>
                    <a:prstClr val="black">
                      <a:lumMod val="100000"/>
                    </a:prstClr>
                  </a:solidFill>
                  <a:latin typeface="微软雅黑" panose="020F0502020204030204"/>
                  <a:ea typeface="微软雅黑"/>
                  <a:cs typeface="+mn-ea"/>
                  <a:sym typeface="+mn-lt"/>
                </a:rPr>
                <a:t>深入底层原理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0" name="TextBox 45">
              <a:extLst>
                <a:ext uri="{FF2B5EF4-FFF2-40B4-BE49-F238E27FC236}">
                  <a16:creationId xmlns:a16="http://schemas.microsoft.com/office/drawing/2014/main" id="{16CCF49D-9D4F-44B5-9D99-EF2E35F105C5}"/>
                </a:ext>
              </a:extLst>
            </p:cNvPr>
            <p:cNvSpPr txBox="1"/>
            <p:nvPr/>
          </p:nvSpPr>
          <p:spPr>
            <a:xfrm flipH="1">
              <a:off x="6596286" y="3691129"/>
              <a:ext cx="1061829" cy="25391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145C5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交际活跃度不够</a:t>
              </a:r>
            </a:p>
          </p:txBody>
        </p:sp>
        <p:sp>
          <p:nvSpPr>
            <p:cNvPr id="31" name="TextBox 47">
              <a:extLst>
                <a:ext uri="{FF2B5EF4-FFF2-40B4-BE49-F238E27FC236}">
                  <a16:creationId xmlns:a16="http://schemas.microsoft.com/office/drawing/2014/main" id="{5389CC48-613A-429E-9B8F-37637CC5D8E3}"/>
                </a:ext>
              </a:extLst>
            </p:cNvPr>
            <p:cNvSpPr txBox="1"/>
            <p:nvPr/>
          </p:nvSpPr>
          <p:spPr>
            <a:xfrm flipH="1">
              <a:off x="6596286" y="3945045"/>
              <a:ext cx="1891160" cy="401648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个人性格较安静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不善于组织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活跃团队氛围</a:t>
              </a:r>
            </a:p>
          </p:txBody>
        </p:sp>
      </p:grpSp>
      <p:pic>
        <p:nvPicPr>
          <p:cNvPr id="33" name="Picture 2" descr="E:\PPT改稿\商务\6113596_231744383000_2.jpg">
            <a:extLst>
              <a:ext uri="{FF2B5EF4-FFF2-40B4-BE49-F238E27FC236}">
                <a16:creationId xmlns:a16="http://schemas.microsoft.com/office/drawing/2014/main" id="{8E0B7B2D-A520-4276-876C-FCBCB86D6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554436"/>
            <a:ext cx="1730349" cy="25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5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BCC5831-A0F2-427F-8388-A9C17B9EC315}"/>
              </a:ext>
            </a:extLst>
          </p:cNvPr>
          <p:cNvSpPr txBox="1"/>
          <p:nvPr/>
        </p:nvSpPr>
        <p:spPr>
          <a:xfrm>
            <a:off x="3964383" y="243575"/>
            <a:ext cx="1210588" cy="4996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4472C4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45C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工作展望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AD35712-5429-456E-A07E-290C972FA0A8}"/>
              </a:ext>
            </a:extLst>
          </p:cNvPr>
          <p:cNvGrpSpPr/>
          <p:nvPr/>
        </p:nvGrpSpPr>
        <p:grpSpPr bwMode="auto">
          <a:xfrm>
            <a:off x="2192547" y="2011082"/>
            <a:ext cx="4830365" cy="922734"/>
            <a:chOff x="2922847" y="2636911"/>
            <a:chExt cx="6440416" cy="1229529"/>
          </a:xfrm>
        </p:grpSpPr>
        <p:sp>
          <p:nvSpPr>
            <p:cNvPr id="5" name="直接连接符 4">
              <a:extLst>
                <a:ext uri="{FF2B5EF4-FFF2-40B4-BE49-F238E27FC236}">
                  <a16:creationId xmlns:a16="http://schemas.microsoft.com/office/drawing/2014/main" id="{B4BB06A8-F3E5-4478-A789-C88DD8852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847" y="3186087"/>
              <a:ext cx="1839656" cy="680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直接连接符 158">
              <a:extLst>
                <a:ext uri="{FF2B5EF4-FFF2-40B4-BE49-F238E27FC236}">
                  <a16:creationId xmlns:a16="http://schemas.microsoft.com/office/drawing/2014/main" id="{AFE52F52-EA09-490C-8954-AB28DD4A0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2503" y="2636911"/>
              <a:ext cx="2628847" cy="1229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直接连接符 159">
              <a:extLst>
                <a:ext uri="{FF2B5EF4-FFF2-40B4-BE49-F238E27FC236}">
                  <a16:creationId xmlns:a16="http://schemas.microsoft.com/office/drawing/2014/main" id="{03BCEE22-70B5-491C-AA91-9001A6F66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350" y="2636912"/>
              <a:ext cx="1971913" cy="961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49FDF78-66F5-4D66-AC31-12A7EBF3A952}"/>
              </a:ext>
            </a:extLst>
          </p:cNvPr>
          <p:cNvGrpSpPr/>
          <p:nvPr/>
        </p:nvGrpSpPr>
        <p:grpSpPr bwMode="auto">
          <a:xfrm>
            <a:off x="1576983" y="2125383"/>
            <a:ext cx="647700" cy="682228"/>
            <a:chOff x="2102110" y="2789212"/>
            <a:chExt cx="863600" cy="909637"/>
          </a:xfrm>
          <a:solidFill>
            <a:srgbClr val="0145C5"/>
          </a:solidFill>
        </p:grpSpPr>
        <p:sp>
          <p:nvSpPr>
            <p:cNvPr id="9" name="矩形 2">
              <a:extLst>
                <a:ext uri="{FF2B5EF4-FFF2-40B4-BE49-F238E27FC236}">
                  <a16:creationId xmlns:a16="http://schemas.microsoft.com/office/drawing/2014/main" id="{3E6F0026-E6E4-4718-9551-D9C38309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110" y="2789212"/>
              <a:ext cx="863600" cy="90963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683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文本框 19">
              <a:extLst>
                <a:ext uri="{FF2B5EF4-FFF2-40B4-BE49-F238E27FC236}">
                  <a16:creationId xmlns:a16="http://schemas.microsoft.com/office/drawing/2014/main" id="{7C591ED5-D3CE-4CA5-826E-7FF97BAD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162" y="2895217"/>
              <a:ext cx="809497" cy="6976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DEAE95-7B3C-4C16-B265-570769854022}"/>
              </a:ext>
            </a:extLst>
          </p:cNvPr>
          <p:cNvGrpSpPr/>
          <p:nvPr/>
        </p:nvGrpSpPr>
        <p:grpSpPr bwMode="auto">
          <a:xfrm>
            <a:off x="3108364" y="2231347"/>
            <a:ext cx="885032" cy="933450"/>
            <a:chOff x="4197139" y="3106258"/>
            <a:chExt cx="1181100" cy="1244600"/>
          </a:xfrm>
          <a:solidFill>
            <a:schemeClr val="accent1"/>
          </a:solidFill>
        </p:grpSpPr>
        <p:sp>
          <p:nvSpPr>
            <p:cNvPr id="12" name="矩形 150">
              <a:extLst>
                <a:ext uri="{FF2B5EF4-FFF2-40B4-BE49-F238E27FC236}">
                  <a16:creationId xmlns:a16="http://schemas.microsoft.com/office/drawing/2014/main" id="{3F20B8B7-0CC2-4C12-8374-AEA8B161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139" y="3106258"/>
              <a:ext cx="1181100" cy="12446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683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" name="文本框 19">
              <a:extLst>
                <a:ext uri="{FF2B5EF4-FFF2-40B4-BE49-F238E27FC236}">
                  <a16:creationId xmlns:a16="http://schemas.microsoft.com/office/drawing/2014/main" id="{5FBDF49A-F4DE-4D0D-8FE1-CDB567CB5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463" y="3338709"/>
              <a:ext cx="1126448" cy="7797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175B625-3B6B-4368-BBCD-1EB7F4ABC75A}"/>
              </a:ext>
            </a:extLst>
          </p:cNvPr>
          <p:cNvGrpSpPr/>
          <p:nvPr/>
        </p:nvGrpSpPr>
        <p:grpSpPr bwMode="auto">
          <a:xfrm>
            <a:off x="4990648" y="1533493"/>
            <a:ext cx="1033328" cy="1089422"/>
            <a:chOff x="6534338" y="2152171"/>
            <a:chExt cx="1377950" cy="1452562"/>
          </a:xfrm>
          <a:solidFill>
            <a:srgbClr val="0145C5"/>
          </a:solidFill>
        </p:grpSpPr>
        <p:sp>
          <p:nvSpPr>
            <p:cNvPr id="15" name="矩形 156">
              <a:extLst>
                <a:ext uri="{FF2B5EF4-FFF2-40B4-BE49-F238E27FC236}">
                  <a16:creationId xmlns:a16="http://schemas.microsoft.com/office/drawing/2014/main" id="{109AD6BB-A394-4318-A184-91D829843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338" y="2152171"/>
              <a:ext cx="1377950" cy="145256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683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" name="文本框 19">
              <a:extLst>
                <a:ext uri="{FF2B5EF4-FFF2-40B4-BE49-F238E27FC236}">
                  <a16:creationId xmlns:a16="http://schemas.microsoft.com/office/drawing/2014/main" id="{89B4E2AF-959B-4D1D-B25B-3164D9691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8251" y="2447566"/>
              <a:ext cx="930121" cy="8617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-113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03</a:t>
              </a:r>
              <a:endParaRPr kumimoji="0" lang="zh-CN" altLang="en-US" sz="1400" b="0" i="0" u="none" strike="noStrike" kern="1200" cap="none" spc="-11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4AD39B-B402-4FCF-A100-F736DCFC9AC1}"/>
              </a:ext>
            </a:extLst>
          </p:cNvPr>
          <p:cNvGrpSpPr/>
          <p:nvPr/>
        </p:nvGrpSpPr>
        <p:grpSpPr bwMode="auto">
          <a:xfrm>
            <a:off x="6807404" y="2101569"/>
            <a:ext cx="885825" cy="933450"/>
            <a:chOff x="9036558" y="2991386"/>
            <a:chExt cx="1181100" cy="1244600"/>
          </a:xfrm>
          <a:solidFill>
            <a:schemeClr val="accent1"/>
          </a:solidFill>
        </p:grpSpPr>
        <p:sp>
          <p:nvSpPr>
            <p:cNvPr id="18" name="矩形 157">
              <a:extLst>
                <a:ext uri="{FF2B5EF4-FFF2-40B4-BE49-F238E27FC236}">
                  <a16:creationId xmlns:a16="http://schemas.microsoft.com/office/drawing/2014/main" id="{5D629CC1-F70E-4969-8A51-7FB8B7EE4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6558" y="2991386"/>
              <a:ext cx="1181100" cy="12446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683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文本框 19">
              <a:extLst>
                <a:ext uri="{FF2B5EF4-FFF2-40B4-BE49-F238E27FC236}">
                  <a16:creationId xmlns:a16="http://schemas.microsoft.com/office/drawing/2014/main" id="{AD243591-CED8-4D98-85D8-C3EAB406F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006" y="3264873"/>
              <a:ext cx="806205" cy="6976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04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0" name="TextBox 11">
            <a:extLst>
              <a:ext uri="{FF2B5EF4-FFF2-40B4-BE49-F238E27FC236}">
                <a16:creationId xmlns:a16="http://schemas.microsoft.com/office/drawing/2014/main" id="{F121AC3A-922D-4912-85E9-DD93B8A464E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3800" y="3216066"/>
            <a:ext cx="2088000" cy="5354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F2529E2D-B6A1-4FE3-ACDB-376077AC74F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3816" y="2921316"/>
            <a:ext cx="1628775" cy="308915"/>
          </a:xfrm>
          <a:prstGeom prst="rect">
            <a:avLst/>
          </a:prstGeom>
          <a:noFill/>
          <a:ln>
            <a:noFill/>
          </a:ln>
          <a:effectLst/>
        </p:spPr>
        <p:txBody>
          <a:bodyPr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45C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点击添加标题   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145C5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76C3F8D4-CEE2-4D85-99F1-74F941F6725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72042" y="3803385"/>
            <a:ext cx="2088000" cy="5354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0DD4104E-84BF-48EC-9E3C-C014C208EE2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72059" y="3508635"/>
            <a:ext cx="1628775" cy="308915"/>
          </a:xfrm>
          <a:prstGeom prst="rect">
            <a:avLst/>
          </a:prstGeom>
          <a:noFill/>
          <a:ln>
            <a:noFill/>
          </a:ln>
          <a:effectLst/>
        </p:spPr>
        <p:txBody>
          <a:bodyPr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45C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点击添加标题   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145C5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AB6B44B0-2548-4DD6-84B4-13362E0A397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44240" y="3043971"/>
            <a:ext cx="2088000" cy="5354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71852309-5E40-4F15-B7FA-22DD0BD6B44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44257" y="2749221"/>
            <a:ext cx="1628775" cy="308915"/>
          </a:xfrm>
          <a:prstGeom prst="rect">
            <a:avLst/>
          </a:prstGeom>
          <a:noFill/>
          <a:ln>
            <a:noFill/>
          </a:ln>
          <a:effectLst/>
        </p:spPr>
        <p:txBody>
          <a:bodyPr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45C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点击添加标题   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145C5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3B5C9984-0B42-4118-B0F0-9F270C7724E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60464" y="3803385"/>
            <a:ext cx="2088000" cy="5354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78338103-2247-4836-9D7E-5DA7A2FBF28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60482" y="3508635"/>
            <a:ext cx="1628775" cy="308915"/>
          </a:xfrm>
          <a:prstGeom prst="rect">
            <a:avLst/>
          </a:prstGeom>
          <a:noFill/>
          <a:ln>
            <a:noFill/>
          </a:ln>
          <a:effectLst/>
        </p:spPr>
        <p:txBody>
          <a:bodyPr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45C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点击添加标题   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145C5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84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95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-25543" y="0"/>
            <a:ext cx="9153262" cy="5143500"/>
          </a:xfrm>
          <a:prstGeom prst="rect">
            <a:avLst/>
          </a:prstGeom>
          <a:ln>
            <a:solidFill>
              <a:srgbClr val="033E78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3347864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致谢</a:t>
            </a:r>
          </a:p>
        </p:txBody>
      </p:sp>
      <p:sp>
        <p:nvSpPr>
          <p:cNvPr id="8" name="矩形 7"/>
          <p:cNvSpPr/>
          <p:nvPr/>
        </p:nvSpPr>
        <p:spPr>
          <a:xfrm>
            <a:off x="2715614" y="113925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感谢导师王志佩王提供的指导与帮助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984" y="1667004"/>
            <a:ext cx="5529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感谢周文周工，李庆洋李工在开发过程中给于的支持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04256" y="2230200"/>
            <a:ext cx="6012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感谢于晓峰于工在项目过程中给出的中肯意见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86379" y="2770651"/>
            <a:ext cx="4965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感谢项目组各成员给予的关心与照顾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240612" y="771525"/>
            <a:ext cx="2662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033E78"/>
                </a:solidFill>
                <a:cs typeface="+mn-ea"/>
                <a:sym typeface="+mn-lt"/>
              </a:rPr>
              <a:t>CONTENTS</a:t>
            </a:r>
            <a:endParaRPr lang="zh-CN" altLang="en-US" sz="3600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571166" y="2058708"/>
            <a:ext cx="2784810" cy="529386"/>
            <a:chOff x="7314113" y="1330352"/>
            <a:chExt cx="3479325" cy="684000"/>
          </a:xfrm>
        </p:grpSpPr>
        <p:sp>
          <p:nvSpPr>
            <p:cNvPr id="17" name="圆角矩形 16"/>
            <p:cNvSpPr/>
            <p:nvPr/>
          </p:nvSpPr>
          <p:spPr>
            <a:xfrm>
              <a:off x="7314113" y="1330352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35"/>
            <p:cNvSpPr txBox="1"/>
            <p:nvPr/>
          </p:nvSpPr>
          <p:spPr>
            <a:xfrm>
              <a:off x="7968910" y="1407086"/>
              <a:ext cx="249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000" dirty="0">
                  <a:solidFill>
                    <a:srgbClr val="033E78"/>
                  </a:solidFill>
                  <a:cs typeface="+mn-ea"/>
                  <a:sym typeface="+mn-lt"/>
                </a:rPr>
                <a:t>基本信息</a:t>
              </a:r>
              <a:endParaRPr lang="zh-CN" altLang="en-US" sz="20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15615" y="1954338"/>
            <a:ext cx="720081" cy="740754"/>
            <a:chOff x="4827922" y="1186802"/>
            <a:chExt cx="576000" cy="576076"/>
          </a:xfrm>
        </p:grpSpPr>
        <p:sp>
          <p:nvSpPr>
            <p:cNvPr id="20" name="椭圆 19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gradFill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</a:gra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/>
          <p:cNvGrpSpPr/>
          <p:nvPr/>
        </p:nvGrpSpPr>
        <p:grpSpPr>
          <a:xfrm>
            <a:off x="1571166" y="3282844"/>
            <a:ext cx="2784810" cy="529386"/>
            <a:chOff x="7314113" y="1330352"/>
            <a:chExt cx="3479325" cy="684000"/>
          </a:xfrm>
        </p:grpSpPr>
        <p:sp>
          <p:nvSpPr>
            <p:cNvPr id="40" name="圆角矩形 39"/>
            <p:cNvSpPr/>
            <p:nvPr/>
          </p:nvSpPr>
          <p:spPr>
            <a:xfrm>
              <a:off x="7314113" y="1330352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35"/>
            <p:cNvSpPr txBox="1"/>
            <p:nvPr/>
          </p:nvSpPr>
          <p:spPr>
            <a:xfrm>
              <a:off x="7968910" y="1407086"/>
              <a:ext cx="2490101" cy="51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000" dirty="0">
                  <a:solidFill>
                    <a:srgbClr val="1A6E9D"/>
                  </a:solidFill>
                  <a:cs typeface="+mn-ea"/>
                  <a:sym typeface="+mn-lt"/>
                </a:rPr>
                <a:t>个人感悟</a:t>
              </a:r>
              <a:endParaRPr lang="zh-CN" altLang="en-US" sz="2000" kern="0" dirty="0">
                <a:solidFill>
                  <a:srgbClr val="1A6E9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15615" y="3178474"/>
            <a:ext cx="720081" cy="740754"/>
            <a:chOff x="4827922" y="1186802"/>
            <a:chExt cx="576000" cy="576076"/>
          </a:xfrm>
        </p:grpSpPr>
        <p:sp>
          <p:nvSpPr>
            <p:cNvPr id="43" name="椭圆 42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gradFill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</a:gra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/>
          <p:cNvGrpSpPr/>
          <p:nvPr/>
        </p:nvGrpSpPr>
        <p:grpSpPr>
          <a:xfrm>
            <a:off x="5243574" y="2079382"/>
            <a:ext cx="2784810" cy="529386"/>
            <a:chOff x="7314113" y="1330352"/>
            <a:chExt cx="3479325" cy="684000"/>
          </a:xfrm>
        </p:grpSpPr>
        <p:sp>
          <p:nvSpPr>
            <p:cNvPr id="50" name="圆角矩形 49"/>
            <p:cNvSpPr/>
            <p:nvPr/>
          </p:nvSpPr>
          <p:spPr>
            <a:xfrm>
              <a:off x="7314113" y="1330352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35"/>
            <p:cNvSpPr txBox="1"/>
            <p:nvPr/>
          </p:nvSpPr>
          <p:spPr>
            <a:xfrm>
              <a:off x="7694447" y="1410541"/>
              <a:ext cx="2490101" cy="51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000" dirty="0">
                  <a:solidFill>
                    <a:srgbClr val="1A6E9D"/>
                  </a:solidFill>
                  <a:cs typeface="+mn-ea"/>
                  <a:sym typeface="+mn-lt"/>
                </a:rPr>
                <a:t>工作汇报</a:t>
              </a:r>
              <a:r>
                <a:rPr lang="en-US" altLang="zh-CN" sz="2000" dirty="0">
                  <a:solidFill>
                    <a:srgbClr val="1A6E9D"/>
                  </a:solidFill>
                  <a:cs typeface="+mn-ea"/>
                  <a:sym typeface="+mn-lt"/>
                </a:rPr>
                <a:t>&amp;</a:t>
              </a:r>
              <a:r>
                <a:rPr lang="zh-CN" altLang="en-US" sz="2000" dirty="0">
                  <a:solidFill>
                    <a:srgbClr val="1A6E9D"/>
                  </a:solidFill>
                  <a:cs typeface="+mn-ea"/>
                  <a:sym typeface="+mn-lt"/>
                </a:rPr>
                <a:t>成果</a:t>
              </a:r>
              <a:endParaRPr lang="zh-CN" altLang="en-US" sz="2000" kern="0" dirty="0">
                <a:solidFill>
                  <a:srgbClr val="1A6E9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88023" y="1975012"/>
            <a:ext cx="720081" cy="740754"/>
            <a:chOff x="4827922" y="1186802"/>
            <a:chExt cx="576000" cy="576076"/>
          </a:xfrm>
        </p:grpSpPr>
        <p:sp>
          <p:nvSpPr>
            <p:cNvPr id="53" name="椭圆 52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gradFill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</a:gra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/>
          <p:cNvGrpSpPr/>
          <p:nvPr/>
        </p:nvGrpSpPr>
        <p:grpSpPr>
          <a:xfrm>
            <a:off x="5243574" y="3303518"/>
            <a:ext cx="2797688" cy="529386"/>
            <a:chOff x="7314113" y="1330352"/>
            <a:chExt cx="3495415" cy="684000"/>
          </a:xfrm>
        </p:grpSpPr>
        <p:sp>
          <p:nvSpPr>
            <p:cNvPr id="60" name="圆角矩形 59"/>
            <p:cNvSpPr/>
            <p:nvPr/>
          </p:nvSpPr>
          <p:spPr>
            <a:xfrm>
              <a:off x="7314113" y="1330352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35"/>
            <p:cNvSpPr txBox="1"/>
            <p:nvPr/>
          </p:nvSpPr>
          <p:spPr>
            <a:xfrm>
              <a:off x="7697308" y="1407086"/>
              <a:ext cx="3112220" cy="51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000" dirty="0">
                  <a:solidFill>
                    <a:srgbClr val="033E78"/>
                  </a:solidFill>
                  <a:cs typeface="+mn-ea"/>
                  <a:sym typeface="+mn-lt"/>
                </a:rPr>
                <a:t>自我评价</a:t>
              </a:r>
              <a:r>
                <a:rPr lang="en-US" altLang="zh-CN" sz="2000" dirty="0">
                  <a:solidFill>
                    <a:srgbClr val="033E78"/>
                  </a:solidFill>
                  <a:cs typeface="+mn-ea"/>
                  <a:sym typeface="+mn-lt"/>
                </a:rPr>
                <a:t>&amp;</a:t>
              </a:r>
              <a:r>
                <a:rPr lang="zh-CN" altLang="en-US" sz="2000" dirty="0">
                  <a:solidFill>
                    <a:srgbClr val="033E78"/>
                  </a:solidFill>
                  <a:cs typeface="+mn-ea"/>
                  <a:sym typeface="+mn-lt"/>
                </a:rPr>
                <a:t>展望</a:t>
              </a:r>
              <a:endParaRPr lang="zh-CN" altLang="en-US" sz="20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788024" y="3199148"/>
            <a:ext cx="720081" cy="740754"/>
            <a:chOff x="4827922" y="1186802"/>
            <a:chExt cx="576000" cy="576076"/>
          </a:xfrm>
        </p:grpSpPr>
        <p:sp>
          <p:nvSpPr>
            <p:cNvPr id="63" name="椭圆 62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gradFill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</a:gra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9153262" cy="51435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3347864" y="1635646"/>
            <a:ext cx="249299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500" dirty="0">
                <a:solidFill>
                  <a:schemeClr val="bg1"/>
                </a:solidFill>
                <a:cs typeface="+mn-ea"/>
                <a:sym typeface="+mn-lt"/>
              </a:rPr>
              <a:t>基本信息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31754" y="1275606"/>
            <a:ext cx="1080492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8650" y="2836989"/>
              <a:ext cx="66556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33E78"/>
                  </a:solidFill>
                  <a:cs typeface="+mn-ea"/>
                  <a:sym typeface="+mn-lt"/>
                </a:rPr>
                <a:t>Part 01</a:t>
              </a:r>
              <a:endParaRPr lang="zh-CN" altLang="en-US" sz="1100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组合 10"/>
          <p:cNvPicPr>
            <a:picLocks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9544" y="995400"/>
            <a:ext cx="6572402" cy="39428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2137724" y="4849058"/>
            <a:ext cx="159198" cy="16057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62BCE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3381204" y="4014290"/>
            <a:ext cx="159198" cy="159198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62BCE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150473" y="4329681"/>
            <a:ext cx="159198" cy="16057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62BCE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5330223" y="3700164"/>
            <a:ext cx="159198" cy="159198"/>
          </a:xfrm>
          <a:prstGeom prst="ellipse">
            <a:avLst/>
          </a:prstGeom>
          <a:gradFill flip="none" rotWithShape="1">
            <a:gsLst>
              <a:gs pos="0">
                <a:srgbClr val="2C4AC6"/>
              </a:gs>
              <a:gs pos="100000">
                <a:srgbClr val="62BCE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545744" y="3708978"/>
            <a:ext cx="159198" cy="159198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62BCE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6424362" y="3496738"/>
            <a:ext cx="159198" cy="159198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62BCE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7331948" y="2492151"/>
            <a:ext cx="159198" cy="159198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62BCE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03648" y="4145324"/>
            <a:ext cx="2003197" cy="731912"/>
            <a:chOff x="266915" y="5026729"/>
            <a:chExt cx="2003197" cy="731912"/>
          </a:xfrm>
        </p:grpSpPr>
        <p:sp>
          <p:nvSpPr>
            <p:cNvPr id="11" name="TextBox 20"/>
            <p:cNvSpPr txBox="1">
              <a:spLocks noChangeArrowheads="1"/>
            </p:cNvSpPr>
            <p:nvPr/>
          </p:nvSpPr>
          <p:spPr bwMode="auto">
            <a:xfrm>
              <a:off x="266915" y="5026729"/>
              <a:ext cx="16594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2011.9-2015.6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TextBox 21"/>
            <p:cNvSpPr txBox="1">
              <a:spLocks noChangeArrowheads="1"/>
            </p:cNvSpPr>
            <p:nvPr/>
          </p:nvSpPr>
          <p:spPr bwMode="auto">
            <a:xfrm>
              <a:off x="506584" y="5296976"/>
              <a:ext cx="17635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黄冈师范学院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生物工程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1815" y="3289176"/>
            <a:ext cx="1786066" cy="718810"/>
            <a:chOff x="1520575" y="4138495"/>
            <a:chExt cx="1786066" cy="718810"/>
          </a:xfrm>
        </p:grpSpPr>
        <p:sp>
          <p:nvSpPr>
            <p:cNvPr id="14" name="TextBox 22"/>
            <p:cNvSpPr txBox="1">
              <a:spLocks noChangeArrowheads="1"/>
            </p:cNvSpPr>
            <p:nvPr/>
          </p:nvSpPr>
          <p:spPr bwMode="auto">
            <a:xfrm>
              <a:off x="1520575" y="4138495"/>
              <a:ext cx="17860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2015.9-2016.10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1520575" y="4395640"/>
              <a:ext cx="17635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华南农业大学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分子生物学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51091" y="4527827"/>
            <a:ext cx="1786066" cy="562458"/>
            <a:chOff x="5478086" y="4204236"/>
            <a:chExt cx="1786066" cy="562458"/>
          </a:xfrm>
        </p:grpSpPr>
        <p:sp>
          <p:nvSpPr>
            <p:cNvPr id="17" name="TextBox 24"/>
            <p:cNvSpPr txBox="1">
              <a:spLocks noChangeArrowheads="1"/>
            </p:cNvSpPr>
            <p:nvPr/>
          </p:nvSpPr>
          <p:spPr bwMode="auto">
            <a:xfrm>
              <a:off x="5478086" y="4204236"/>
              <a:ext cx="17860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2016.10-2017.7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5494555" y="4489695"/>
              <a:ext cx="1763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自学前端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66643" y="3698500"/>
            <a:ext cx="1798871" cy="704099"/>
            <a:chOff x="5300014" y="2570193"/>
            <a:chExt cx="1798871" cy="704099"/>
          </a:xfrm>
        </p:grpSpPr>
        <p:sp>
          <p:nvSpPr>
            <p:cNvPr id="20" name="TextBox 26"/>
            <p:cNvSpPr txBox="1">
              <a:spLocks noChangeArrowheads="1"/>
            </p:cNvSpPr>
            <p:nvPr/>
          </p:nvSpPr>
          <p:spPr bwMode="auto">
            <a:xfrm>
              <a:off x="5300014" y="2570193"/>
              <a:ext cx="16594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2017.7-2021.5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TextBox 27"/>
            <p:cNvSpPr txBox="1">
              <a:spLocks noChangeArrowheads="1"/>
            </p:cNvSpPr>
            <p:nvPr/>
          </p:nvSpPr>
          <p:spPr bwMode="auto">
            <a:xfrm>
              <a:off x="5335357" y="2812627"/>
              <a:ext cx="17635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南北联合科技有限公司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8310D0B9-F463-45C3-B877-4AEC69ABB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5F692A9-1B8D-4DDF-8D2D-9FFEC9147F48}"/>
              </a:ext>
            </a:extLst>
          </p:cNvPr>
          <p:cNvSpPr txBox="1"/>
          <p:nvPr/>
        </p:nvSpPr>
        <p:spPr>
          <a:xfrm>
            <a:off x="3646266" y="23350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个人经历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1BDED8D-13D1-4B09-8B40-A4AEB9D0FF51}"/>
              </a:ext>
            </a:extLst>
          </p:cNvPr>
          <p:cNvGrpSpPr/>
          <p:nvPr/>
        </p:nvGrpSpPr>
        <p:grpSpPr>
          <a:xfrm>
            <a:off x="6826636" y="1967276"/>
            <a:ext cx="1798871" cy="519433"/>
            <a:chOff x="5300014" y="2570193"/>
            <a:chExt cx="1798871" cy="519433"/>
          </a:xfrm>
        </p:grpSpPr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8DCDF955-87EB-4ED4-A8F5-7292A5917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0014" y="2570193"/>
              <a:ext cx="16898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2021.5.19-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至今</a:t>
              </a: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47B2D0F2-FB5D-4CDC-974C-C3E1DEA66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357" y="2812627"/>
              <a:ext cx="1763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海康威视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3E2F12C-CD03-43B6-9AFE-017A80E79D51}"/>
              </a:ext>
            </a:extLst>
          </p:cNvPr>
          <p:cNvGrpSpPr/>
          <p:nvPr/>
        </p:nvGrpSpPr>
        <p:grpSpPr>
          <a:xfrm>
            <a:off x="345213" y="830520"/>
            <a:ext cx="1298104" cy="1066973"/>
            <a:chOff x="3962402" y="1890707"/>
            <a:chExt cx="2140137" cy="2007624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E49CDB3-FB42-4AD9-B150-4211CE3FDB58}"/>
                </a:ext>
              </a:extLst>
            </p:cNvPr>
            <p:cNvSpPr/>
            <p:nvPr/>
          </p:nvSpPr>
          <p:spPr>
            <a:xfrm>
              <a:off x="3962402" y="1890707"/>
              <a:ext cx="2007623" cy="2007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D1DAAAEA-7139-4059-8FE7-A36E51A76250}"/>
                </a:ext>
              </a:extLst>
            </p:cNvPr>
            <p:cNvSpPr/>
            <p:nvPr/>
          </p:nvSpPr>
          <p:spPr>
            <a:xfrm rot="5400000">
              <a:off x="5800537" y="2828261"/>
              <a:ext cx="471488" cy="1325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AAF51F1-318A-4977-96A5-34C1207504F0}"/>
              </a:ext>
            </a:extLst>
          </p:cNvPr>
          <p:cNvGrpSpPr/>
          <p:nvPr/>
        </p:nvGrpSpPr>
        <p:grpSpPr>
          <a:xfrm>
            <a:off x="493867" y="900595"/>
            <a:ext cx="916894" cy="864055"/>
            <a:chOff x="4036107" y="1940646"/>
            <a:chExt cx="1640912" cy="1255451"/>
          </a:xfrm>
        </p:grpSpPr>
        <p:sp>
          <p:nvSpPr>
            <p:cNvPr id="38" name="文本框 25">
              <a:extLst>
                <a:ext uri="{FF2B5EF4-FFF2-40B4-BE49-F238E27FC236}">
                  <a16:creationId xmlns:a16="http://schemas.microsoft.com/office/drawing/2014/main" id="{584A20D0-0FF7-4E9D-AD99-038DFBFEBA50}"/>
                </a:ext>
              </a:extLst>
            </p:cNvPr>
            <p:cNvSpPr txBox="1"/>
            <p:nvPr/>
          </p:nvSpPr>
          <p:spPr>
            <a:xfrm>
              <a:off x="4036107" y="1940646"/>
              <a:ext cx="1640912" cy="84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姓名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 </a:t>
              </a: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倪红成</a:t>
              </a:r>
            </a:p>
          </p:txBody>
        </p:sp>
        <p:sp>
          <p:nvSpPr>
            <p:cNvPr id="39" name="KSO_Shape">
              <a:extLst>
                <a:ext uri="{FF2B5EF4-FFF2-40B4-BE49-F238E27FC236}">
                  <a16:creationId xmlns:a16="http://schemas.microsoft.com/office/drawing/2014/main" id="{DF292DFC-12F1-4E5E-A2C6-00C040CF9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936" y="2780398"/>
              <a:ext cx="427182" cy="415699"/>
            </a:xfrm>
            <a:custGeom>
              <a:avLst/>
              <a:gdLst>
                <a:gd name="T0" fmla="*/ 294416 w 1263650"/>
                <a:gd name="T1" fmla="*/ 1098599 h 1069975"/>
                <a:gd name="T2" fmla="*/ 1320142 w 1263650"/>
                <a:gd name="T3" fmla="*/ 878240 h 1069975"/>
                <a:gd name="T4" fmla="*/ 1613379 w 1263650"/>
                <a:gd name="T5" fmla="*/ 878240 h 1069975"/>
                <a:gd name="T6" fmla="*/ 74190 w 1263650"/>
                <a:gd name="T7" fmla="*/ 1612900 h 1069975"/>
                <a:gd name="T8" fmla="*/ 1538839 w 1263650"/>
                <a:gd name="T9" fmla="*/ 732266 h 1069975"/>
                <a:gd name="T10" fmla="*/ 1392852 w 1263650"/>
                <a:gd name="T11" fmla="*/ 732266 h 1069975"/>
                <a:gd name="T12" fmla="*/ 514542 w 1263650"/>
                <a:gd name="T13" fmla="*/ 1026609 h 1069975"/>
                <a:gd name="T14" fmla="*/ 725543 w 1263650"/>
                <a:gd name="T15" fmla="*/ 146518 h 1069975"/>
                <a:gd name="T16" fmla="*/ 708392 w 1263650"/>
                <a:gd name="T17" fmla="*/ 149712 h 1069975"/>
                <a:gd name="T18" fmla="*/ 694033 w 1263650"/>
                <a:gd name="T19" fmla="*/ 155302 h 1069975"/>
                <a:gd name="T20" fmla="*/ 683263 w 1263650"/>
                <a:gd name="T21" fmla="*/ 163287 h 1069975"/>
                <a:gd name="T22" fmla="*/ 674487 w 1263650"/>
                <a:gd name="T23" fmla="*/ 172868 h 1069975"/>
                <a:gd name="T24" fmla="*/ 665314 w 1263650"/>
                <a:gd name="T25" fmla="*/ 189636 h 1069975"/>
                <a:gd name="T26" fmla="*/ 660528 w 1263650"/>
                <a:gd name="T27" fmla="*/ 208399 h 1069975"/>
                <a:gd name="T28" fmla="*/ 659331 w 1263650"/>
                <a:gd name="T29" fmla="*/ 293036 h 1069975"/>
                <a:gd name="T30" fmla="*/ 1245270 w 1263650"/>
                <a:gd name="T31" fmla="*/ 213190 h 1069975"/>
                <a:gd name="T32" fmla="*/ 1242078 w 1263650"/>
                <a:gd name="T33" fmla="*/ 195624 h 1069975"/>
                <a:gd name="T34" fmla="*/ 1236494 w 1263650"/>
                <a:gd name="T35" fmla="*/ 181252 h 1069975"/>
                <a:gd name="T36" fmla="*/ 1228517 w 1263650"/>
                <a:gd name="T37" fmla="*/ 170472 h 1069975"/>
                <a:gd name="T38" fmla="*/ 1219343 w 1263650"/>
                <a:gd name="T39" fmla="*/ 161689 h 1069975"/>
                <a:gd name="T40" fmla="*/ 1201792 w 1263650"/>
                <a:gd name="T41" fmla="*/ 152507 h 1069975"/>
                <a:gd name="T42" fmla="*/ 1183446 w 1263650"/>
                <a:gd name="T43" fmla="*/ 147716 h 1069975"/>
                <a:gd name="T44" fmla="*/ 732324 w 1263650"/>
                <a:gd name="T45" fmla="*/ 146518 h 1069975"/>
                <a:gd name="T46" fmla="*/ 1172276 w 1263650"/>
                <a:gd name="T47" fmla="*/ 0 h 1069975"/>
                <a:gd name="T48" fmla="*/ 1202192 w 1263650"/>
                <a:gd name="T49" fmla="*/ 1996 h 1069975"/>
                <a:gd name="T50" fmla="*/ 1232108 w 1263650"/>
                <a:gd name="T51" fmla="*/ 7985 h 1069975"/>
                <a:gd name="T52" fmla="*/ 1260826 w 1263650"/>
                <a:gd name="T53" fmla="*/ 17566 h 1069975"/>
                <a:gd name="T54" fmla="*/ 1288348 w 1263650"/>
                <a:gd name="T55" fmla="*/ 31939 h 1069975"/>
                <a:gd name="T56" fmla="*/ 1313875 w 1263650"/>
                <a:gd name="T57" fmla="*/ 49106 h 1069975"/>
                <a:gd name="T58" fmla="*/ 1337010 w 1263650"/>
                <a:gd name="T59" fmla="*/ 70665 h 1069975"/>
                <a:gd name="T60" fmla="*/ 1356953 w 1263650"/>
                <a:gd name="T61" fmla="*/ 96216 h 1069975"/>
                <a:gd name="T62" fmla="*/ 1372509 w 1263650"/>
                <a:gd name="T63" fmla="*/ 124960 h 1069975"/>
                <a:gd name="T64" fmla="*/ 1384076 w 1263650"/>
                <a:gd name="T65" fmla="*/ 157697 h 1069975"/>
                <a:gd name="T66" fmla="*/ 1390857 w 1263650"/>
                <a:gd name="T67" fmla="*/ 194027 h 1069975"/>
                <a:gd name="T68" fmla="*/ 1392054 w 1263650"/>
                <a:gd name="T69" fmla="*/ 283854 h 1069975"/>
                <a:gd name="T70" fmla="*/ 1905000 w 1263650"/>
                <a:gd name="T71" fmla="*/ 806451 h 1069975"/>
                <a:gd name="T72" fmla="*/ 1318661 w 1263650"/>
                <a:gd name="T73" fmla="*/ 659931 h 1069975"/>
                <a:gd name="T74" fmla="*/ 585939 w 1263650"/>
                <a:gd name="T75" fmla="*/ 659931 h 1069975"/>
                <a:gd name="T76" fmla="*/ 0 w 1263650"/>
                <a:gd name="T77" fmla="*/ 806451 h 1069975"/>
                <a:gd name="T78" fmla="*/ 512946 w 1263650"/>
                <a:gd name="T79" fmla="*/ 219578 h 1069975"/>
                <a:gd name="T80" fmla="*/ 514940 w 1263650"/>
                <a:gd name="T81" fmla="*/ 189636 h 1069975"/>
                <a:gd name="T82" fmla="*/ 520924 w 1263650"/>
                <a:gd name="T83" fmla="*/ 159693 h 1069975"/>
                <a:gd name="T84" fmla="*/ 530496 w 1263650"/>
                <a:gd name="T85" fmla="*/ 130548 h 1069975"/>
                <a:gd name="T86" fmla="*/ 544856 w 1263650"/>
                <a:gd name="T87" fmla="*/ 103002 h 1069975"/>
                <a:gd name="T88" fmla="*/ 562007 w 1263650"/>
                <a:gd name="T89" fmla="*/ 77451 h 1069975"/>
                <a:gd name="T90" fmla="*/ 583545 w 1263650"/>
                <a:gd name="T91" fmla="*/ 55095 h 1069975"/>
                <a:gd name="T92" fmla="*/ 609074 w 1263650"/>
                <a:gd name="T93" fmla="*/ 35132 h 1069975"/>
                <a:gd name="T94" fmla="*/ 637792 w 1263650"/>
                <a:gd name="T95" fmla="*/ 19162 h 1069975"/>
                <a:gd name="T96" fmla="*/ 670498 w 1263650"/>
                <a:gd name="T97" fmla="*/ 7585 h 1069975"/>
                <a:gd name="T98" fmla="*/ 706795 w 1263650"/>
                <a:gd name="T99" fmla="*/ 1197 h 10699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3650" h="1069975">
                  <a:moveTo>
                    <a:pt x="49213" y="582612"/>
                  </a:moveTo>
                  <a:lnTo>
                    <a:pt x="195296" y="582612"/>
                  </a:lnTo>
                  <a:lnTo>
                    <a:pt x="195296" y="728795"/>
                  </a:lnTo>
                  <a:lnTo>
                    <a:pt x="389544" y="728795"/>
                  </a:lnTo>
                  <a:lnTo>
                    <a:pt x="389544" y="582612"/>
                  </a:lnTo>
                  <a:lnTo>
                    <a:pt x="875694" y="582612"/>
                  </a:lnTo>
                  <a:lnTo>
                    <a:pt x="875694" y="728795"/>
                  </a:lnTo>
                  <a:lnTo>
                    <a:pt x="1070208" y="728795"/>
                  </a:lnTo>
                  <a:lnTo>
                    <a:pt x="1070208" y="582612"/>
                  </a:lnTo>
                  <a:lnTo>
                    <a:pt x="1216026" y="582612"/>
                  </a:lnTo>
                  <a:lnTo>
                    <a:pt x="1216026" y="1069975"/>
                  </a:lnTo>
                  <a:lnTo>
                    <a:pt x="49213" y="1069975"/>
                  </a:lnTo>
                  <a:lnTo>
                    <a:pt x="49213" y="582612"/>
                  </a:lnTo>
                  <a:close/>
                  <a:moveTo>
                    <a:pt x="923925" y="485775"/>
                  </a:moveTo>
                  <a:lnTo>
                    <a:pt x="1020763" y="485775"/>
                  </a:lnTo>
                  <a:lnTo>
                    <a:pt x="1020763" y="681038"/>
                  </a:lnTo>
                  <a:lnTo>
                    <a:pt x="923925" y="681038"/>
                  </a:lnTo>
                  <a:lnTo>
                    <a:pt x="923925" y="485775"/>
                  </a:lnTo>
                  <a:close/>
                  <a:moveTo>
                    <a:pt x="244475" y="485775"/>
                  </a:moveTo>
                  <a:lnTo>
                    <a:pt x="341313" y="485775"/>
                  </a:lnTo>
                  <a:lnTo>
                    <a:pt x="341313" y="681038"/>
                  </a:lnTo>
                  <a:lnTo>
                    <a:pt x="244475" y="681038"/>
                  </a:lnTo>
                  <a:lnTo>
                    <a:pt x="244475" y="485775"/>
                  </a:lnTo>
                  <a:close/>
                  <a:moveTo>
                    <a:pt x="481277" y="97198"/>
                  </a:moveTo>
                  <a:lnTo>
                    <a:pt x="477308" y="97728"/>
                  </a:lnTo>
                  <a:lnTo>
                    <a:pt x="473604" y="98258"/>
                  </a:lnTo>
                  <a:lnTo>
                    <a:pt x="469900" y="99317"/>
                  </a:lnTo>
                  <a:lnTo>
                    <a:pt x="466460" y="100376"/>
                  </a:lnTo>
                  <a:lnTo>
                    <a:pt x="463285" y="101701"/>
                  </a:lnTo>
                  <a:lnTo>
                    <a:pt x="460375" y="103025"/>
                  </a:lnTo>
                  <a:lnTo>
                    <a:pt x="457729" y="104614"/>
                  </a:lnTo>
                  <a:lnTo>
                    <a:pt x="455348" y="106468"/>
                  </a:lnTo>
                  <a:lnTo>
                    <a:pt x="453231" y="108322"/>
                  </a:lnTo>
                  <a:lnTo>
                    <a:pt x="451114" y="110440"/>
                  </a:lnTo>
                  <a:lnTo>
                    <a:pt x="448998" y="112559"/>
                  </a:lnTo>
                  <a:lnTo>
                    <a:pt x="447410" y="114678"/>
                  </a:lnTo>
                  <a:lnTo>
                    <a:pt x="445823" y="117062"/>
                  </a:lnTo>
                  <a:lnTo>
                    <a:pt x="443441" y="121299"/>
                  </a:lnTo>
                  <a:lnTo>
                    <a:pt x="441325" y="125802"/>
                  </a:lnTo>
                  <a:lnTo>
                    <a:pt x="439737" y="130569"/>
                  </a:lnTo>
                  <a:lnTo>
                    <a:pt x="438679" y="134541"/>
                  </a:lnTo>
                  <a:lnTo>
                    <a:pt x="438150" y="138249"/>
                  </a:lnTo>
                  <a:lnTo>
                    <a:pt x="437356" y="143546"/>
                  </a:lnTo>
                  <a:lnTo>
                    <a:pt x="437356" y="145665"/>
                  </a:lnTo>
                  <a:lnTo>
                    <a:pt x="437356" y="194396"/>
                  </a:lnTo>
                  <a:lnTo>
                    <a:pt x="826294" y="194396"/>
                  </a:lnTo>
                  <a:lnTo>
                    <a:pt x="826294" y="145665"/>
                  </a:lnTo>
                  <a:lnTo>
                    <a:pt x="826029" y="141427"/>
                  </a:lnTo>
                  <a:lnTo>
                    <a:pt x="825764" y="137190"/>
                  </a:lnTo>
                  <a:lnTo>
                    <a:pt x="824706" y="133482"/>
                  </a:lnTo>
                  <a:lnTo>
                    <a:pt x="823912" y="129774"/>
                  </a:lnTo>
                  <a:lnTo>
                    <a:pt x="822854" y="126331"/>
                  </a:lnTo>
                  <a:lnTo>
                    <a:pt x="821531" y="123153"/>
                  </a:lnTo>
                  <a:lnTo>
                    <a:pt x="820208" y="120240"/>
                  </a:lnTo>
                  <a:lnTo>
                    <a:pt x="818621" y="117591"/>
                  </a:lnTo>
                  <a:lnTo>
                    <a:pt x="816769" y="115208"/>
                  </a:lnTo>
                  <a:lnTo>
                    <a:pt x="814916" y="113089"/>
                  </a:lnTo>
                  <a:lnTo>
                    <a:pt x="812800" y="110970"/>
                  </a:lnTo>
                  <a:lnTo>
                    <a:pt x="810948" y="108851"/>
                  </a:lnTo>
                  <a:lnTo>
                    <a:pt x="808831" y="107262"/>
                  </a:lnTo>
                  <a:lnTo>
                    <a:pt x="806450" y="105673"/>
                  </a:lnTo>
                  <a:lnTo>
                    <a:pt x="801687" y="103290"/>
                  </a:lnTo>
                  <a:lnTo>
                    <a:pt x="797189" y="101171"/>
                  </a:lnTo>
                  <a:lnTo>
                    <a:pt x="792956" y="99582"/>
                  </a:lnTo>
                  <a:lnTo>
                    <a:pt x="788987" y="98522"/>
                  </a:lnTo>
                  <a:lnTo>
                    <a:pt x="785019" y="97993"/>
                  </a:lnTo>
                  <a:lnTo>
                    <a:pt x="779727" y="97198"/>
                  </a:lnTo>
                  <a:lnTo>
                    <a:pt x="777610" y="97198"/>
                  </a:lnTo>
                  <a:lnTo>
                    <a:pt x="485775" y="97198"/>
                  </a:lnTo>
                  <a:lnTo>
                    <a:pt x="481277" y="97198"/>
                  </a:lnTo>
                  <a:close/>
                  <a:moveTo>
                    <a:pt x="485775" y="0"/>
                  </a:moveTo>
                  <a:lnTo>
                    <a:pt x="777610" y="0"/>
                  </a:lnTo>
                  <a:lnTo>
                    <a:pt x="784225" y="0"/>
                  </a:lnTo>
                  <a:lnTo>
                    <a:pt x="790839" y="530"/>
                  </a:lnTo>
                  <a:lnTo>
                    <a:pt x="797454" y="1324"/>
                  </a:lnTo>
                  <a:lnTo>
                    <a:pt x="804069" y="2383"/>
                  </a:lnTo>
                  <a:lnTo>
                    <a:pt x="810683" y="3708"/>
                  </a:lnTo>
                  <a:lnTo>
                    <a:pt x="817298" y="5297"/>
                  </a:lnTo>
                  <a:lnTo>
                    <a:pt x="823648" y="7151"/>
                  </a:lnTo>
                  <a:lnTo>
                    <a:pt x="830262" y="9269"/>
                  </a:lnTo>
                  <a:lnTo>
                    <a:pt x="836348" y="11653"/>
                  </a:lnTo>
                  <a:lnTo>
                    <a:pt x="842433" y="14566"/>
                  </a:lnTo>
                  <a:lnTo>
                    <a:pt x="848783" y="17745"/>
                  </a:lnTo>
                  <a:lnTo>
                    <a:pt x="854604" y="21188"/>
                  </a:lnTo>
                  <a:lnTo>
                    <a:pt x="860425" y="24631"/>
                  </a:lnTo>
                  <a:lnTo>
                    <a:pt x="866246" y="28603"/>
                  </a:lnTo>
                  <a:lnTo>
                    <a:pt x="871537" y="32576"/>
                  </a:lnTo>
                  <a:lnTo>
                    <a:pt x="876829" y="37343"/>
                  </a:lnTo>
                  <a:lnTo>
                    <a:pt x="882121" y="42110"/>
                  </a:lnTo>
                  <a:lnTo>
                    <a:pt x="886883" y="46878"/>
                  </a:lnTo>
                  <a:lnTo>
                    <a:pt x="891381" y="52174"/>
                  </a:lnTo>
                  <a:lnTo>
                    <a:pt x="895879" y="58001"/>
                  </a:lnTo>
                  <a:lnTo>
                    <a:pt x="900112" y="63828"/>
                  </a:lnTo>
                  <a:lnTo>
                    <a:pt x="903816" y="69919"/>
                  </a:lnTo>
                  <a:lnTo>
                    <a:pt x="907256" y="76275"/>
                  </a:lnTo>
                  <a:lnTo>
                    <a:pt x="910431" y="82897"/>
                  </a:lnTo>
                  <a:lnTo>
                    <a:pt x="913341" y="89783"/>
                  </a:lnTo>
                  <a:lnTo>
                    <a:pt x="915987" y="97198"/>
                  </a:lnTo>
                  <a:lnTo>
                    <a:pt x="918104" y="104614"/>
                  </a:lnTo>
                  <a:lnTo>
                    <a:pt x="920221" y="112294"/>
                  </a:lnTo>
                  <a:lnTo>
                    <a:pt x="921544" y="120240"/>
                  </a:lnTo>
                  <a:lnTo>
                    <a:pt x="922602" y="128715"/>
                  </a:lnTo>
                  <a:lnTo>
                    <a:pt x="923131" y="136925"/>
                  </a:lnTo>
                  <a:lnTo>
                    <a:pt x="923396" y="145665"/>
                  </a:lnTo>
                  <a:lnTo>
                    <a:pt x="923396" y="188305"/>
                  </a:lnTo>
                  <a:lnTo>
                    <a:pt x="923396" y="194396"/>
                  </a:lnTo>
                  <a:lnTo>
                    <a:pt x="1263650" y="194396"/>
                  </a:lnTo>
                  <a:lnTo>
                    <a:pt x="1263650" y="534988"/>
                  </a:lnTo>
                  <a:lnTo>
                    <a:pt x="1069181" y="534988"/>
                  </a:lnTo>
                  <a:lnTo>
                    <a:pt x="1069181" y="437789"/>
                  </a:lnTo>
                  <a:lnTo>
                    <a:pt x="874712" y="437789"/>
                  </a:lnTo>
                  <a:lnTo>
                    <a:pt x="874712" y="534988"/>
                  </a:lnTo>
                  <a:lnTo>
                    <a:pt x="388673" y="534988"/>
                  </a:lnTo>
                  <a:lnTo>
                    <a:pt x="388673" y="437789"/>
                  </a:lnTo>
                  <a:lnTo>
                    <a:pt x="194469" y="437789"/>
                  </a:lnTo>
                  <a:lnTo>
                    <a:pt x="194469" y="534988"/>
                  </a:lnTo>
                  <a:lnTo>
                    <a:pt x="0" y="534988"/>
                  </a:lnTo>
                  <a:lnTo>
                    <a:pt x="0" y="194396"/>
                  </a:lnTo>
                  <a:lnTo>
                    <a:pt x="340254" y="194396"/>
                  </a:lnTo>
                  <a:lnTo>
                    <a:pt x="340254" y="145665"/>
                  </a:lnTo>
                  <a:lnTo>
                    <a:pt x="340254" y="139044"/>
                  </a:lnTo>
                  <a:lnTo>
                    <a:pt x="340783" y="132687"/>
                  </a:lnTo>
                  <a:lnTo>
                    <a:pt x="341577" y="125802"/>
                  </a:lnTo>
                  <a:lnTo>
                    <a:pt x="342635" y="119180"/>
                  </a:lnTo>
                  <a:lnTo>
                    <a:pt x="343958" y="112559"/>
                  </a:lnTo>
                  <a:lnTo>
                    <a:pt x="345546" y="105938"/>
                  </a:lnTo>
                  <a:lnTo>
                    <a:pt x="347398" y="99582"/>
                  </a:lnTo>
                  <a:lnTo>
                    <a:pt x="349514" y="93226"/>
                  </a:lnTo>
                  <a:lnTo>
                    <a:pt x="351896" y="86604"/>
                  </a:lnTo>
                  <a:lnTo>
                    <a:pt x="354806" y="80513"/>
                  </a:lnTo>
                  <a:lnTo>
                    <a:pt x="357981" y="74686"/>
                  </a:lnTo>
                  <a:lnTo>
                    <a:pt x="361421" y="68330"/>
                  </a:lnTo>
                  <a:lnTo>
                    <a:pt x="364860" y="62768"/>
                  </a:lnTo>
                  <a:lnTo>
                    <a:pt x="368829" y="57207"/>
                  </a:lnTo>
                  <a:lnTo>
                    <a:pt x="372798" y="51380"/>
                  </a:lnTo>
                  <a:lnTo>
                    <a:pt x="377560" y="46348"/>
                  </a:lnTo>
                  <a:lnTo>
                    <a:pt x="382323" y="41316"/>
                  </a:lnTo>
                  <a:lnTo>
                    <a:pt x="387085" y="36549"/>
                  </a:lnTo>
                  <a:lnTo>
                    <a:pt x="392377" y="31516"/>
                  </a:lnTo>
                  <a:lnTo>
                    <a:pt x="398198" y="27279"/>
                  </a:lnTo>
                  <a:lnTo>
                    <a:pt x="404019" y="23306"/>
                  </a:lnTo>
                  <a:lnTo>
                    <a:pt x="410104" y="19598"/>
                  </a:lnTo>
                  <a:lnTo>
                    <a:pt x="416454" y="16155"/>
                  </a:lnTo>
                  <a:lnTo>
                    <a:pt x="423069" y="12712"/>
                  </a:lnTo>
                  <a:lnTo>
                    <a:pt x="429948" y="9799"/>
                  </a:lnTo>
                  <a:lnTo>
                    <a:pt x="437356" y="7151"/>
                  </a:lnTo>
                  <a:lnTo>
                    <a:pt x="444764" y="5032"/>
                  </a:lnTo>
                  <a:lnTo>
                    <a:pt x="452437" y="3178"/>
                  </a:lnTo>
                  <a:lnTo>
                    <a:pt x="460375" y="1854"/>
                  </a:lnTo>
                  <a:lnTo>
                    <a:pt x="468841" y="794"/>
                  </a:lnTo>
                  <a:lnTo>
                    <a:pt x="477044" y="26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D2D99A6-9356-410E-9862-D1042DBC470A}"/>
              </a:ext>
            </a:extLst>
          </p:cNvPr>
          <p:cNvGrpSpPr/>
          <p:nvPr/>
        </p:nvGrpSpPr>
        <p:grpSpPr>
          <a:xfrm>
            <a:off x="1884524" y="830520"/>
            <a:ext cx="1280715" cy="1135140"/>
            <a:chOff x="6221975" y="1890707"/>
            <a:chExt cx="2007624" cy="2132953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10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CFF01F0-A454-42A9-B36C-0C0D9F8A8447}"/>
                </a:ext>
              </a:extLst>
            </p:cNvPr>
            <p:cNvSpPr/>
            <p:nvPr/>
          </p:nvSpPr>
          <p:spPr>
            <a:xfrm>
              <a:off x="6221975" y="1890707"/>
              <a:ext cx="2007624" cy="2007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F07B5693-D357-4CB7-884B-4089176A0131}"/>
                </a:ext>
              </a:extLst>
            </p:cNvPr>
            <p:cNvSpPr/>
            <p:nvPr/>
          </p:nvSpPr>
          <p:spPr>
            <a:xfrm rot="10800000">
              <a:off x="6990044" y="3891144"/>
              <a:ext cx="471488" cy="1325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KSO_Shape">
            <a:extLst>
              <a:ext uri="{FF2B5EF4-FFF2-40B4-BE49-F238E27FC236}">
                <a16:creationId xmlns:a16="http://schemas.microsoft.com/office/drawing/2014/main" id="{4778893D-69B0-4BD9-924D-F130ED85E375}"/>
              </a:ext>
            </a:extLst>
          </p:cNvPr>
          <p:cNvSpPr/>
          <p:nvPr/>
        </p:nvSpPr>
        <p:spPr bwMode="auto">
          <a:xfrm>
            <a:off x="3632295" y="1612046"/>
            <a:ext cx="144844" cy="240014"/>
          </a:xfrm>
          <a:custGeom>
            <a:avLst/>
            <a:gdLst>
              <a:gd name="T0" fmla="*/ 86224 w 881063"/>
              <a:gd name="T1" fmla="*/ 1689435 h 1247776"/>
              <a:gd name="T2" fmla="*/ 87955 w 881063"/>
              <a:gd name="T3" fmla="*/ 1725075 h 1247776"/>
              <a:gd name="T4" fmla="*/ 933227 w 881063"/>
              <a:gd name="T5" fmla="*/ 1733725 h 1247776"/>
              <a:gd name="T6" fmla="*/ 946386 w 881063"/>
              <a:gd name="T7" fmla="*/ 1720922 h 1247776"/>
              <a:gd name="T8" fmla="*/ 944655 w 881063"/>
              <a:gd name="T9" fmla="*/ 1685284 h 1247776"/>
              <a:gd name="T10" fmla="*/ 99382 w 881063"/>
              <a:gd name="T11" fmla="*/ 1676980 h 1247776"/>
              <a:gd name="T12" fmla="*/ 87955 w 881063"/>
              <a:gd name="T13" fmla="*/ 1572831 h 1247776"/>
              <a:gd name="T14" fmla="*/ 86224 w 881063"/>
              <a:gd name="T15" fmla="*/ 1608124 h 1247776"/>
              <a:gd name="T16" fmla="*/ 99382 w 881063"/>
              <a:gd name="T17" fmla="*/ 1620580 h 1247776"/>
              <a:gd name="T18" fmla="*/ 944655 w 881063"/>
              <a:gd name="T19" fmla="*/ 1612622 h 1247776"/>
              <a:gd name="T20" fmla="*/ 946386 w 881063"/>
              <a:gd name="T21" fmla="*/ 1576637 h 1247776"/>
              <a:gd name="T22" fmla="*/ 933227 w 881063"/>
              <a:gd name="T23" fmla="*/ 1564527 h 1247776"/>
              <a:gd name="T24" fmla="*/ 85877 w 881063"/>
              <a:gd name="T25" fmla="*/ 1452074 h 1247776"/>
              <a:gd name="T26" fmla="*/ 84493 w 881063"/>
              <a:gd name="T27" fmla="*/ 1488058 h 1247776"/>
              <a:gd name="T28" fmla="*/ 540891 w 881063"/>
              <a:gd name="T29" fmla="*/ 1500168 h 1247776"/>
              <a:gd name="T30" fmla="*/ 548856 w 881063"/>
              <a:gd name="T31" fmla="*/ 1482868 h 1247776"/>
              <a:gd name="T32" fmla="*/ 545739 w 881063"/>
              <a:gd name="T33" fmla="*/ 1448613 h 1247776"/>
              <a:gd name="T34" fmla="*/ 97997 w 881063"/>
              <a:gd name="T35" fmla="*/ 1328202 h 1247776"/>
              <a:gd name="T36" fmla="*/ 84493 w 881063"/>
              <a:gd name="T37" fmla="*/ 1345503 h 1247776"/>
              <a:gd name="T38" fmla="*/ 90378 w 881063"/>
              <a:gd name="T39" fmla="*/ 1379758 h 1247776"/>
              <a:gd name="T40" fmla="*/ 934613 w 881063"/>
              <a:gd name="T41" fmla="*/ 1384602 h 1247776"/>
              <a:gd name="T42" fmla="*/ 948117 w 881063"/>
              <a:gd name="T43" fmla="*/ 1367301 h 1247776"/>
              <a:gd name="T44" fmla="*/ 942230 w 881063"/>
              <a:gd name="T45" fmla="*/ 1333046 h 1247776"/>
              <a:gd name="T46" fmla="*/ 97997 w 881063"/>
              <a:gd name="T47" fmla="*/ 1328202 h 1247776"/>
              <a:gd name="T48" fmla="*/ 87955 w 881063"/>
              <a:gd name="T49" fmla="*/ 1224052 h 1247776"/>
              <a:gd name="T50" fmla="*/ 86224 w 881063"/>
              <a:gd name="T51" fmla="*/ 1259692 h 1247776"/>
              <a:gd name="T52" fmla="*/ 99382 w 881063"/>
              <a:gd name="T53" fmla="*/ 1272149 h 1247776"/>
              <a:gd name="T54" fmla="*/ 944655 w 881063"/>
              <a:gd name="T55" fmla="*/ 1263843 h 1247776"/>
              <a:gd name="T56" fmla="*/ 946386 w 881063"/>
              <a:gd name="T57" fmla="*/ 1227859 h 1247776"/>
              <a:gd name="T58" fmla="*/ 933227 w 881063"/>
              <a:gd name="T59" fmla="*/ 1215402 h 1247776"/>
              <a:gd name="T60" fmla="*/ 87955 w 881063"/>
              <a:gd name="T61" fmla="*/ 1111254 h 1247776"/>
              <a:gd name="T62" fmla="*/ 86224 w 881063"/>
              <a:gd name="T63" fmla="*/ 1146892 h 1247776"/>
              <a:gd name="T64" fmla="*/ 99382 w 881063"/>
              <a:gd name="T65" fmla="*/ 1159349 h 1247776"/>
              <a:gd name="T66" fmla="*/ 944655 w 881063"/>
              <a:gd name="T67" fmla="*/ 1151045 h 1247776"/>
              <a:gd name="T68" fmla="*/ 946386 w 881063"/>
              <a:gd name="T69" fmla="*/ 1115405 h 1247776"/>
              <a:gd name="T70" fmla="*/ 933227 w 881063"/>
              <a:gd name="T71" fmla="*/ 1102949 h 1247776"/>
              <a:gd name="T72" fmla="*/ 90378 w 881063"/>
              <a:gd name="T73" fmla="*/ 1006066 h 1247776"/>
              <a:gd name="T74" fmla="*/ 84493 w 881063"/>
              <a:gd name="T75" fmla="*/ 1040668 h 1247776"/>
              <a:gd name="T76" fmla="*/ 97997 w 881063"/>
              <a:gd name="T77" fmla="*/ 1057622 h 1247776"/>
              <a:gd name="T78" fmla="*/ 942230 w 881063"/>
              <a:gd name="T79" fmla="*/ 1053124 h 1247776"/>
              <a:gd name="T80" fmla="*/ 948117 w 881063"/>
              <a:gd name="T81" fmla="*/ 1018523 h 1247776"/>
              <a:gd name="T82" fmla="*/ 934613 w 881063"/>
              <a:gd name="T83" fmla="*/ 1001569 h 1247776"/>
              <a:gd name="T84" fmla="*/ 94881 w 881063"/>
              <a:gd name="T85" fmla="*/ 889807 h 1247776"/>
              <a:gd name="T86" fmla="*/ 83454 w 881063"/>
              <a:gd name="T87" fmla="*/ 916796 h 1247776"/>
              <a:gd name="T88" fmla="*/ 94881 w 881063"/>
              <a:gd name="T89" fmla="*/ 943786 h 1247776"/>
              <a:gd name="T90" fmla="*/ 937729 w 881063"/>
              <a:gd name="T91" fmla="*/ 943786 h 1247776"/>
              <a:gd name="T92" fmla="*/ 949503 w 881063"/>
              <a:gd name="T93" fmla="*/ 916796 h 1247776"/>
              <a:gd name="T94" fmla="*/ 937729 w 881063"/>
              <a:gd name="T95" fmla="*/ 889807 h 1247776"/>
              <a:gd name="T96" fmla="*/ 96266 w 881063"/>
              <a:gd name="T97" fmla="*/ 776662 h 1247776"/>
              <a:gd name="T98" fmla="*/ 83454 w 881063"/>
              <a:gd name="T99" fmla="*/ 798460 h 1247776"/>
              <a:gd name="T100" fmla="*/ 93149 w 881063"/>
              <a:gd name="T101" fmla="*/ 829947 h 1247776"/>
              <a:gd name="T102" fmla="*/ 936344 w 881063"/>
              <a:gd name="T103" fmla="*/ 831677 h 1247776"/>
              <a:gd name="T104" fmla="*/ 949156 w 881063"/>
              <a:gd name="T105" fmla="*/ 809879 h 1247776"/>
              <a:gd name="T106" fmla="*/ 939460 w 881063"/>
              <a:gd name="T107" fmla="*/ 778047 h 1247776"/>
              <a:gd name="T108" fmla="*/ 86916 w 881063"/>
              <a:gd name="T109" fmla="*/ 659711 h 1247776"/>
              <a:gd name="T110" fmla="*/ 84493 w 881063"/>
              <a:gd name="T111" fmla="*/ 707461 h 1247776"/>
              <a:gd name="T112" fmla="*/ 321002 w 881063"/>
              <a:gd name="T113" fmla="*/ 715764 h 1247776"/>
              <a:gd name="T114" fmla="*/ 324466 w 881063"/>
              <a:gd name="T115" fmla="*/ 676665 h 1247776"/>
              <a:gd name="T116" fmla="*/ 87608 w 881063"/>
              <a:gd name="T117" fmla="*/ 659364 h 1247776"/>
              <a:gd name="T118" fmla="*/ 753161 w 881063"/>
              <a:gd name="T119" fmla="*/ 378059 h 1247776"/>
              <a:gd name="T120" fmla="*/ 1061055 w 881063"/>
              <a:gd name="T121" fmla="*/ 50864 h 1247776"/>
              <a:gd name="T122" fmla="*/ 1091854 w 881063"/>
              <a:gd name="T123" fmla="*/ 0 h 1247776"/>
              <a:gd name="T124" fmla="*/ 308050 w 881063"/>
              <a:gd name="T125" fmla="*/ 0 h 12477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81063" h="1247776">
                <a:moveTo>
                  <a:pt x="64137" y="1098423"/>
                </a:moveTo>
                <a:lnTo>
                  <a:pt x="63004" y="1098649"/>
                </a:lnTo>
                <a:lnTo>
                  <a:pt x="62098" y="1099102"/>
                </a:lnTo>
                <a:lnTo>
                  <a:pt x="60964" y="1100009"/>
                </a:lnTo>
                <a:lnTo>
                  <a:pt x="59151" y="1101369"/>
                </a:lnTo>
                <a:lnTo>
                  <a:pt x="57565" y="1103862"/>
                </a:lnTo>
                <a:lnTo>
                  <a:pt x="56432" y="1106581"/>
                </a:lnTo>
                <a:lnTo>
                  <a:pt x="55299" y="1109754"/>
                </a:lnTo>
                <a:lnTo>
                  <a:pt x="54619" y="1113154"/>
                </a:lnTo>
                <a:lnTo>
                  <a:pt x="54619" y="1116780"/>
                </a:lnTo>
                <a:lnTo>
                  <a:pt x="54619" y="1120633"/>
                </a:lnTo>
                <a:lnTo>
                  <a:pt x="55299" y="1124032"/>
                </a:lnTo>
                <a:lnTo>
                  <a:pt x="56432" y="1127205"/>
                </a:lnTo>
                <a:lnTo>
                  <a:pt x="57565" y="1129925"/>
                </a:lnTo>
                <a:lnTo>
                  <a:pt x="59151" y="1132191"/>
                </a:lnTo>
                <a:lnTo>
                  <a:pt x="60964" y="1134005"/>
                </a:lnTo>
                <a:lnTo>
                  <a:pt x="62098" y="1134458"/>
                </a:lnTo>
                <a:lnTo>
                  <a:pt x="63004" y="1134911"/>
                </a:lnTo>
                <a:lnTo>
                  <a:pt x="64137" y="1135138"/>
                </a:lnTo>
                <a:lnTo>
                  <a:pt x="65044" y="1135591"/>
                </a:lnTo>
                <a:lnTo>
                  <a:pt x="610780" y="1135591"/>
                </a:lnTo>
                <a:lnTo>
                  <a:pt x="611687" y="1135138"/>
                </a:lnTo>
                <a:lnTo>
                  <a:pt x="612820" y="1134911"/>
                </a:lnTo>
                <a:lnTo>
                  <a:pt x="613726" y="1134458"/>
                </a:lnTo>
                <a:lnTo>
                  <a:pt x="614859" y="1134005"/>
                </a:lnTo>
                <a:lnTo>
                  <a:pt x="616672" y="1132191"/>
                </a:lnTo>
                <a:lnTo>
                  <a:pt x="618259" y="1129925"/>
                </a:lnTo>
                <a:lnTo>
                  <a:pt x="619392" y="1127205"/>
                </a:lnTo>
                <a:lnTo>
                  <a:pt x="620525" y="1124032"/>
                </a:lnTo>
                <a:lnTo>
                  <a:pt x="621205" y="1120633"/>
                </a:lnTo>
                <a:lnTo>
                  <a:pt x="621432" y="1116780"/>
                </a:lnTo>
                <a:lnTo>
                  <a:pt x="621205" y="1113154"/>
                </a:lnTo>
                <a:lnTo>
                  <a:pt x="620525" y="1109754"/>
                </a:lnTo>
                <a:lnTo>
                  <a:pt x="619392" y="1106581"/>
                </a:lnTo>
                <a:lnTo>
                  <a:pt x="618259" y="1103862"/>
                </a:lnTo>
                <a:lnTo>
                  <a:pt x="616672" y="1101369"/>
                </a:lnTo>
                <a:lnTo>
                  <a:pt x="614859" y="1100009"/>
                </a:lnTo>
                <a:lnTo>
                  <a:pt x="613726" y="1099102"/>
                </a:lnTo>
                <a:lnTo>
                  <a:pt x="612820" y="1098649"/>
                </a:lnTo>
                <a:lnTo>
                  <a:pt x="611687" y="1098423"/>
                </a:lnTo>
                <a:lnTo>
                  <a:pt x="610780" y="1098423"/>
                </a:lnTo>
                <a:lnTo>
                  <a:pt x="65044" y="1098423"/>
                </a:lnTo>
                <a:lnTo>
                  <a:pt x="64137" y="1098423"/>
                </a:lnTo>
                <a:close/>
                <a:moveTo>
                  <a:pt x="64137" y="1024766"/>
                </a:moveTo>
                <a:lnTo>
                  <a:pt x="63004" y="1024992"/>
                </a:lnTo>
                <a:lnTo>
                  <a:pt x="62098" y="1025446"/>
                </a:lnTo>
                <a:lnTo>
                  <a:pt x="60964" y="1026125"/>
                </a:lnTo>
                <a:lnTo>
                  <a:pt x="59151" y="1027712"/>
                </a:lnTo>
                <a:lnTo>
                  <a:pt x="57565" y="1030205"/>
                </a:lnTo>
                <a:lnTo>
                  <a:pt x="56432" y="1032698"/>
                </a:lnTo>
                <a:lnTo>
                  <a:pt x="55299" y="1035644"/>
                </a:lnTo>
                <a:lnTo>
                  <a:pt x="54619" y="1039270"/>
                </a:lnTo>
                <a:lnTo>
                  <a:pt x="54619" y="1043123"/>
                </a:lnTo>
                <a:lnTo>
                  <a:pt x="54619" y="1046749"/>
                </a:lnTo>
                <a:lnTo>
                  <a:pt x="55299" y="1050376"/>
                </a:lnTo>
                <a:lnTo>
                  <a:pt x="56432" y="1053322"/>
                </a:lnTo>
                <a:lnTo>
                  <a:pt x="57565" y="1056268"/>
                </a:lnTo>
                <a:lnTo>
                  <a:pt x="59151" y="1058535"/>
                </a:lnTo>
                <a:lnTo>
                  <a:pt x="60964" y="1060121"/>
                </a:lnTo>
                <a:lnTo>
                  <a:pt x="62098" y="1060801"/>
                </a:lnTo>
                <a:lnTo>
                  <a:pt x="63004" y="1061028"/>
                </a:lnTo>
                <a:lnTo>
                  <a:pt x="64137" y="1061481"/>
                </a:lnTo>
                <a:lnTo>
                  <a:pt x="65044" y="1061481"/>
                </a:lnTo>
                <a:lnTo>
                  <a:pt x="610780" y="1061481"/>
                </a:lnTo>
                <a:lnTo>
                  <a:pt x="611687" y="1061481"/>
                </a:lnTo>
                <a:lnTo>
                  <a:pt x="612820" y="1061028"/>
                </a:lnTo>
                <a:lnTo>
                  <a:pt x="613726" y="1060801"/>
                </a:lnTo>
                <a:lnTo>
                  <a:pt x="614859" y="1060121"/>
                </a:lnTo>
                <a:lnTo>
                  <a:pt x="616672" y="1058535"/>
                </a:lnTo>
                <a:lnTo>
                  <a:pt x="618259" y="1056268"/>
                </a:lnTo>
                <a:lnTo>
                  <a:pt x="619392" y="1053322"/>
                </a:lnTo>
                <a:lnTo>
                  <a:pt x="620525" y="1050376"/>
                </a:lnTo>
                <a:lnTo>
                  <a:pt x="621205" y="1046749"/>
                </a:lnTo>
                <a:lnTo>
                  <a:pt x="621432" y="1043123"/>
                </a:lnTo>
                <a:lnTo>
                  <a:pt x="621205" y="1039270"/>
                </a:lnTo>
                <a:lnTo>
                  <a:pt x="620525" y="1035644"/>
                </a:lnTo>
                <a:lnTo>
                  <a:pt x="619392" y="1032698"/>
                </a:lnTo>
                <a:lnTo>
                  <a:pt x="618259" y="1030205"/>
                </a:lnTo>
                <a:lnTo>
                  <a:pt x="616672" y="1027712"/>
                </a:lnTo>
                <a:lnTo>
                  <a:pt x="614859" y="1026125"/>
                </a:lnTo>
                <a:lnTo>
                  <a:pt x="613726" y="1025446"/>
                </a:lnTo>
                <a:lnTo>
                  <a:pt x="612820" y="1024992"/>
                </a:lnTo>
                <a:lnTo>
                  <a:pt x="611687" y="1024766"/>
                </a:lnTo>
                <a:lnTo>
                  <a:pt x="610780" y="1024766"/>
                </a:lnTo>
                <a:lnTo>
                  <a:pt x="65044" y="1024766"/>
                </a:lnTo>
                <a:lnTo>
                  <a:pt x="64137" y="1024766"/>
                </a:lnTo>
                <a:close/>
                <a:moveTo>
                  <a:pt x="59831" y="945669"/>
                </a:moveTo>
                <a:lnTo>
                  <a:pt x="59151" y="946349"/>
                </a:lnTo>
                <a:lnTo>
                  <a:pt x="58018" y="947256"/>
                </a:lnTo>
                <a:lnTo>
                  <a:pt x="57112" y="948842"/>
                </a:lnTo>
                <a:lnTo>
                  <a:pt x="56205" y="951109"/>
                </a:lnTo>
                <a:lnTo>
                  <a:pt x="55299" y="953828"/>
                </a:lnTo>
                <a:lnTo>
                  <a:pt x="54845" y="957001"/>
                </a:lnTo>
                <a:lnTo>
                  <a:pt x="54619" y="960627"/>
                </a:lnTo>
                <a:lnTo>
                  <a:pt x="54619" y="964254"/>
                </a:lnTo>
                <a:lnTo>
                  <a:pt x="54619" y="967880"/>
                </a:lnTo>
                <a:lnTo>
                  <a:pt x="54845" y="971279"/>
                </a:lnTo>
                <a:lnTo>
                  <a:pt x="55299" y="974679"/>
                </a:lnTo>
                <a:lnTo>
                  <a:pt x="56205" y="977172"/>
                </a:lnTo>
                <a:lnTo>
                  <a:pt x="57112" y="979438"/>
                </a:lnTo>
                <a:lnTo>
                  <a:pt x="58018" y="981251"/>
                </a:lnTo>
                <a:lnTo>
                  <a:pt x="59151" y="982385"/>
                </a:lnTo>
                <a:lnTo>
                  <a:pt x="59831" y="982611"/>
                </a:lnTo>
                <a:lnTo>
                  <a:pt x="60285" y="982611"/>
                </a:lnTo>
                <a:lnTo>
                  <a:pt x="354003" y="982611"/>
                </a:lnTo>
                <a:lnTo>
                  <a:pt x="354456" y="982611"/>
                </a:lnTo>
                <a:lnTo>
                  <a:pt x="355136" y="982385"/>
                </a:lnTo>
                <a:lnTo>
                  <a:pt x="356270" y="981251"/>
                </a:lnTo>
                <a:lnTo>
                  <a:pt x="357176" y="979438"/>
                </a:lnTo>
                <a:lnTo>
                  <a:pt x="358083" y="977172"/>
                </a:lnTo>
                <a:lnTo>
                  <a:pt x="358536" y="974679"/>
                </a:lnTo>
                <a:lnTo>
                  <a:pt x="359216" y="971279"/>
                </a:lnTo>
                <a:lnTo>
                  <a:pt x="359669" y="967880"/>
                </a:lnTo>
                <a:lnTo>
                  <a:pt x="359669" y="964254"/>
                </a:lnTo>
                <a:lnTo>
                  <a:pt x="359669" y="960627"/>
                </a:lnTo>
                <a:lnTo>
                  <a:pt x="359216" y="957001"/>
                </a:lnTo>
                <a:lnTo>
                  <a:pt x="358536" y="953828"/>
                </a:lnTo>
                <a:lnTo>
                  <a:pt x="358083" y="951109"/>
                </a:lnTo>
                <a:lnTo>
                  <a:pt x="357176" y="948842"/>
                </a:lnTo>
                <a:lnTo>
                  <a:pt x="356270" y="947256"/>
                </a:lnTo>
                <a:lnTo>
                  <a:pt x="355136" y="946349"/>
                </a:lnTo>
                <a:lnTo>
                  <a:pt x="354456" y="945669"/>
                </a:lnTo>
                <a:lnTo>
                  <a:pt x="354003" y="945669"/>
                </a:lnTo>
                <a:lnTo>
                  <a:pt x="60285" y="945669"/>
                </a:lnTo>
                <a:lnTo>
                  <a:pt x="59831" y="945669"/>
                </a:lnTo>
                <a:close/>
                <a:moveTo>
                  <a:pt x="64137" y="869973"/>
                </a:moveTo>
                <a:lnTo>
                  <a:pt x="63004" y="870426"/>
                </a:lnTo>
                <a:lnTo>
                  <a:pt x="62098" y="870879"/>
                </a:lnTo>
                <a:lnTo>
                  <a:pt x="60964" y="871559"/>
                </a:lnTo>
                <a:lnTo>
                  <a:pt x="59151" y="873146"/>
                </a:lnTo>
                <a:lnTo>
                  <a:pt x="57565" y="875412"/>
                </a:lnTo>
                <a:lnTo>
                  <a:pt x="56432" y="878132"/>
                </a:lnTo>
                <a:lnTo>
                  <a:pt x="55299" y="881305"/>
                </a:lnTo>
                <a:lnTo>
                  <a:pt x="54619" y="884931"/>
                </a:lnTo>
                <a:lnTo>
                  <a:pt x="54619" y="888330"/>
                </a:lnTo>
                <a:lnTo>
                  <a:pt x="54619" y="892183"/>
                </a:lnTo>
                <a:lnTo>
                  <a:pt x="55299" y="895583"/>
                </a:lnTo>
                <a:lnTo>
                  <a:pt x="56432" y="898982"/>
                </a:lnTo>
                <a:lnTo>
                  <a:pt x="57565" y="901475"/>
                </a:lnTo>
                <a:lnTo>
                  <a:pt x="59151" y="903742"/>
                </a:lnTo>
                <a:lnTo>
                  <a:pt x="60964" y="905555"/>
                </a:lnTo>
                <a:lnTo>
                  <a:pt x="62098" y="906008"/>
                </a:lnTo>
                <a:lnTo>
                  <a:pt x="63004" y="906688"/>
                </a:lnTo>
                <a:lnTo>
                  <a:pt x="64137" y="906915"/>
                </a:lnTo>
                <a:lnTo>
                  <a:pt x="65044" y="906915"/>
                </a:lnTo>
                <a:lnTo>
                  <a:pt x="610780" y="906915"/>
                </a:lnTo>
                <a:lnTo>
                  <a:pt x="611687" y="906915"/>
                </a:lnTo>
                <a:lnTo>
                  <a:pt x="612820" y="906688"/>
                </a:lnTo>
                <a:lnTo>
                  <a:pt x="613726" y="906008"/>
                </a:lnTo>
                <a:lnTo>
                  <a:pt x="614859" y="905555"/>
                </a:lnTo>
                <a:lnTo>
                  <a:pt x="616672" y="903742"/>
                </a:lnTo>
                <a:lnTo>
                  <a:pt x="618259" y="901475"/>
                </a:lnTo>
                <a:lnTo>
                  <a:pt x="619392" y="898982"/>
                </a:lnTo>
                <a:lnTo>
                  <a:pt x="620525" y="895583"/>
                </a:lnTo>
                <a:lnTo>
                  <a:pt x="621205" y="892183"/>
                </a:lnTo>
                <a:lnTo>
                  <a:pt x="621432" y="888330"/>
                </a:lnTo>
                <a:lnTo>
                  <a:pt x="621205" y="884931"/>
                </a:lnTo>
                <a:lnTo>
                  <a:pt x="620525" y="881305"/>
                </a:lnTo>
                <a:lnTo>
                  <a:pt x="619392" y="878132"/>
                </a:lnTo>
                <a:lnTo>
                  <a:pt x="618259" y="875412"/>
                </a:lnTo>
                <a:lnTo>
                  <a:pt x="616672" y="873146"/>
                </a:lnTo>
                <a:lnTo>
                  <a:pt x="614859" y="871559"/>
                </a:lnTo>
                <a:lnTo>
                  <a:pt x="613726" y="870879"/>
                </a:lnTo>
                <a:lnTo>
                  <a:pt x="612820" y="870426"/>
                </a:lnTo>
                <a:lnTo>
                  <a:pt x="611687" y="869973"/>
                </a:lnTo>
                <a:lnTo>
                  <a:pt x="610780" y="869973"/>
                </a:lnTo>
                <a:lnTo>
                  <a:pt x="65044" y="869973"/>
                </a:lnTo>
                <a:lnTo>
                  <a:pt x="64137" y="869973"/>
                </a:lnTo>
                <a:close/>
                <a:moveTo>
                  <a:pt x="65044" y="796089"/>
                </a:moveTo>
                <a:lnTo>
                  <a:pt x="64137" y="796316"/>
                </a:lnTo>
                <a:lnTo>
                  <a:pt x="63004" y="796543"/>
                </a:lnTo>
                <a:lnTo>
                  <a:pt x="62098" y="797222"/>
                </a:lnTo>
                <a:lnTo>
                  <a:pt x="60964" y="797676"/>
                </a:lnTo>
                <a:lnTo>
                  <a:pt x="59151" y="799489"/>
                </a:lnTo>
                <a:lnTo>
                  <a:pt x="57565" y="801755"/>
                </a:lnTo>
                <a:lnTo>
                  <a:pt x="56432" y="804248"/>
                </a:lnTo>
                <a:lnTo>
                  <a:pt x="55299" y="807648"/>
                </a:lnTo>
                <a:lnTo>
                  <a:pt x="54619" y="811047"/>
                </a:lnTo>
                <a:lnTo>
                  <a:pt x="54619" y="814674"/>
                </a:lnTo>
                <a:lnTo>
                  <a:pt x="54619" y="818300"/>
                </a:lnTo>
                <a:lnTo>
                  <a:pt x="55299" y="821926"/>
                </a:lnTo>
                <a:lnTo>
                  <a:pt x="56432" y="825099"/>
                </a:lnTo>
                <a:lnTo>
                  <a:pt x="57565" y="827818"/>
                </a:lnTo>
                <a:lnTo>
                  <a:pt x="59151" y="829858"/>
                </a:lnTo>
                <a:lnTo>
                  <a:pt x="60964" y="831671"/>
                </a:lnTo>
                <a:lnTo>
                  <a:pt x="62098" y="832125"/>
                </a:lnTo>
                <a:lnTo>
                  <a:pt x="63004" y="832578"/>
                </a:lnTo>
                <a:lnTo>
                  <a:pt x="64137" y="833031"/>
                </a:lnTo>
                <a:lnTo>
                  <a:pt x="65044" y="833258"/>
                </a:lnTo>
                <a:lnTo>
                  <a:pt x="610780" y="833258"/>
                </a:lnTo>
                <a:lnTo>
                  <a:pt x="611687" y="833031"/>
                </a:lnTo>
                <a:lnTo>
                  <a:pt x="612820" y="832578"/>
                </a:lnTo>
                <a:lnTo>
                  <a:pt x="613726" y="832125"/>
                </a:lnTo>
                <a:lnTo>
                  <a:pt x="614859" y="831671"/>
                </a:lnTo>
                <a:lnTo>
                  <a:pt x="616672" y="829858"/>
                </a:lnTo>
                <a:lnTo>
                  <a:pt x="618259" y="827818"/>
                </a:lnTo>
                <a:lnTo>
                  <a:pt x="619392" y="825099"/>
                </a:lnTo>
                <a:lnTo>
                  <a:pt x="620525" y="821926"/>
                </a:lnTo>
                <a:lnTo>
                  <a:pt x="621205" y="818300"/>
                </a:lnTo>
                <a:lnTo>
                  <a:pt x="621432" y="814674"/>
                </a:lnTo>
                <a:lnTo>
                  <a:pt x="621205" y="811047"/>
                </a:lnTo>
                <a:lnTo>
                  <a:pt x="620525" y="807648"/>
                </a:lnTo>
                <a:lnTo>
                  <a:pt x="619392" y="804248"/>
                </a:lnTo>
                <a:lnTo>
                  <a:pt x="618259" y="801755"/>
                </a:lnTo>
                <a:lnTo>
                  <a:pt x="616672" y="799489"/>
                </a:lnTo>
                <a:lnTo>
                  <a:pt x="614859" y="797676"/>
                </a:lnTo>
                <a:lnTo>
                  <a:pt x="613726" y="797222"/>
                </a:lnTo>
                <a:lnTo>
                  <a:pt x="612820" y="796543"/>
                </a:lnTo>
                <a:lnTo>
                  <a:pt x="611687" y="796316"/>
                </a:lnTo>
                <a:lnTo>
                  <a:pt x="610780" y="796089"/>
                </a:lnTo>
                <a:lnTo>
                  <a:pt x="65044" y="796089"/>
                </a:lnTo>
                <a:close/>
                <a:moveTo>
                  <a:pt x="64137" y="722432"/>
                </a:moveTo>
                <a:lnTo>
                  <a:pt x="63004" y="722659"/>
                </a:lnTo>
                <a:lnTo>
                  <a:pt x="62098" y="723339"/>
                </a:lnTo>
                <a:lnTo>
                  <a:pt x="60964" y="724019"/>
                </a:lnTo>
                <a:lnTo>
                  <a:pt x="59151" y="725605"/>
                </a:lnTo>
                <a:lnTo>
                  <a:pt x="57565" y="727872"/>
                </a:lnTo>
                <a:lnTo>
                  <a:pt x="56432" y="730591"/>
                </a:lnTo>
                <a:lnTo>
                  <a:pt x="55299" y="733764"/>
                </a:lnTo>
                <a:lnTo>
                  <a:pt x="54619" y="736937"/>
                </a:lnTo>
                <a:lnTo>
                  <a:pt x="54619" y="740790"/>
                </a:lnTo>
                <a:lnTo>
                  <a:pt x="54619" y="744416"/>
                </a:lnTo>
                <a:lnTo>
                  <a:pt x="55299" y="748042"/>
                </a:lnTo>
                <a:lnTo>
                  <a:pt x="56432" y="751215"/>
                </a:lnTo>
                <a:lnTo>
                  <a:pt x="57565" y="753935"/>
                </a:lnTo>
                <a:lnTo>
                  <a:pt x="59151" y="756201"/>
                </a:lnTo>
                <a:lnTo>
                  <a:pt x="60964" y="757788"/>
                </a:lnTo>
                <a:lnTo>
                  <a:pt x="62098" y="758468"/>
                </a:lnTo>
                <a:lnTo>
                  <a:pt x="63004" y="758921"/>
                </a:lnTo>
                <a:lnTo>
                  <a:pt x="64137" y="759374"/>
                </a:lnTo>
                <a:lnTo>
                  <a:pt x="65044" y="759374"/>
                </a:lnTo>
                <a:lnTo>
                  <a:pt x="610780" y="759374"/>
                </a:lnTo>
                <a:lnTo>
                  <a:pt x="611687" y="759374"/>
                </a:lnTo>
                <a:lnTo>
                  <a:pt x="612820" y="758921"/>
                </a:lnTo>
                <a:lnTo>
                  <a:pt x="613726" y="758468"/>
                </a:lnTo>
                <a:lnTo>
                  <a:pt x="614859" y="757788"/>
                </a:lnTo>
                <a:lnTo>
                  <a:pt x="616672" y="756201"/>
                </a:lnTo>
                <a:lnTo>
                  <a:pt x="618259" y="753935"/>
                </a:lnTo>
                <a:lnTo>
                  <a:pt x="619392" y="751215"/>
                </a:lnTo>
                <a:lnTo>
                  <a:pt x="620525" y="748042"/>
                </a:lnTo>
                <a:lnTo>
                  <a:pt x="621205" y="744416"/>
                </a:lnTo>
                <a:lnTo>
                  <a:pt x="621432" y="740790"/>
                </a:lnTo>
                <a:lnTo>
                  <a:pt x="621205" y="736937"/>
                </a:lnTo>
                <a:lnTo>
                  <a:pt x="620525" y="733764"/>
                </a:lnTo>
                <a:lnTo>
                  <a:pt x="619392" y="730591"/>
                </a:lnTo>
                <a:lnTo>
                  <a:pt x="618259" y="727872"/>
                </a:lnTo>
                <a:lnTo>
                  <a:pt x="616672" y="725605"/>
                </a:lnTo>
                <a:lnTo>
                  <a:pt x="614859" y="724019"/>
                </a:lnTo>
                <a:lnTo>
                  <a:pt x="613726" y="723339"/>
                </a:lnTo>
                <a:lnTo>
                  <a:pt x="612820" y="722659"/>
                </a:lnTo>
                <a:lnTo>
                  <a:pt x="611687" y="722432"/>
                </a:lnTo>
                <a:lnTo>
                  <a:pt x="610780" y="722432"/>
                </a:lnTo>
                <a:lnTo>
                  <a:pt x="65044" y="722432"/>
                </a:lnTo>
                <a:lnTo>
                  <a:pt x="64137" y="722432"/>
                </a:lnTo>
                <a:close/>
                <a:moveTo>
                  <a:pt x="64137" y="656028"/>
                </a:moveTo>
                <a:lnTo>
                  <a:pt x="63004" y="656254"/>
                </a:lnTo>
                <a:lnTo>
                  <a:pt x="62098" y="656708"/>
                </a:lnTo>
                <a:lnTo>
                  <a:pt x="60964" y="657614"/>
                </a:lnTo>
                <a:lnTo>
                  <a:pt x="59151" y="658974"/>
                </a:lnTo>
                <a:lnTo>
                  <a:pt x="57565" y="661240"/>
                </a:lnTo>
                <a:lnTo>
                  <a:pt x="56432" y="664187"/>
                </a:lnTo>
                <a:lnTo>
                  <a:pt x="55299" y="667133"/>
                </a:lnTo>
                <a:lnTo>
                  <a:pt x="54619" y="670533"/>
                </a:lnTo>
                <a:lnTo>
                  <a:pt x="54619" y="674385"/>
                </a:lnTo>
                <a:lnTo>
                  <a:pt x="54619" y="678012"/>
                </a:lnTo>
                <a:lnTo>
                  <a:pt x="55299" y="681638"/>
                </a:lnTo>
                <a:lnTo>
                  <a:pt x="56432" y="684584"/>
                </a:lnTo>
                <a:lnTo>
                  <a:pt x="57565" y="687530"/>
                </a:lnTo>
                <a:lnTo>
                  <a:pt x="59151" y="689797"/>
                </a:lnTo>
                <a:lnTo>
                  <a:pt x="60964" y="691157"/>
                </a:lnTo>
                <a:lnTo>
                  <a:pt x="62098" y="692063"/>
                </a:lnTo>
                <a:lnTo>
                  <a:pt x="63004" y="692516"/>
                </a:lnTo>
                <a:lnTo>
                  <a:pt x="64137" y="692743"/>
                </a:lnTo>
                <a:lnTo>
                  <a:pt x="65044" y="692743"/>
                </a:lnTo>
                <a:lnTo>
                  <a:pt x="610780" y="692743"/>
                </a:lnTo>
                <a:lnTo>
                  <a:pt x="611687" y="692743"/>
                </a:lnTo>
                <a:lnTo>
                  <a:pt x="612820" y="692516"/>
                </a:lnTo>
                <a:lnTo>
                  <a:pt x="613726" y="692063"/>
                </a:lnTo>
                <a:lnTo>
                  <a:pt x="614859" y="691157"/>
                </a:lnTo>
                <a:lnTo>
                  <a:pt x="616672" y="689797"/>
                </a:lnTo>
                <a:lnTo>
                  <a:pt x="618259" y="687530"/>
                </a:lnTo>
                <a:lnTo>
                  <a:pt x="619392" y="684584"/>
                </a:lnTo>
                <a:lnTo>
                  <a:pt x="620525" y="681638"/>
                </a:lnTo>
                <a:lnTo>
                  <a:pt x="621205" y="678012"/>
                </a:lnTo>
                <a:lnTo>
                  <a:pt x="621432" y="674385"/>
                </a:lnTo>
                <a:lnTo>
                  <a:pt x="621205" y="670533"/>
                </a:lnTo>
                <a:lnTo>
                  <a:pt x="620525" y="667133"/>
                </a:lnTo>
                <a:lnTo>
                  <a:pt x="619392" y="664187"/>
                </a:lnTo>
                <a:lnTo>
                  <a:pt x="618259" y="661240"/>
                </a:lnTo>
                <a:lnTo>
                  <a:pt x="616672" y="658974"/>
                </a:lnTo>
                <a:lnTo>
                  <a:pt x="614859" y="657614"/>
                </a:lnTo>
                <a:lnTo>
                  <a:pt x="613726" y="656708"/>
                </a:lnTo>
                <a:lnTo>
                  <a:pt x="612820" y="656254"/>
                </a:lnTo>
                <a:lnTo>
                  <a:pt x="611687" y="656028"/>
                </a:lnTo>
                <a:lnTo>
                  <a:pt x="610780" y="656028"/>
                </a:lnTo>
                <a:lnTo>
                  <a:pt x="65044" y="656028"/>
                </a:lnTo>
                <a:lnTo>
                  <a:pt x="64137" y="656028"/>
                </a:lnTo>
                <a:close/>
                <a:moveTo>
                  <a:pt x="65044" y="582144"/>
                </a:moveTo>
                <a:lnTo>
                  <a:pt x="64137" y="582371"/>
                </a:lnTo>
                <a:lnTo>
                  <a:pt x="63004" y="582598"/>
                </a:lnTo>
                <a:lnTo>
                  <a:pt x="62098" y="582824"/>
                </a:lnTo>
                <a:lnTo>
                  <a:pt x="60964" y="583504"/>
                </a:lnTo>
                <a:lnTo>
                  <a:pt x="59151" y="585091"/>
                </a:lnTo>
                <a:lnTo>
                  <a:pt x="57565" y="587357"/>
                </a:lnTo>
                <a:lnTo>
                  <a:pt x="56432" y="590303"/>
                </a:lnTo>
                <a:lnTo>
                  <a:pt x="55299" y="593249"/>
                </a:lnTo>
                <a:lnTo>
                  <a:pt x="54619" y="596876"/>
                </a:lnTo>
                <a:lnTo>
                  <a:pt x="54619" y="600502"/>
                </a:lnTo>
                <a:lnTo>
                  <a:pt x="54619" y="604355"/>
                </a:lnTo>
                <a:lnTo>
                  <a:pt x="55299" y="607528"/>
                </a:lnTo>
                <a:lnTo>
                  <a:pt x="56432" y="610927"/>
                </a:lnTo>
                <a:lnTo>
                  <a:pt x="57565" y="613420"/>
                </a:lnTo>
                <a:lnTo>
                  <a:pt x="59151" y="615913"/>
                </a:lnTo>
                <a:lnTo>
                  <a:pt x="60964" y="617500"/>
                </a:lnTo>
                <a:lnTo>
                  <a:pt x="62098" y="618180"/>
                </a:lnTo>
                <a:lnTo>
                  <a:pt x="63004" y="618633"/>
                </a:lnTo>
                <a:lnTo>
                  <a:pt x="64137" y="618859"/>
                </a:lnTo>
                <a:lnTo>
                  <a:pt x="65044" y="619086"/>
                </a:lnTo>
                <a:lnTo>
                  <a:pt x="610780" y="619086"/>
                </a:lnTo>
                <a:lnTo>
                  <a:pt x="611687" y="618859"/>
                </a:lnTo>
                <a:lnTo>
                  <a:pt x="612820" y="618633"/>
                </a:lnTo>
                <a:lnTo>
                  <a:pt x="613726" y="618180"/>
                </a:lnTo>
                <a:lnTo>
                  <a:pt x="614859" y="617500"/>
                </a:lnTo>
                <a:lnTo>
                  <a:pt x="616672" y="615913"/>
                </a:lnTo>
                <a:lnTo>
                  <a:pt x="618259" y="613420"/>
                </a:lnTo>
                <a:lnTo>
                  <a:pt x="619392" y="610927"/>
                </a:lnTo>
                <a:lnTo>
                  <a:pt x="620525" y="607528"/>
                </a:lnTo>
                <a:lnTo>
                  <a:pt x="621205" y="604355"/>
                </a:lnTo>
                <a:lnTo>
                  <a:pt x="621432" y="600502"/>
                </a:lnTo>
                <a:lnTo>
                  <a:pt x="621205" y="596876"/>
                </a:lnTo>
                <a:lnTo>
                  <a:pt x="620525" y="593249"/>
                </a:lnTo>
                <a:lnTo>
                  <a:pt x="619392" y="590303"/>
                </a:lnTo>
                <a:lnTo>
                  <a:pt x="618259" y="587357"/>
                </a:lnTo>
                <a:lnTo>
                  <a:pt x="616672" y="585091"/>
                </a:lnTo>
                <a:lnTo>
                  <a:pt x="614859" y="583504"/>
                </a:lnTo>
                <a:lnTo>
                  <a:pt x="613726" y="582824"/>
                </a:lnTo>
                <a:lnTo>
                  <a:pt x="612820" y="582598"/>
                </a:lnTo>
                <a:lnTo>
                  <a:pt x="611687" y="582371"/>
                </a:lnTo>
                <a:lnTo>
                  <a:pt x="610780" y="582144"/>
                </a:lnTo>
                <a:lnTo>
                  <a:pt x="65044" y="582144"/>
                </a:lnTo>
                <a:close/>
                <a:moveTo>
                  <a:pt x="65044" y="508034"/>
                </a:moveTo>
                <a:lnTo>
                  <a:pt x="64137" y="508487"/>
                </a:lnTo>
                <a:lnTo>
                  <a:pt x="63004" y="508714"/>
                </a:lnTo>
                <a:lnTo>
                  <a:pt x="62098" y="509167"/>
                </a:lnTo>
                <a:lnTo>
                  <a:pt x="60964" y="509621"/>
                </a:lnTo>
                <a:lnTo>
                  <a:pt x="59151" y="511434"/>
                </a:lnTo>
                <a:lnTo>
                  <a:pt x="57565" y="513700"/>
                </a:lnTo>
                <a:lnTo>
                  <a:pt x="56432" y="516420"/>
                </a:lnTo>
                <a:lnTo>
                  <a:pt x="55299" y="519593"/>
                </a:lnTo>
                <a:lnTo>
                  <a:pt x="54619" y="522992"/>
                </a:lnTo>
                <a:lnTo>
                  <a:pt x="54619" y="526845"/>
                </a:lnTo>
                <a:lnTo>
                  <a:pt x="54619" y="530471"/>
                </a:lnTo>
                <a:lnTo>
                  <a:pt x="55299" y="533871"/>
                </a:lnTo>
                <a:lnTo>
                  <a:pt x="56432" y="537044"/>
                </a:lnTo>
                <a:lnTo>
                  <a:pt x="57565" y="539763"/>
                </a:lnTo>
                <a:lnTo>
                  <a:pt x="59151" y="542256"/>
                </a:lnTo>
                <a:lnTo>
                  <a:pt x="60964" y="543616"/>
                </a:lnTo>
                <a:lnTo>
                  <a:pt x="62098" y="544523"/>
                </a:lnTo>
                <a:lnTo>
                  <a:pt x="63004" y="544749"/>
                </a:lnTo>
                <a:lnTo>
                  <a:pt x="64137" y="545203"/>
                </a:lnTo>
                <a:lnTo>
                  <a:pt x="65044" y="545203"/>
                </a:lnTo>
                <a:lnTo>
                  <a:pt x="610780" y="545203"/>
                </a:lnTo>
                <a:lnTo>
                  <a:pt x="611687" y="545203"/>
                </a:lnTo>
                <a:lnTo>
                  <a:pt x="612820" y="544749"/>
                </a:lnTo>
                <a:lnTo>
                  <a:pt x="613726" y="544523"/>
                </a:lnTo>
                <a:lnTo>
                  <a:pt x="614859" y="543616"/>
                </a:lnTo>
                <a:lnTo>
                  <a:pt x="616672" y="542256"/>
                </a:lnTo>
                <a:lnTo>
                  <a:pt x="618259" y="539763"/>
                </a:lnTo>
                <a:lnTo>
                  <a:pt x="619392" y="537044"/>
                </a:lnTo>
                <a:lnTo>
                  <a:pt x="620525" y="533871"/>
                </a:lnTo>
                <a:lnTo>
                  <a:pt x="621205" y="530471"/>
                </a:lnTo>
                <a:lnTo>
                  <a:pt x="621432" y="526845"/>
                </a:lnTo>
                <a:lnTo>
                  <a:pt x="621205" y="522992"/>
                </a:lnTo>
                <a:lnTo>
                  <a:pt x="620525" y="519593"/>
                </a:lnTo>
                <a:lnTo>
                  <a:pt x="619392" y="516420"/>
                </a:lnTo>
                <a:lnTo>
                  <a:pt x="618259" y="513700"/>
                </a:lnTo>
                <a:lnTo>
                  <a:pt x="616672" y="511434"/>
                </a:lnTo>
                <a:lnTo>
                  <a:pt x="614859" y="509621"/>
                </a:lnTo>
                <a:lnTo>
                  <a:pt x="613726" y="509167"/>
                </a:lnTo>
                <a:lnTo>
                  <a:pt x="612820" y="508714"/>
                </a:lnTo>
                <a:lnTo>
                  <a:pt x="611687" y="508487"/>
                </a:lnTo>
                <a:lnTo>
                  <a:pt x="610780" y="508034"/>
                </a:lnTo>
                <a:lnTo>
                  <a:pt x="65044" y="508034"/>
                </a:lnTo>
                <a:close/>
                <a:moveTo>
                  <a:pt x="57112" y="431884"/>
                </a:moveTo>
                <a:lnTo>
                  <a:pt x="56885" y="432111"/>
                </a:lnTo>
                <a:lnTo>
                  <a:pt x="56432" y="433244"/>
                </a:lnTo>
                <a:lnTo>
                  <a:pt x="55978" y="435057"/>
                </a:lnTo>
                <a:lnTo>
                  <a:pt x="55299" y="437323"/>
                </a:lnTo>
                <a:lnTo>
                  <a:pt x="54845" y="443216"/>
                </a:lnTo>
                <a:lnTo>
                  <a:pt x="54619" y="450242"/>
                </a:lnTo>
                <a:lnTo>
                  <a:pt x="54845" y="457494"/>
                </a:lnTo>
                <a:lnTo>
                  <a:pt x="55299" y="463387"/>
                </a:lnTo>
                <a:lnTo>
                  <a:pt x="55978" y="465653"/>
                </a:lnTo>
                <a:lnTo>
                  <a:pt x="56432" y="467240"/>
                </a:lnTo>
                <a:lnTo>
                  <a:pt x="56885" y="468146"/>
                </a:lnTo>
                <a:lnTo>
                  <a:pt x="57112" y="468826"/>
                </a:lnTo>
                <a:lnTo>
                  <a:pt x="57338" y="468826"/>
                </a:lnTo>
                <a:lnTo>
                  <a:pt x="209637" y="468826"/>
                </a:lnTo>
                <a:lnTo>
                  <a:pt x="210090" y="468826"/>
                </a:lnTo>
                <a:lnTo>
                  <a:pt x="210317" y="468146"/>
                </a:lnTo>
                <a:lnTo>
                  <a:pt x="210770" y="467240"/>
                </a:lnTo>
                <a:lnTo>
                  <a:pt x="211450" y="465653"/>
                </a:lnTo>
                <a:lnTo>
                  <a:pt x="211677" y="463387"/>
                </a:lnTo>
                <a:lnTo>
                  <a:pt x="212357" y="457494"/>
                </a:lnTo>
                <a:lnTo>
                  <a:pt x="212583" y="450242"/>
                </a:lnTo>
                <a:lnTo>
                  <a:pt x="212357" y="443216"/>
                </a:lnTo>
                <a:lnTo>
                  <a:pt x="211677" y="437323"/>
                </a:lnTo>
                <a:lnTo>
                  <a:pt x="211450" y="435057"/>
                </a:lnTo>
                <a:lnTo>
                  <a:pt x="210770" y="433244"/>
                </a:lnTo>
                <a:lnTo>
                  <a:pt x="210317" y="432111"/>
                </a:lnTo>
                <a:lnTo>
                  <a:pt x="210090" y="431884"/>
                </a:lnTo>
                <a:lnTo>
                  <a:pt x="209637" y="431884"/>
                </a:lnTo>
                <a:lnTo>
                  <a:pt x="57338" y="431884"/>
                </a:lnTo>
                <a:lnTo>
                  <a:pt x="57112" y="431884"/>
                </a:lnTo>
                <a:close/>
                <a:moveTo>
                  <a:pt x="492930" y="247629"/>
                </a:moveTo>
                <a:lnTo>
                  <a:pt x="492703" y="409447"/>
                </a:lnTo>
                <a:lnTo>
                  <a:pt x="573612" y="409447"/>
                </a:lnTo>
                <a:lnTo>
                  <a:pt x="654520" y="409221"/>
                </a:lnTo>
                <a:lnTo>
                  <a:pt x="573612" y="328311"/>
                </a:lnTo>
                <a:lnTo>
                  <a:pt x="492930" y="247629"/>
                </a:lnTo>
                <a:close/>
                <a:moveTo>
                  <a:pt x="0" y="214313"/>
                </a:moveTo>
                <a:lnTo>
                  <a:pt x="513101" y="214313"/>
                </a:lnTo>
                <a:lnTo>
                  <a:pt x="679450" y="380891"/>
                </a:lnTo>
                <a:lnTo>
                  <a:pt x="679450" y="1247776"/>
                </a:lnTo>
                <a:lnTo>
                  <a:pt x="0" y="1247776"/>
                </a:lnTo>
                <a:lnTo>
                  <a:pt x="0" y="214313"/>
                </a:lnTo>
                <a:close/>
                <a:moveTo>
                  <a:pt x="694441" y="33316"/>
                </a:moveTo>
                <a:lnTo>
                  <a:pt x="693988" y="195134"/>
                </a:lnTo>
                <a:lnTo>
                  <a:pt x="775069" y="195134"/>
                </a:lnTo>
                <a:lnTo>
                  <a:pt x="855924" y="195134"/>
                </a:lnTo>
                <a:lnTo>
                  <a:pt x="775069" y="114452"/>
                </a:lnTo>
                <a:lnTo>
                  <a:pt x="694441" y="33316"/>
                </a:lnTo>
                <a:close/>
                <a:moveTo>
                  <a:pt x="201613" y="0"/>
                </a:moveTo>
                <a:lnTo>
                  <a:pt x="714598" y="0"/>
                </a:lnTo>
                <a:lnTo>
                  <a:pt x="881063" y="166805"/>
                </a:lnTo>
                <a:lnTo>
                  <a:pt x="881063" y="1033463"/>
                </a:lnTo>
                <a:lnTo>
                  <a:pt x="739738" y="1033463"/>
                </a:lnTo>
                <a:lnTo>
                  <a:pt x="739738" y="337235"/>
                </a:lnTo>
                <a:lnTo>
                  <a:pt x="573272" y="170657"/>
                </a:lnTo>
                <a:lnTo>
                  <a:pt x="201613" y="170657"/>
                </a:lnTo>
                <a:lnTo>
                  <a:pt x="2016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2858735-3D35-42A0-B57B-47108BCEBE15}"/>
              </a:ext>
            </a:extLst>
          </p:cNvPr>
          <p:cNvGrpSpPr/>
          <p:nvPr/>
        </p:nvGrpSpPr>
        <p:grpSpPr>
          <a:xfrm>
            <a:off x="347936" y="2136553"/>
            <a:ext cx="1230305" cy="1152623"/>
            <a:chOff x="3964305" y="4031493"/>
            <a:chExt cx="2007624" cy="2126412"/>
          </a:xfrm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B686DFC-FE1F-427C-94D4-C3A9773A13C8}"/>
                </a:ext>
              </a:extLst>
            </p:cNvPr>
            <p:cNvSpPr/>
            <p:nvPr/>
          </p:nvSpPr>
          <p:spPr>
            <a:xfrm>
              <a:off x="3964305" y="4150281"/>
              <a:ext cx="2007624" cy="2007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FC320C0E-C14A-4329-882A-3E5958910A59}"/>
                </a:ext>
              </a:extLst>
            </p:cNvPr>
            <p:cNvSpPr/>
            <p:nvPr/>
          </p:nvSpPr>
          <p:spPr>
            <a:xfrm rot="10800000" flipV="1">
              <a:off x="4730469" y="4031493"/>
              <a:ext cx="471488" cy="1325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C4DA4C8-6CCA-481A-85E2-B0DEB22631B4}"/>
              </a:ext>
            </a:extLst>
          </p:cNvPr>
          <p:cNvGrpSpPr/>
          <p:nvPr/>
        </p:nvGrpSpPr>
        <p:grpSpPr>
          <a:xfrm>
            <a:off x="1790704" y="2205989"/>
            <a:ext cx="1359408" cy="1104533"/>
            <a:chOff x="6098617" y="4150281"/>
            <a:chExt cx="2130982" cy="2007624"/>
          </a:xfrm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2EFFCA1-50B8-4042-BA91-64B5ADB2D10E}"/>
                </a:ext>
              </a:extLst>
            </p:cNvPr>
            <p:cNvSpPr/>
            <p:nvPr/>
          </p:nvSpPr>
          <p:spPr>
            <a:xfrm>
              <a:off x="6221975" y="4150281"/>
              <a:ext cx="2007624" cy="2007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33680FDC-37C1-425D-8C31-8E19C79605DC}"/>
                </a:ext>
              </a:extLst>
            </p:cNvPr>
            <p:cNvSpPr/>
            <p:nvPr/>
          </p:nvSpPr>
          <p:spPr>
            <a:xfrm rot="16200000" flipH="1">
              <a:off x="5929131" y="5087835"/>
              <a:ext cx="471488" cy="1325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2ECDAF8-35BA-4E58-9D8C-0304E3A6BC74}"/>
              </a:ext>
            </a:extLst>
          </p:cNvPr>
          <p:cNvGrpSpPr/>
          <p:nvPr/>
        </p:nvGrpSpPr>
        <p:grpSpPr>
          <a:xfrm>
            <a:off x="2002804" y="851470"/>
            <a:ext cx="1031151" cy="2346634"/>
            <a:chOff x="6162753" y="2221442"/>
            <a:chExt cx="1455591" cy="2856039"/>
          </a:xfrm>
        </p:grpSpPr>
        <p:sp>
          <p:nvSpPr>
            <p:cNvPr id="56" name="文本框 26">
              <a:extLst>
                <a:ext uri="{FF2B5EF4-FFF2-40B4-BE49-F238E27FC236}">
                  <a16:creationId xmlns:a16="http://schemas.microsoft.com/office/drawing/2014/main" id="{DC60FED6-59FD-4DAC-B8D4-F15232F0F175}"/>
                </a:ext>
              </a:extLst>
            </p:cNvPr>
            <p:cNvSpPr txBox="1"/>
            <p:nvPr/>
          </p:nvSpPr>
          <p:spPr>
            <a:xfrm>
              <a:off x="6162753" y="2221442"/>
              <a:ext cx="1455591" cy="71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年龄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 </a:t>
              </a: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28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KSO_Shape">
              <a:extLst>
                <a:ext uri="{FF2B5EF4-FFF2-40B4-BE49-F238E27FC236}">
                  <a16:creationId xmlns:a16="http://schemas.microsoft.com/office/drawing/2014/main" id="{2F698E3C-A7DC-4385-A521-2E4E369C7481}"/>
                </a:ext>
              </a:extLst>
            </p:cNvPr>
            <p:cNvSpPr/>
            <p:nvPr/>
          </p:nvSpPr>
          <p:spPr bwMode="auto">
            <a:xfrm>
              <a:off x="6644847" y="4639844"/>
              <a:ext cx="435358" cy="437637"/>
            </a:xfrm>
            <a:custGeom>
              <a:avLst/>
              <a:gdLst>
                <a:gd name="T0" fmla="*/ 86224 w 881063"/>
                <a:gd name="T1" fmla="*/ 1689435 h 1247776"/>
                <a:gd name="T2" fmla="*/ 87955 w 881063"/>
                <a:gd name="T3" fmla="*/ 1725075 h 1247776"/>
                <a:gd name="T4" fmla="*/ 933227 w 881063"/>
                <a:gd name="T5" fmla="*/ 1733725 h 1247776"/>
                <a:gd name="T6" fmla="*/ 946386 w 881063"/>
                <a:gd name="T7" fmla="*/ 1720922 h 1247776"/>
                <a:gd name="T8" fmla="*/ 944655 w 881063"/>
                <a:gd name="T9" fmla="*/ 1685284 h 1247776"/>
                <a:gd name="T10" fmla="*/ 99382 w 881063"/>
                <a:gd name="T11" fmla="*/ 1676980 h 1247776"/>
                <a:gd name="T12" fmla="*/ 87955 w 881063"/>
                <a:gd name="T13" fmla="*/ 1572831 h 1247776"/>
                <a:gd name="T14" fmla="*/ 86224 w 881063"/>
                <a:gd name="T15" fmla="*/ 1608124 h 1247776"/>
                <a:gd name="T16" fmla="*/ 99382 w 881063"/>
                <a:gd name="T17" fmla="*/ 1620580 h 1247776"/>
                <a:gd name="T18" fmla="*/ 944655 w 881063"/>
                <a:gd name="T19" fmla="*/ 1612622 h 1247776"/>
                <a:gd name="T20" fmla="*/ 946386 w 881063"/>
                <a:gd name="T21" fmla="*/ 1576637 h 1247776"/>
                <a:gd name="T22" fmla="*/ 933227 w 881063"/>
                <a:gd name="T23" fmla="*/ 1564527 h 1247776"/>
                <a:gd name="T24" fmla="*/ 85877 w 881063"/>
                <a:gd name="T25" fmla="*/ 1452074 h 1247776"/>
                <a:gd name="T26" fmla="*/ 84493 w 881063"/>
                <a:gd name="T27" fmla="*/ 1488058 h 1247776"/>
                <a:gd name="T28" fmla="*/ 540891 w 881063"/>
                <a:gd name="T29" fmla="*/ 1500168 h 1247776"/>
                <a:gd name="T30" fmla="*/ 548856 w 881063"/>
                <a:gd name="T31" fmla="*/ 1482868 h 1247776"/>
                <a:gd name="T32" fmla="*/ 545739 w 881063"/>
                <a:gd name="T33" fmla="*/ 1448613 h 1247776"/>
                <a:gd name="T34" fmla="*/ 97997 w 881063"/>
                <a:gd name="T35" fmla="*/ 1328202 h 1247776"/>
                <a:gd name="T36" fmla="*/ 84493 w 881063"/>
                <a:gd name="T37" fmla="*/ 1345503 h 1247776"/>
                <a:gd name="T38" fmla="*/ 90378 w 881063"/>
                <a:gd name="T39" fmla="*/ 1379758 h 1247776"/>
                <a:gd name="T40" fmla="*/ 934613 w 881063"/>
                <a:gd name="T41" fmla="*/ 1384602 h 1247776"/>
                <a:gd name="T42" fmla="*/ 948117 w 881063"/>
                <a:gd name="T43" fmla="*/ 1367301 h 1247776"/>
                <a:gd name="T44" fmla="*/ 942230 w 881063"/>
                <a:gd name="T45" fmla="*/ 1333046 h 1247776"/>
                <a:gd name="T46" fmla="*/ 97997 w 881063"/>
                <a:gd name="T47" fmla="*/ 1328202 h 1247776"/>
                <a:gd name="T48" fmla="*/ 87955 w 881063"/>
                <a:gd name="T49" fmla="*/ 1224052 h 1247776"/>
                <a:gd name="T50" fmla="*/ 86224 w 881063"/>
                <a:gd name="T51" fmla="*/ 1259692 h 1247776"/>
                <a:gd name="T52" fmla="*/ 99382 w 881063"/>
                <a:gd name="T53" fmla="*/ 1272149 h 1247776"/>
                <a:gd name="T54" fmla="*/ 944655 w 881063"/>
                <a:gd name="T55" fmla="*/ 1263843 h 1247776"/>
                <a:gd name="T56" fmla="*/ 946386 w 881063"/>
                <a:gd name="T57" fmla="*/ 1227859 h 1247776"/>
                <a:gd name="T58" fmla="*/ 933227 w 881063"/>
                <a:gd name="T59" fmla="*/ 1215402 h 1247776"/>
                <a:gd name="T60" fmla="*/ 87955 w 881063"/>
                <a:gd name="T61" fmla="*/ 1111254 h 1247776"/>
                <a:gd name="T62" fmla="*/ 86224 w 881063"/>
                <a:gd name="T63" fmla="*/ 1146892 h 1247776"/>
                <a:gd name="T64" fmla="*/ 99382 w 881063"/>
                <a:gd name="T65" fmla="*/ 1159349 h 1247776"/>
                <a:gd name="T66" fmla="*/ 944655 w 881063"/>
                <a:gd name="T67" fmla="*/ 1151045 h 1247776"/>
                <a:gd name="T68" fmla="*/ 946386 w 881063"/>
                <a:gd name="T69" fmla="*/ 1115405 h 1247776"/>
                <a:gd name="T70" fmla="*/ 933227 w 881063"/>
                <a:gd name="T71" fmla="*/ 1102949 h 1247776"/>
                <a:gd name="T72" fmla="*/ 90378 w 881063"/>
                <a:gd name="T73" fmla="*/ 1006066 h 1247776"/>
                <a:gd name="T74" fmla="*/ 84493 w 881063"/>
                <a:gd name="T75" fmla="*/ 1040668 h 1247776"/>
                <a:gd name="T76" fmla="*/ 97997 w 881063"/>
                <a:gd name="T77" fmla="*/ 1057622 h 1247776"/>
                <a:gd name="T78" fmla="*/ 942230 w 881063"/>
                <a:gd name="T79" fmla="*/ 1053124 h 1247776"/>
                <a:gd name="T80" fmla="*/ 948117 w 881063"/>
                <a:gd name="T81" fmla="*/ 1018523 h 1247776"/>
                <a:gd name="T82" fmla="*/ 934613 w 881063"/>
                <a:gd name="T83" fmla="*/ 1001569 h 1247776"/>
                <a:gd name="T84" fmla="*/ 94881 w 881063"/>
                <a:gd name="T85" fmla="*/ 889807 h 1247776"/>
                <a:gd name="T86" fmla="*/ 83454 w 881063"/>
                <a:gd name="T87" fmla="*/ 916796 h 1247776"/>
                <a:gd name="T88" fmla="*/ 94881 w 881063"/>
                <a:gd name="T89" fmla="*/ 943786 h 1247776"/>
                <a:gd name="T90" fmla="*/ 937729 w 881063"/>
                <a:gd name="T91" fmla="*/ 943786 h 1247776"/>
                <a:gd name="T92" fmla="*/ 949503 w 881063"/>
                <a:gd name="T93" fmla="*/ 916796 h 1247776"/>
                <a:gd name="T94" fmla="*/ 937729 w 881063"/>
                <a:gd name="T95" fmla="*/ 889807 h 1247776"/>
                <a:gd name="T96" fmla="*/ 96266 w 881063"/>
                <a:gd name="T97" fmla="*/ 776662 h 1247776"/>
                <a:gd name="T98" fmla="*/ 83454 w 881063"/>
                <a:gd name="T99" fmla="*/ 798460 h 1247776"/>
                <a:gd name="T100" fmla="*/ 93149 w 881063"/>
                <a:gd name="T101" fmla="*/ 829947 h 1247776"/>
                <a:gd name="T102" fmla="*/ 936344 w 881063"/>
                <a:gd name="T103" fmla="*/ 831677 h 1247776"/>
                <a:gd name="T104" fmla="*/ 949156 w 881063"/>
                <a:gd name="T105" fmla="*/ 809879 h 1247776"/>
                <a:gd name="T106" fmla="*/ 939460 w 881063"/>
                <a:gd name="T107" fmla="*/ 778047 h 1247776"/>
                <a:gd name="T108" fmla="*/ 86916 w 881063"/>
                <a:gd name="T109" fmla="*/ 659711 h 1247776"/>
                <a:gd name="T110" fmla="*/ 84493 w 881063"/>
                <a:gd name="T111" fmla="*/ 707461 h 1247776"/>
                <a:gd name="T112" fmla="*/ 321002 w 881063"/>
                <a:gd name="T113" fmla="*/ 715764 h 1247776"/>
                <a:gd name="T114" fmla="*/ 324466 w 881063"/>
                <a:gd name="T115" fmla="*/ 676665 h 1247776"/>
                <a:gd name="T116" fmla="*/ 87608 w 881063"/>
                <a:gd name="T117" fmla="*/ 659364 h 1247776"/>
                <a:gd name="T118" fmla="*/ 753161 w 881063"/>
                <a:gd name="T119" fmla="*/ 378059 h 1247776"/>
                <a:gd name="T120" fmla="*/ 1061055 w 881063"/>
                <a:gd name="T121" fmla="*/ 50864 h 1247776"/>
                <a:gd name="T122" fmla="*/ 1091854 w 881063"/>
                <a:gd name="T123" fmla="*/ 0 h 1247776"/>
                <a:gd name="T124" fmla="*/ 308050 w 881063"/>
                <a:gd name="T125" fmla="*/ 0 h 12477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81063" h="1247776">
                  <a:moveTo>
                    <a:pt x="64137" y="1098423"/>
                  </a:moveTo>
                  <a:lnTo>
                    <a:pt x="63004" y="1098649"/>
                  </a:lnTo>
                  <a:lnTo>
                    <a:pt x="62098" y="1099102"/>
                  </a:lnTo>
                  <a:lnTo>
                    <a:pt x="60964" y="1100009"/>
                  </a:lnTo>
                  <a:lnTo>
                    <a:pt x="59151" y="1101369"/>
                  </a:lnTo>
                  <a:lnTo>
                    <a:pt x="57565" y="1103862"/>
                  </a:lnTo>
                  <a:lnTo>
                    <a:pt x="56432" y="1106581"/>
                  </a:lnTo>
                  <a:lnTo>
                    <a:pt x="55299" y="1109754"/>
                  </a:lnTo>
                  <a:lnTo>
                    <a:pt x="54619" y="1113154"/>
                  </a:lnTo>
                  <a:lnTo>
                    <a:pt x="54619" y="1116780"/>
                  </a:lnTo>
                  <a:lnTo>
                    <a:pt x="54619" y="1120633"/>
                  </a:lnTo>
                  <a:lnTo>
                    <a:pt x="55299" y="1124032"/>
                  </a:lnTo>
                  <a:lnTo>
                    <a:pt x="56432" y="1127205"/>
                  </a:lnTo>
                  <a:lnTo>
                    <a:pt x="57565" y="1129925"/>
                  </a:lnTo>
                  <a:lnTo>
                    <a:pt x="59151" y="1132191"/>
                  </a:lnTo>
                  <a:lnTo>
                    <a:pt x="60964" y="1134005"/>
                  </a:lnTo>
                  <a:lnTo>
                    <a:pt x="62098" y="1134458"/>
                  </a:lnTo>
                  <a:lnTo>
                    <a:pt x="63004" y="1134911"/>
                  </a:lnTo>
                  <a:lnTo>
                    <a:pt x="64137" y="1135138"/>
                  </a:lnTo>
                  <a:lnTo>
                    <a:pt x="65044" y="1135591"/>
                  </a:lnTo>
                  <a:lnTo>
                    <a:pt x="610780" y="1135591"/>
                  </a:lnTo>
                  <a:lnTo>
                    <a:pt x="611687" y="1135138"/>
                  </a:lnTo>
                  <a:lnTo>
                    <a:pt x="612820" y="1134911"/>
                  </a:lnTo>
                  <a:lnTo>
                    <a:pt x="613726" y="1134458"/>
                  </a:lnTo>
                  <a:lnTo>
                    <a:pt x="614859" y="1134005"/>
                  </a:lnTo>
                  <a:lnTo>
                    <a:pt x="616672" y="1132191"/>
                  </a:lnTo>
                  <a:lnTo>
                    <a:pt x="618259" y="1129925"/>
                  </a:lnTo>
                  <a:lnTo>
                    <a:pt x="619392" y="1127205"/>
                  </a:lnTo>
                  <a:lnTo>
                    <a:pt x="620525" y="1124032"/>
                  </a:lnTo>
                  <a:lnTo>
                    <a:pt x="621205" y="1120633"/>
                  </a:lnTo>
                  <a:lnTo>
                    <a:pt x="621432" y="1116780"/>
                  </a:lnTo>
                  <a:lnTo>
                    <a:pt x="621205" y="1113154"/>
                  </a:lnTo>
                  <a:lnTo>
                    <a:pt x="620525" y="1109754"/>
                  </a:lnTo>
                  <a:lnTo>
                    <a:pt x="619392" y="1106581"/>
                  </a:lnTo>
                  <a:lnTo>
                    <a:pt x="618259" y="1103862"/>
                  </a:lnTo>
                  <a:lnTo>
                    <a:pt x="616672" y="1101369"/>
                  </a:lnTo>
                  <a:lnTo>
                    <a:pt x="614859" y="1100009"/>
                  </a:lnTo>
                  <a:lnTo>
                    <a:pt x="613726" y="1099102"/>
                  </a:lnTo>
                  <a:lnTo>
                    <a:pt x="612820" y="1098649"/>
                  </a:lnTo>
                  <a:lnTo>
                    <a:pt x="611687" y="1098423"/>
                  </a:lnTo>
                  <a:lnTo>
                    <a:pt x="610780" y="1098423"/>
                  </a:lnTo>
                  <a:lnTo>
                    <a:pt x="65044" y="1098423"/>
                  </a:lnTo>
                  <a:lnTo>
                    <a:pt x="64137" y="1098423"/>
                  </a:lnTo>
                  <a:close/>
                  <a:moveTo>
                    <a:pt x="64137" y="1024766"/>
                  </a:moveTo>
                  <a:lnTo>
                    <a:pt x="63004" y="1024992"/>
                  </a:lnTo>
                  <a:lnTo>
                    <a:pt x="62098" y="1025446"/>
                  </a:lnTo>
                  <a:lnTo>
                    <a:pt x="60964" y="1026125"/>
                  </a:lnTo>
                  <a:lnTo>
                    <a:pt x="59151" y="1027712"/>
                  </a:lnTo>
                  <a:lnTo>
                    <a:pt x="57565" y="1030205"/>
                  </a:lnTo>
                  <a:lnTo>
                    <a:pt x="56432" y="1032698"/>
                  </a:lnTo>
                  <a:lnTo>
                    <a:pt x="55299" y="1035644"/>
                  </a:lnTo>
                  <a:lnTo>
                    <a:pt x="54619" y="1039270"/>
                  </a:lnTo>
                  <a:lnTo>
                    <a:pt x="54619" y="1043123"/>
                  </a:lnTo>
                  <a:lnTo>
                    <a:pt x="54619" y="1046749"/>
                  </a:lnTo>
                  <a:lnTo>
                    <a:pt x="55299" y="1050376"/>
                  </a:lnTo>
                  <a:lnTo>
                    <a:pt x="56432" y="1053322"/>
                  </a:lnTo>
                  <a:lnTo>
                    <a:pt x="57565" y="1056268"/>
                  </a:lnTo>
                  <a:lnTo>
                    <a:pt x="59151" y="1058535"/>
                  </a:lnTo>
                  <a:lnTo>
                    <a:pt x="60964" y="1060121"/>
                  </a:lnTo>
                  <a:lnTo>
                    <a:pt x="62098" y="1060801"/>
                  </a:lnTo>
                  <a:lnTo>
                    <a:pt x="63004" y="1061028"/>
                  </a:lnTo>
                  <a:lnTo>
                    <a:pt x="64137" y="1061481"/>
                  </a:lnTo>
                  <a:lnTo>
                    <a:pt x="65044" y="1061481"/>
                  </a:lnTo>
                  <a:lnTo>
                    <a:pt x="610780" y="1061481"/>
                  </a:lnTo>
                  <a:lnTo>
                    <a:pt x="611687" y="1061481"/>
                  </a:lnTo>
                  <a:lnTo>
                    <a:pt x="612820" y="1061028"/>
                  </a:lnTo>
                  <a:lnTo>
                    <a:pt x="613726" y="1060801"/>
                  </a:lnTo>
                  <a:lnTo>
                    <a:pt x="614859" y="1060121"/>
                  </a:lnTo>
                  <a:lnTo>
                    <a:pt x="616672" y="1058535"/>
                  </a:lnTo>
                  <a:lnTo>
                    <a:pt x="618259" y="1056268"/>
                  </a:lnTo>
                  <a:lnTo>
                    <a:pt x="619392" y="1053322"/>
                  </a:lnTo>
                  <a:lnTo>
                    <a:pt x="620525" y="1050376"/>
                  </a:lnTo>
                  <a:lnTo>
                    <a:pt x="621205" y="1046749"/>
                  </a:lnTo>
                  <a:lnTo>
                    <a:pt x="621432" y="1043123"/>
                  </a:lnTo>
                  <a:lnTo>
                    <a:pt x="621205" y="1039270"/>
                  </a:lnTo>
                  <a:lnTo>
                    <a:pt x="620525" y="1035644"/>
                  </a:lnTo>
                  <a:lnTo>
                    <a:pt x="619392" y="1032698"/>
                  </a:lnTo>
                  <a:lnTo>
                    <a:pt x="618259" y="1030205"/>
                  </a:lnTo>
                  <a:lnTo>
                    <a:pt x="616672" y="1027712"/>
                  </a:lnTo>
                  <a:lnTo>
                    <a:pt x="614859" y="1026125"/>
                  </a:lnTo>
                  <a:lnTo>
                    <a:pt x="613726" y="1025446"/>
                  </a:lnTo>
                  <a:lnTo>
                    <a:pt x="612820" y="1024992"/>
                  </a:lnTo>
                  <a:lnTo>
                    <a:pt x="611687" y="1024766"/>
                  </a:lnTo>
                  <a:lnTo>
                    <a:pt x="610780" y="1024766"/>
                  </a:lnTo>
                  <a:lnTo>
                    <a:pt x="65044" y="1024766"/>
                  </a:lnTo>
                  <a:lnTo>
                    <a:pt x="64137" y="1024766"/>
                  </a:lnTo>
                  <a:close/>
                  <a:moveTo>
                    <a:pt x="59831" y="945669"/>
                  </a:moveTo>
                  <a:lnTo>
                    <a:pt x="59151" y="946349"/>
                  </a:lnTo>
                  <a:lnTo>
                    <a:pt x="58018" y="947256"/>
                  </a:lnTo>
                  <a:lnTo>
                    <a:pt x="57112" y="948842"/>
                  </a:lnTo>
                  <a:lnTo>
                    <a:pt x="56205" y="951109"/>
                  </a:lnTo>
                  <a:lnTo>
                    <a:pt x="55299" y="953828"/>
                  </a:lnTo>
                  <a:lnTo>
                    <a:pt x="54845" y="957001"/>
                  </a:lnTo>
                  <a:lnTo>
                    <a:pt x="54619" y="960627"/>
                  </a:lnTo>
                  <a:lnTo>
                    <a:pt x="54619" y="964254"/>
                  </a:lnTo>
                  <a:lnTo>
                    <a:pt x="54619" y="967880"/>
                  </a:lnTo>
                  <a:lnTo>
                    <a:pt x="54845" y="971279"/>
                  </a:lnTo>
                  <a:lnTo>
                    <a:pt x="55299" y="974679"/>
                  </a:lnTo>
                  <a:lnTo>
                    <a:pt x="56205" y="977172"/>
                  </a:lnTo>
                  <a:lnTo>
                    <a:pt x="57112" y="979438"/>
                  </a:lnTo>
                  <a:lnTo>
                    <a:pt x="58018" y="981251"/>
                  </a:lnTo>
                  <a:lnTo>
                    <a:pt x="59151" y="982385"/>
                  </a:lnTo>
                  <a:lnTo>
                    <a:pt x="59831" y="982611"/>
                  </a:lnTo>
                  <a:lnTo>
                    <a:pt x="60285" y="982611"/>
                  </a:lnTo>
                  <a:lnTo>
                    <a:pt x="354003" y="982611"/>
                  </a:lnTo>
                  <a:lnTo>
                    <a:pt x="354456" y="982611"/>
                  </a:lnTo>
                  <a:lnTo>
                    <a:pt x="355136" y="982385"/>
                  </a:lnTo>
                  <a:lnTo>
                    <a:pt x="356270" y="981251"/>
                  </a:lnTo>
                  <a:lnTo>
                    <a:pt x="357176" y="979438"/>
                  </a:lnTo>
                  <a:lnTo>
                    <a:pt x="358083" y="977172"/>
                  </a:lnTo>
                  <a:lnTo>
                    <a:pt x="358536" y="974679"/>
                  </a:lnTo>
                  <a:lnTo>
                    <a:pt x="359216" y="971279"/>
                  </a:lnTo>
                  <a:lnTo>
                    <a:pt x="359669" y="967880"/>
                  </a:lnTo>
                  <a:lnTo>
                    <a:pt x="359669" y="964254"/>
                  </a:lnTo>
                  <a:lnTo>
                    <a:pt x="359669" y="960627"/>
                  </a:lnTo>
                  <a:lnTo>
                    <a:pt x="359216" y="957001"/>
                  </a:lnTo>
                  <a:lnTo>
                    <a:pt x="358536" y="953828"/>
                  </a:lnTo>
                  <a:lnTo>
                    <a:pt x="358083" y="951109"/>
                  </a:lnTo>
                  <a:lnTo>
                    <a:pt x="357176" y="948842"/>
                  </a:lnTo>
                  <a:lnTo>
                    <a:pt x="356270" y="947256"/>
                  </a:lnTo>
                  <a:lnTo>
                    <a:pt x="355136" y="946349"/>
                  </a:lnTo>
                  <a:lnTo>
                    <a:pt x="354456" y="945669"/>
                  </a:lnTo>
                  <a:lnTo>
                    <a:pt x="354003" y="945669"/>
                  </a:lnTo>
                  <a:lnTo>
                    <a:pt x="60285" y="945669"/>
                  </a:lnTo>
                  <a:lnTo>
                    <a:pt x="59831" y="945669"/>
                  </a:lnTo>
                  <a:close/>
                  <a:moveTo>
                    <a:pt x="64137" y="869973"/>
                  </a:moveTo>
                  <a:lnTo>
                    <a:pt x="63004" y="870426"/>
                  </a:lnTo>
                  <a:lnTo>
                    <a:pt x="62098" y="870879"/>
                  </a:lnTo>
                  <a:lnTo>
                    <a:pt x="60964" y="871559"/>
                  </a:lnTo>
                  <a:lnTo>
                    <a:pt x="59151" y="873146"/>
                  </a:lnTo>
                  <a:lnTo>
                    <a:pt x="57565" y="875412"/>
                  </a:lnTo>
                  <a:lnTo>
                    <a:pt x="56432" y="878132"/>
                  </a:lnTo>
                  <a:lnTo>
                    <a:pt x="55299" y="881305"/>
                  </a:lnTo>
                  <a:lnTo>
                    <a:pt x="54619" y="884931"/>
                  </a:lnTo>
                  <a:lnTo>
                    <a:pt x="54619" y="888330"/>
                  </a:lnTo>
                  <a:lnTo>
                    <a:pt x="54619" y="892183"/>
                  </a:lnTo>
                  <a:lnTo>
                    <a:pt x="55299" y="895583"/>
                  </a:lnTo>
                  <a:lnTo>
                    <a:pt x="56432" y="898982"/>
                  </a:lnTo>
                  <a:lnTo>
                    <a:pt x="57565" y="901475"/>
                  </a:lnTo>
                  <a:lnTo>
                    <a:pt x="59151" y="903742"/>
                  </a:lnTo>
                  <a:lnTo>
                    <a:pt x="60964" y="905555"/>
                  </a:lnTo>
                  <a:lnTo>
                    <a:pt x="62098" y="906008"/>
                  </a:lnTo>
                  <a:lnTo>
                    <a:pt x="63004" y="906688"/>
                  </a:lnTo>
                  <a:lnTo>
                    <a:pt x="64137" y="906915"/>
                  </a:lnTo>
                  <a:lnTo>
                    <a:pt x="65044" y="906915"/>
                  </a:lnTo>
                  <a:lnTo>
                    <a:pt x="610780" y="906915"/>
                  </a:lnTo>
                  <a:lnTo>
                    <a:pt x="611687" y="906915"/>
                  </a:lnTo>
                  <a:lnTo>
                    <a:pt x="612820" y="906688"/>
                  </a:lnTo>
                  <a:lnTo>
                    <a:pt x="613726" y="906008"/>
                  </a:lnTo>
                  <a:lnTo>
                    <a:pt x="614859" y="905555"/>
                  </a:lnTo>
                  <a:lnTo>
                    <a:pt x="616672" y="903742"/>
                  </a:lnTo>
                  <a:lnTo>
                    <a:pt x="618259" y="901475"/>
                  </a:lnTo>
                  <a:lnTo>
                    <a:pt x="619392" y="898982"/>
                  </a:lnTo>
                  <a:lnTo>
                    <a:pt x="620525" y="895583"/>
                  </a:lnTo>
                  <a:lnTo>
                    <a:pt x="621205" y="892183"/>
                  </a:lnTo>
                  <a:lnTo>
                    <a:pt x="621432" y="888330"/>
                  </a:lnTo>
                  <a:lnTo>
                    <a:pt x="621205" y="884931"/>
                  </a:lnTo>
                  <a:lnTo>
                    <a:pt x="620525" y="881305"/>
                  </a:lnTo>
                  <a:lnTo>
                    <a:pt x="619392" y="878132"/>
                  </a:lnTo>
                  <a:lnTo>
                    <a:pt x="618259" y="875412"/>
                  </a:lnTo>
                  <a:lnTo>
                    <a:pt x="616672" y="873146"/>
                  </a:lnTo>
                  <a:lnTo>
                    <a:pt x="614859" y="871559"/>
                  </a:lnTo>
                  <a:lnTo>
                    <a:pt x="613726" y="870879"/>
                  </a:lnTo>
                  <a:lnTo>
                    <a:pt x="612820" y="870426"/>
                  </a:lnTo>
                  <a:lnTo>
                    <a:pt x="611687" y="869973"/>
                  </a:lnTo>
                  <a:lnTo>
                    <a:pt x="610780" y="869973"/>
                  </a:lnTo>
                  <a:lnTo>
                    <a:pt x="65044" y="869973"/>
                  </a:lnTo>
                  <a:lnTo>
                    <a:pt x="64137" y="869973"/>
                  </a:lnTo>
                  <a:close/>
                  <a:moveTo>
                    <a:pt x="65044" y="796089"/>
                  </a:moveTo>
                  <a:lnTo>
                    <a:pt x="64137" y="796316"/>
                  </a:lnTo>
                  <a:lnTo>
                    <a:pt x="63004" y="796543"/>
                  </a:lnTo>
                  <a:lnTo>
                    <a:pt x="62098" y="797222"/>
                  </a:lnTo>
                  <a:lnTo>
                    <a:pt x="60964" y="797676"/>
                  </a:lnTo>
                  <a:lnTo>
                    <a:pt x="59151" y="799489"/>
                  </a:lnTo>
                  <a:lnTo>
                    <a:pt x="57565" y="801755"/>
                  </a:lnTo>
                  <a:lnTo>
                    <a:pt x="56432" y="804248"/>
                  </a:lnTo>
                  <a:lnTo>
                    <a:pt x="55299" y="807648"/>
                  </a:lnTo>
                  <a:lnTo>
                    <a:pt x="54619" y="811047"/>
                  </a:lnTo>
                  <a:lnTo>
                    <a:pt x="54619" y="814674"/>
                  </a:lnTo>
                  <a:lnTo>
                    <a:pt x="54619" y="818300"/>
                  </a:lnTo>
                  <a:lnTo>
                    <a:pt x="55299" y="821926"/>
                  </a:lnTo>
                  <a:lnTo>
                    <a:pt x="56432" y="825099"/>
                  </a:lnTo>
                  <a:lnTo>
                    <a:pt x="57565" y="827818"/>
                  </a:lnTo>
                  <a:lnTo>
                    <a:pt x="59151" y="829858"/>
                  </a:lnTo>
                  <a:lnTo>
                    <a:pt x="60964" y="831671"/>
                  </a:lnTo>
                  <a:lnTo>
                    <a:pt x="62098" y="832125"/>
                  </a:lnTo>
                  <a:lnTo>
                    <a:pt x="63004" y="832578"/>
                  </a:lnTo>
                  <a:lnTo>
                    <a:pt x="64137" y="833031"/>
                  </a:lnTo>
                  <a:lnTo>
                    <a:pt x="65044" y="833258"/>
                  </a:lnTo>
                  <a:lnTo>
                    <a:pt x="610780" y="833258"/>
                  </a:lnTo>
                  <a:lnTo>
                    <a:pt x="611687" y="833031"/>
                  </a:lnTo>
                  <a:lnTo>
                    <a:pt x="612820" y="832578"/>
                  </a:lnTo>
                  <a:lnTo>
                    <a:pt x="613726" y="832125"/>
                  </a:lnTo>
                  <a:lnTo>
                    <a:pt x="614859" y="831671"/>
                  </a:lnTo>
                  <a:lnTo>
                    <a:pt x="616672" y="829858"/>
                  </a:lnTo>
                  <a:lnTo>
                    <a:pt x="618259" y="827818"/>
                  </a:lnTo>
                  <a:lnTo>
                    <a:pt x="619392" y="825099"/>
                  </a:lnTo>
                  <a:lnTo>
                    <a:pt x="620525" y="821926"/>
                  </a:lnTo>
                  <a:lnTo>
                    <a:pt x="621205" y="818300"/>
                  </a:lnTo>
                  <a:lnTo>
                    <a:pt x="621432" y="814674"/>
                  </a:lnTo>
                  <a:lnTo>
                    <a:pt x="621205" y="811047"/>
                  </a:lnTo>
                  <a:lnTo>
                    <a:pt x="620525" y="807648"/>
                  </a:lnTo>
                  <a:lnTo>
                    <a:pt x="619392" y="804248"/>
                  </a:lnTo>
                  <a:lnTo>
                    <a:pt x="618259" y="801755"/>
                  </a:lnTo>
                  <a:lnTo>
                    <a:pt x="616672" y="799489"/>
                  </a:lnTo>
                  <a:lnTo>
                    <a:pt x="614859" y="797676"/>
                  </a:lnTo>
                  <a:lnTo>
                    <a:pt x="613726" y="797222"/>
                  </a:lnTo>
                  <a:lnTo>
                    <a:pt x="612820" y="796543"/>
                  </a:lnTo>
                  <a:lnTo>
                    <a:pt x="611687" y="796316"/>
                  </a:lnTo>
                  <a:lnTo>
                    <a:pt x="610780" y="796089"/>
                  </a:lnTo>
                  <a:lnTo>
                    <a:pt x="65044" y="796089"/>
                  </a:lnTo>
                  <a:close/>
                  <a:moveTo>
                    <a:pt x="64137" y="722432"/>
                  </a:moveTo>
                  <a:lnTo>
                    <a:pt x="63004" y="722659"/>
                  </a:lnTo>
                  <a:lnTo>
                    <a:pt x="62098" y="723339"/>
                  </a:lnTo>
                  <a:lnTo>
                    <a:pt x="60964" y="724019"/>
                  </a:lnTo>
                  <a:lnTo>
                    <a:pt x="59151" y="725605"/>
                  </a:lnTo>
                  <a:lnTo>
                    <a:pt x="57565" y="727872"/>
                  </a:lnTo>
                  <a:lnTo>
                    <a:pt x="56432" y="730591"/>
                  </a:lnTo>
                  <a:lnTo>
                    <a:pt x="55299" y="733764"/>
                  </a:lnTo>
                  <a:lnTo>
                    <a:pt x="54619" y="736937"/>
                  </a:lnTo>
                  <a:lnTo>
                    <a:pt x="54619" y="740790"/>
                  </a:lnTo>
                  <a:lnTo>
                    <a:pt x="54619" y="744416"/>
                  </a:lnTo>
                  <a:lnTo>
                    <a:pt x="55299" y="748042"/>
                  </a:lnTo>
                  <a:lnTo>
                    <a:pt x="56432" y="751215"/>
                  </a:lnTo>
                  <a:lnTo>
                    <a:pt x="57565" y="753935"/>
                  </a:lnTo>
                  <a:lnTo>
                    <a:pt x="59151" y="756201"/>
                  </a:lnTo>
                  <a:lnTo>
                    <a:pt x="60964" y="757788"/>
                  </a:lnTo>
                  <a:lnTo>
                    <a:pt x="62098" y="758468"/>
                  </a:lnTo>
                  <a:lnTo>
                    <a:pt x="63004" y="758921"/>
                  </a:lnTo>
                  <a:lnTo>
                    <a:pt x="64137" y="759374"/>
                  </a:lnTo>
                  <a:lnTo>
                    <a:pt x="65044" y="759374"/>
                  </a:lnTo>
                  <a:lnTo>
                    <a:pt x="610780" y="759374"/>
                  </a:lnTo>
                  <a:lnTo>
                    <a:pt x="611687" y="759374"/>
                  </a:lnTo>
                  <a:lnTo>
                    <a:pt x="612820" y="758921"/>
                  </a:lnTo>
                  <a:lnTo>
                    <a:pt x="613726" y="758468"/>
                  </a:lnTo>
                  <a:lnTo>
                    <a:pt x="614859" y="757788"/>
                  </a:lnTo>
                  <a:lnTo>
                    <a:pt x="616672" y="756201"/>
                  </a:lnTo>
                  <a:lnTo>
                    <a:pt x="618259" y="753935"/>
                  </a:lnTo>
                  <a:lnTo>
                    <a:pt x="619392" y="751215"/>
                  </a:lnTo>
                  <a:lnTo>
                    <a:pt x="620525" y="748042"/>
                  </a:lnTo>
                  <a:lnTo>
                    <a:pt x="621205" y="744416"/>
                  </a:lnTo>
                  <a:lnTo>
                    <a:pt x="621432" y="740790"/>
                  </a:lnTo>
                  <a:lnTo>
                    <a:pt x="621205" y="736937"/>
                  </a:lnTo>
                  <a:lnTo>
                    <a:pt x="620525" y="733764"/>
                  </a:lnTo>
                  <a:lnTo>
                    <a:pt x="619392" y="730591"/>
                  </a:lnTo>
                  <a:lnTo>
                    <a:pt x="618259" y="727872"/>
                  </a:lnTo>
                  <a:lnTo>
                    <a:pt x="616672" y="725605"/>
                  </a:lnTo>
                  <a:lnTo>
                    <a:pt x="614859" y="724019"/>
                  </a:lnTo>
                  <a:lnTo>
                    <a:pt x="613726" y="723339"/>
                  </a:lnTo>
                  <a:lnTo>
                    <a:pt x="612820" y="722659"/>
                  </a:lnTo>
                  <a:lnTo>
                    <a:pt x="611687" y="722432"/>
                  </a:lnTo>
                  <a:lnTo>
                    <a:pt x="610780" y="722432"/>
                  </a:lnTo>
                  <a:lnTo>
                    <a:pt x="65044" y="722432"/>
                  </a:lnTo>
                  <a:lnTo>
                    <a:pt x="64137" y="722432"/>
                  </a:lnTo>
                  <a:close/>
                  <a:moveTo>
                    <a:pt x="64137" y="656028"/>
                  </a:moveTo>
                  <a:lnTo>
                    <a:pt x="63004" y="656254"/>
                  </a:lnTo>
                  <a:lnTo>
                    <a:pt x="62098" y="656708"/>
                  </a:lnTo>
                  <a:lnTo>
                    <a:pt x="60964" y="657614"/>
                  </a:lnTo>
                  <a:lnTo>
                    <a:pt x="59151" y="658974"/>
                  </a:lnTo>
                  <a:lnTo>
                    <a:pt x="57565" y="661240"/>
                  </a:lnTo>
                  <a:lnTo>
                    <a:pt x="56432" y="664187"/>
                  </a:lnTo>
                  <a:lnTo>
                    <a:pt x="55299" y="667133"/>
                  </a:lnTo>
                  <a:lnTo>
                    <a:pt x="54619" y="670533"/>
                  </a:lnTo>
                  <a:lnTo>
                    <a:pt x="54619" y="674385"/>
                  </a:lnTo>
                  <a:lnTo>
                    <a:pt x="54619" y="678012"/>
                  </a:lnTo>
                  <a:lnTo>
                    <a:pt x="55299" y="681638"/>
                  </a:lnTo>
                  <a:lnTo>
                    <a:pt x="56432" y="684584"/>
                  </a:lnTo>
                  <a:lnTo>
                    <a:pt x="57565" y="687530"/>
                  </a:lnTo>
                  <a:lnTo>
                    <a:pt x="59151" y="689797"/>
                  </a:lnTo>
                  <a:lnTo>
                    <a:pt x="60964" y="691157"/>
                  </a:lnTo>
                  <a:lnTo>
                    <a:pt x="62098" y="692063"/>
                  </a:lnTo>
                  <a:lnTo>
                    <a:pt x="63004" y="692516"/>
                  </a:lnTo>
                  <a:lnTo>
                    <a:pt x="64137" y="692743"/>
                  </a:lnTo>
                  <a:lnTo>
                    <a:pt x="65044" y="692743"/>
                  </a:lnTo>
                  <a:lnTo>
                    <a:pt x="610780" y="692743"/>
                  </a:lnTo>
                  <a:lnTo>
                    <a:pt x="611687" y="692743"/>
                  </a:lnTo>
                  <a:lnTo>
                    <a:pt x="612820" y="692516"/>
                  </a:lnTo>
                  <a:lnTo>
                    <a:pt x="613726" y="692063"/>
                  </a:lnTo>
                  <a:lnTo>
                    <a:pt x="614859" y="691157"/>
                  </a:lnTo>
                  <a:lnTo>
                    <a:pt x="616672" y="689797"/>
                  </a:lnTo>
                  <a:lnTo>
                    <a:pt x="618259" y="687530"/>
                  </a:lnTo>
                  <a:lnTo>
                    <a:pt x="619392" y="684584"/>
                  </a:lnTo>
                  <a:lnTo>
                    <a:pt x="620525" y="681638"/>
                  </a:lnTo>
                  <a:lnTo>
                    <a:pt x="621205" y="678012"/>
                  </a:lnTo>
                  <a:lnTo>
                    <a:pt x="621432" y="674385"/>
                  </a:lnTo>
                  <a:lnTo>
                    <a:pt x="621205" y="670533"/>
                  </a:lnTo>
                  <a:lnTo>
                    <a:pt x="620525" y="667133"/>
                  </a:lnTo>
                  <a:lnTo>
                    <a:pt x="619392" y="664187"/>
                  </a:lnTo>
                  <a:lnTo>
                    <a:pt x="618259" y="661240"/>
                  </a:lnTo>
                  <a:lnTo>
                    <a:pt x="616672" y="658974"/>
                  </a:lnTo>
                  <a:lnTo>
                    <a:pt x="614859" y="657614"/>
                  </a:lnTo>
                  <a:lnTo>
                    <a:pt x="613726" y="656708"/>
                  </a:lnTo>
                  <a:lnTo>
                    <a:pt x="612820" y="656254"/>
                  </a:lnTo>
                  <a:lnTo>
                    <a:pt x="611687" y="656028"/>
                  </a:lnTo>
                  <a:lnTo>
                    <a:pt x="610780" y="656028"/>
                  </a:lnTo>
                  <a:lnTo>
                    <a:pt x="65044" y="656028"/>
                  </a:lnTo>
                  <a:lnTo>
                    <a:pt x="64137" y="656028"/>
                  </a:lnTo>
                  <a:close/>
                  <a:moveTo>
                    <a:pt x="65044" y="582144"/>
                  </a:moveTo>
                  <a:lnTo>
                    <a:pt x="64137" y="582371"/>
                  </a:lnTo>
                  <a:lnTo>
                    <a:pt x="63004" y="582598"/>
                  </a:lnTo>
                  <a:lnTo>
                    <a:pt x="62098" y="582824"/>
                  </a:lnTo>
                  <a:lnTo>
                    <a:pt x="60964" y="583504"/>
                  </a:lnTo>
                  <a:lnTo>
                    <a:pt x="59151" y="585091"/>
                  </a:lnTo>
                  <a:lnTo>
                    <a:pt x="57565" y="587357"/>
                  </a:lnTo>
                  <a:lnTo>
                    <a:pt x="56432" y="590303"/>
                  </a:lnTo>
                  <a:lnTo>
                    <a:pt x="55299" y="593249"/>
                  </a:lnTo>
                  <a:lnTo>
                    <a:pt x="54619" y="596876"/>
                  </a:lnTo>
                  <a:lnTo>
                    <a:pt x="54619" y="600502"/>
                  </a:lnTo>
                  <a:lnTo>
                    <a:pt x="54619" y="604355"/>
                  </a:lnTo>
                  <a:lnTo>
                    <a:pt x="55299" y="607528"/>
                  </a:lnTo>
                  <a:lnTo>
                    <a:pt x="56432" y="610927"/>
                  </a:lnTo>
                  <a:lnTo>
                    <a:pt x="57565" y="613420"/>
                  </a:lnTo>
                  <a:lnTo>
                    <a:pt x="59151" y="615913"/>
                  </a:lnTo>
                  <a:lnTo>
                    <a:pt x="60964" y="617500"/>
                  </a:lnTo>
                  <a:lnTo>
                    <a:pt x="62098" y="618180"/>
                  </a:lnTo>
                  <a:lnTo>
                    <a:pt x="63004" y="618633"/>
                  </a:lnTo>
                  <a:lnTo>
                    <a:pt x="64137" y="618859"/>
                  </a:lnTo>
                  <a:lnTo>
                    <a:pt x="65044" y="619086"/>
                  </a:lnTo>
                  <a:lnTo>
                    <a:pt x="610780" y="619086"/>
                  </a:lnTo>
                  <a:lnTo>
                    <a:pt x="611687" y="618859"/>
                  </a:lnTo>
                  <a:lnTo>
                    <a:pt x="612820" y="618633"/>
                  </a:lnTo>
                  <a:lnTo>
                    <a:pt x="613726" y="618180"/>
                  </a:lnTo>
                  <a:lnTo>
                    <a:pt x="614859" y="617500"/>
                  </a:lnTo>
                  <a:lnTo>
                    <a:pt x="616672" y="615913"/>
                  </a:lnTo>
                  <a:lnTo>
                    <a:pt x="618259" y="613420"/>
                  </a:lnTo>
                  <a:lnTo>
                    <a:pt x="619392" y="610927"/>
                  </a:lnTo>
                  <a:lnTo>
                    <a:pt x="620525" y="607528"/>
                  </a:lnTo>
                  <a:lnTo>
                    <a:pt x="621205" y="604355"/>
                  </a:lnTo>
                  <a:lnTo>
                    <a:pt x="621432" y="600502"/>
                  </a:lnTo>
                  <a:lnTo>
                    <a:pt x="621205" y="596876"/>
                  </a:lnTo>
                  <a:lnTo>
                    <a:pt x="620525" y="593249"/>
                  </a:lnTo>
                  <a:lnTo>
                    <a:pt x="619392" y="590303"/>
                  </a:lnTo>
                  <a:lnTo>
                    <a:pt x="618259" y="587357"/>
                  </a:lnTo>
                  <a:lnTo>
                    <a:pt x="616672" y="585091"/>
                  </a:lnTo>
                  <a:lnTo>
                    <a:pt x="614859" y="583504"/>
                  </a:lnTo>
                  <a:lnTo>
                    <a:pt x="613726" y="582824"/>
                  </a:lnTo>
                  <a:lnTo>
                    <a:pt x="612820" y="582598"/>
                  </a:lnTo>
                  <a:lnTo>
                    <a:pt x="611687" y="582371"/>
                  </a:lnTo>
                  <a:lnTo>
                    <a:pt x="610780" y="582144"/>
                  </a:lnTo>
                  <a:lnTo>
                    <a:pt x="65044" y="582144"/>
                  </a:lnTo>
                  <a:close/>
                  <a:moveTo>
                    <a:pt x="65044" y="508034"/>
                  </a:moveTo>
                  <a:lnTo>
                    <a:pt x="64137" y="508487"/>
                  </a:lnTo>
                  <a:lnTo>
                    <a:pt x="63004" y="508714"/>
                  </a:lnTo>
                  <a:lnTo>
                    <a:pt x="62098" y="509167"/>
                  </a:lnTo>
                  <a:lnTo>
                    <a:pt x="60964" y="509621"/>
                  </a:lnTo>
                  <a:lnTo>
                    <a:pt x="59151" y="511434"/>
                  </a:lnTo>
                  <a:lnTo>
                    <a:pt x="57565" y="513700"/>
                  </a:lnTo>
                  <a:lnTo>
                    <a:pt x="56432" y="516420"/>
                  </a:lnTo>
                  <a:lnTo>
                    <a:pt x="55299" y="519593"/>
                  </a:lnTo>
                  <a:lnTo>
                    <a:pt x="54619" y="522992"/>
                  </a:lnTo>
                  <a:lnTo>
                    <a:pt x="54619" y="526845"/>
                  </a:lnTo>
                  <a:lnTo>
                    <a:pt x="54619" y="530471"/>
                  </a:lnTo>
                  <a:lnTo>
                    <a:pt x="55299" y="533871"/>
                  </a:lnTo>
                  <a:lnTo>
                    <a:pt x="56432" y="537044"/>
                  </a:lnTo>
                  <a:lnTo>
                    <a:pt x="57565" y="539763"/>
                  </a:lnTo>
                  <a:lnTo>
                    <a:pt x="59151" y="542256"/>
                  </a:lnTo>
                  <a:lnTo>
                    <a:pt x="60964" y="543616"/>
                  </a:lnTo>
                  <a:lnTo>
                    <a:pt x="62098" y="544523"/>
                  </a:lnTo>
                  <a:lnTo>
                    <a:pt x="63004" y="544749"/>
                  </a:lnTo>
                  <a:lnTo>
                    <a:pt x="64137" y="545203"/>
                  </a:lnTo>
                  <a:lnTo>
                    <a:pt x="65044" y="545203"/>
                  </a:lnTo>
                  <a:lnTo>
                    <a:pt x="610780" y="545203"/>
                  </a:lnTo>
                  <a:lnTo>
                    <a:pt x="611687" y="545203"/>
                  </a:lnTo>
                  <a:lnTo>
                    <a:pt x="612820" y="544749"/>
                  </a:lnTo>
                  <a:lnTo>
                    <a:pt x="613726" y="544523"/>
                  </a:lnTo>
                  <a:lnTo>
                    <a:pt x="614859" y="543616"/>
                  </a:lnTo>
                  <a:lnTo>
                    <a:pt x="616672" y="542256"/>
                  </a:lnTo>
                  <a:lnTo>
                    <a:pt x="618259" y="539763"/>
                  </a:lnTo>
                  <a:lnTo>
                    <a:pt x="619392" y="537044"/>
                  </a:lnTo>
                  <a:lnTo>
                    <a:pt x="620525" y="533871"/>
                  </a:lnTo>
                  <a:lnTo>
                    <a:pt x="621205" y="530471"/>
                  </a:lnTo>
                  <a:lnTo>
                    <a:pt x="621432" y="526845"/>
                  </a:lnTo>
                  <a:lnTo>
                    <a:pt x="621205" y="522992"/>
                  </a:lnTo>
                  <a:lnTo>
                    <a:pt x="620525" y="519593"/>
                  </a:lnTo>
                  <a:lnTo>
                    <a:pt x="619392" y="516420"/>
                  </a:lnTo>
                  <a:lnTo>
                    <a:pt x="618259" y="513700"/>
                  </a:lnTo>
                  <a:lnTo>
                    <a:pt x="616672" y="511434"/>
                  </a:lnTo>
                  <a:lnTo>
                    <a:pt x="614859" y="509621"/>
                  </a:lnTo>
                  <a:lnTo>
                    <a:pt x="613726" y="509167"/>
                  </a:lnTo>
                  <a:lnTo>
                    <a:pt x="612820" y="508714"/>
                  </a:lnTo>
                  <a:lnTo>
                    <a:pt x="611687" y="508487"/>
                  </a:lnTo>
                  <a:lnTo>
                    <a:pt x="610780" y="508034"/>
                  </a:lnTo>
                  <a:lnTo>
                    <a:pt x="65044" y="508034"/>
                  </a:lnTo>
                  <a:close/>
                  <a:moveTo>
                    <a:pt x="57112" y="431884"/>
                  </a:moveTo>
                  <a:lnTo>
                    <a:pt x="56885" y="432111"/>
                  </a:lnTo>
                  <a:lnTo>
                    <a:pt x="56432" y="433244"/>
                  </a:lnTo>
                  <a:lnTo>
                    <a:pt x="55978" y="435057"/>
                  </a:lnTo>
                  <a:lnTo>
                    <a:pt x="55299" y="437323"/>
                  </a:lnTo>
                  <a:lnTo>
                    <a:pt x="54845" y="443216"/>
                  </a:lnTo>
                  <a:lnTo>
                    <a:pt x="54619" y="450242"/>
                  </a:lnTo>
                  <a:lnTo>
                    <a:pt x="54845" y="457494"/>
                  </a:lnTo>
                  <a:lnTo>
                    <a:pt x="55299" y="463387"/>
                  </a:lnTo>
                  <a:lnTo>
                    <a:pt x="55978" y="465653"/>
                  </a:lnTo>
                  <a:lnTo>
                    <a:pt x="56432" y="467240"/>
                  </a:lnTo>
                  <a:lnTo>
                    <a:pt x="56885" y="468146"/>
                  </a:lnTo>
                  <a:lnTo>
                    <a:pt x="57112" y="468826"/>
                  </a:lnTo>
                  <a:lnTo>
                    <a:pt x="57338" y="468826"/>
                  </a:lnTo>
                  <a:lnTo>
                    <a:pt x="209637" y="468826"/>
                  </a:lnTo>
                  <a:lnTo>
                    <a:pt x="210090" y="468826"/>
                  </a:lnTo>
                  <a:lnTo>
                    <a:pt x="210317" y="468146"/>
                  </a:lnTo>
                  <a:lnTo>
                    <a:pt x="210770" y="467240"/>
                  </a:lnTo>
                  <a:lnTo>
                    <a:pt x="211450" y="465653"/>
                  </a:lnTo>
                  <a:lnTo>
                    <a:pt x="211677" y="463387"/>
                  </a:lnTo>
                  <a:lnTo>
                    <a:pt x="212357" y="457494"/>
                  </a:lnTo>
                  <a:lnTo>
                    <a:pt x="212583" y="450242"/>
                  </a:lnTo>
                  <a:lnTo>
                    <a:pt x="212357" y="443216"/>
                  </a:lnTo>
                  <a:lnTo>
                    <a:pt x="211677" y="437323"/>
                  </a:lnTo>
                  <a:lnTo>
                    <a:pt x="211450" y="435057"/>
                  </a:lnTo>
                  <a:lnTo>
                    <a:pt x="210770" y="433244"/>
                  </a:lnTo>
                  <a:lnTo>
                    <a:pt x="210317" y="432111"/>
                  </a:lnTo>
                  <a:lnTo>
                    <a:pt x="210090" y="431884"/>
                  </a:lnTo>
                  <a:lnTo>
                    <a:pt x="209637" y="431884"/>
                  </a:lnTo>
                  <a:lnTo>
                    <a:pt x="57338" y="431884"/>
                  </a:lnTo>
                  <a:lnTo>
                    <a:pt x="57112" y="431884"/>
                  </a:lnTo>
                  <a:close/>
                  <a:moveTo>
                    <a:pt x="492930" y="247629"/>
                  </a:moveTo>
                  <a:lnTo>
                    <a:pt x="492703" y="409447"/>
                  </a:lnTo>
                  <a:lnTo>
                    <a:pt x="573612" y="409447"/>
                  </a:lnTo>
                  <a:lnTo>
                    <a:pt x="654520" y="409221"/>
                  </a:lnTo>
                  <a:lnTo>
                    <a:pt x="573612" y="328311"/>
                  </a:lnTo>
                  <a:lnTo>
                    <a:pt x="492930" y="247629"/>
                  </a:lnTo>
                  <a:close/>
                  <a:moveTo>
                    <a:pt x="0" y="214313"/>
                  </a:moveTo>
                  <a:lnTo>
                    <a:pt x="513101" y="214313"/>
                  </a:lnTo>
                  <a:lnTo>
                    <a:pt x="679450" y="380891"/>
                  </a:lnTo>
                  <a:lnTo>
                    <a:pt x="679450" y="1247776"/>
                  </a:lnTo>
                  <a:lnTo>
                    <a:pt x="0" y="1247776"/>
                  </a:lnTo>
                  <a:lnTo>
                    <a:pt x="0" y="214313"/>
                  </a:lnTo>
                  <a:close/>
                  <a:moveTo>
                    <a:pt x="694441" y="33316"/>
                  </a:moveTo>
                  <a:lnTo>
                    <a:pt x="693988" y="195134"/>
                  </a:lnTo>
                  <a:lnTo>
                    <a:pt x="775069" y="195134"/>
                  </a:lnTo>
                  <a:lnTo>
                    <a:pt x="855924" y="195134"/>
                  </a:lnTo>
                  <a:lnTo>
                    <a:pt x="775069" y="114452"/>
                  </a:lnTo>
                  <a:lnTo>
                    <a:pt x="694441" y="33316"/>
                  </a:lnTo>
                  <a:close/>
                  <a:moveTo>
                    <a:pt x="201613" y="0"/>
                  </a:moveTo>
                  <a:lnTo>
                    <a:pt x="714598" y="0"/>
                  </a:lnTo>
                  <a:lnTo>
                    <a:pt x="881063" y="166805"/>
                  </a:lnTo>
                  <a:lnTo>
                    <a:pt x="881063" y="1033463"/>
                  </a:lnTo>
                  <a:lnTo>
                    <a:pt x="739738" y="1033463"/>
                  </a:lnTo>
                  <a:lnTo>
                    <a:pt x="739738" y="337235"/>
                  </a:lnTo>
                  <a:lnTo>
                    <a:pt x="573272" y="170657"/>
                  </a:lnTo>
                  <a:lnTo>
                    <a:pt x="201613" y="170657"/>
                  </a:lnTo>
                  <a:lnTo>
                    <a:pt x="2016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2AD07E1-42C8-41B9-B6E3-6AC9B7498FEF}"/>
              </a:ext>
            </a:extLst>
          </p:cNvPr>
          <p:cNvGrpSpPr/>
          <p:nvPr/>
        </p:nvGrpSpPr>
        <p:grpSpPr>
          <a:xfrm>
            <a:off x="1990937" y="1432553"/>
            <a:ext cx="1067887" cy="1274026"/>
            <a:chOff x="6281072" y="3422296"/>
            <a:chExt cx="1424288" cy="2003351"/>
          </a:xfrm>
        </p:grpSpPr>
        <p:sp>
          <p:nvSpPr>
            <p:cNvPr id="59" name="文本框 27">
              <a:extLst>
                <a:ext uri="{FF2B5EF4-FFF2-40B4-BE49-F238E27FC236}">
                  <a16:creationId xmlns:a16="http://schemas.microsoft.com/office/drawing/2014/main" id="{F812360E-F7E7-4199-9176-C632B2C30039}"/>
                </a:ext>
              </a:extLst>
            </p:cNvPr>
            <p:cNvSpPr txBox="1"/>
            <p:nvPr/>
          </p:nvSpPr>
          <p:spPr>
            <a:xfrm>
              <a:off x="6281072" y="4645705"/>
              <a:ext cx="1424288" cy="779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学历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 </a:t>
              </a: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本科</a:t>
              </a:r>
            </a:p>
          </p:txBody>
        </p:sp>
        <p:sp>
          <p:nvSpPr>
            <p:cNvPr id="60" name="KSO_Shape">
              <a:extLst>
                <a:ext uri="{FF2B5EF4-FFF2-40B4-BE49-F238E27FC236}">
                  <a16:creationId xmlns:a16="http://schemas.microsoft.com/office/drawing/2014/main" id="{EE0E6150-2819-4792-AD1F-7726B3F3ED89}"/>
                </a:ext>
              </a:extLst>
            </p:cNvPr>
            <p:cNvSpPr/>
            <p:nvPr/>
          </p:nvSpPr>
          <p:spPr>
            <a:xfrm>
              <a:off x="6752399" y="3422296"/>
              <a:ext cx="401157" cy="395826"/>
            </a:xfrm>
            <a:custGeom>
              <a:avLst/>
              <a:gdLst/>
              <a:ahLst/>
              <a:cxnLst/>
              <a:rect l="l" t="t" r="r" b="b"/>
              <a:pathLst>
                <a:path w="1059063" h="1007997">
                  <a:moveTo>
                    <a:pt x="703357" y="0"/>
                  </a:moveTo>
                  <a:lnTo>
                    <a:pt x="1059063" y="345377"/>
                  </a:lnTo>
                  <a:cubicBezTo>
                    <a:pt x="1011759" y="390684"/>
                    <a:pt x="950318" y="412745"/>
                    <a:pt x="888735" y="411717"/>
                  </a:cubicBezTo>
                  <a:lnTo>
                    <a:pt x="615617" y="668531"/>
                  </a:lnTo>
                  <a:cubicBezTo>
                    <a:pt x="643882" y="763675"/>
                    <a:pt x="628025" y="864389"/>
                    <a:pt x="564718" y="936620"/>
                  </a:cubicBezTo>
                  <a:lnTo>
                    <a:pt x="370217" y="747767"/>
                  </a:lnTo>
                  <a:cubicBezTo>
                    <a:pt x="247618" y="834750"/>
                    <a:pt x="146199" y="930329"/>
                    <a:pt x="0" y="1007997"/>
                  </a:cubicBezTo>
                  <a:cubicBezTo>
                    <a:pt x="95002" y="875886"/>
                    <a:pt x="190003" y="777809"/>
                    <a:pt x="284746" y="664777"/>
                  </a:cubicBezTo>
                  <a:lnTo>
                    <a:pt x="96361" y="481861"/>
                  </a:lnTo>
                  <a:cubicBezTo>
                    <a:pt x="152055" y="429106"/>
                    <a:pt x="226831" y="406169"/>
                    <a:pt x="303394" y="411783"/>
                  </a:cubicBezTo>
                  <a:cubicBezTo>
                    <a:pt x="325459" y="413401"/>
                    <a:pt x="347673" y="417390"/>
                    <a:pt x="369433" y="424372"/>
                  </a:cubicBezTo>
                  <a:lnTo>
                    <a:pt x="642990" y="154959"/>
                  </a:lnTo>
                  <a:cubicBezTo>
                    <a:pt x="643358" y="99193"/>
                    <a:pt x="663662" y="44083"/>
                    <a:pt x="70335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5C3F597-4777-4BEE-9939-AC9D0B8FE13F}"/>
              </a:ext>
            </a:extLst>
          </p:cNvPr>
          <p:cNvGrpSpPr/>
          <p:nvPr/>
        </p:nvGrpSpPr>
        <p:grpSpPr>
          <a:xfrm>
            <a:off x="446053" y="2262674"/>
            <a:ext cx="1042201" cy="919323"/>
            <a:chOff x="4190523" y="4412995"/>
            <a:chExt cx="1640912" cy="1226140"/>
          </a:xfrm>
        </p:grpSpPr>
        <p:sp>
          <p:nvSpPr>
            <p:cNvPr id="62" name="文本框 28">
              <a:extLst>
                <a:ext uri="{FF2B5EF4-FFF2-40B4-BE49-F238E27FC236}">
                  <a16:creationId xmlns:a16="http://schemas.microsoft.com/office/drawing/2014/main" id="{08707034-4B4C-44F8-9028-A4D4B60EBA01}"/>
                </a:ext>
              </a:extLst>
            </p:cNvPr>
            <p:cNvSpPr txBox="1"/>
            <p:nvPr/>
          </p:nvSpPr>
          <p:spPr>
            <a:xfrm>
              <a:off x="4190523" y="4412995"/>
              <a:ext cx="1640912" cy="779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政治面貌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党员</a:t>
              </a:r>
            </a:p>
          </p:txBody>
        </p:sp>
        <p:sp>
          <p:nvSpPr>
            <p:cNvPr id="63" name="KSO_Shape">
              <a:extLst>
                <a:ext uri="{FF2B5EF4-FFF2-40B4-BE49-F238E27FC236}">
                  <a16:creationId xmlns:a16="http://schemas.microsoft.com/office/drawing/2014/main" id="{413E1B93-D817-49ED-AA7F-2AEB12109533}"/>
                </a:ext>
              </a:extLst>
            </p:cNvPr>
            <p:cNvSpPr/>
            <p:nvPr/>
          </p:nvSpPr>
          <p:spPr bwMode="auto">
            <a:xfrm>
              <a:off x="4628425" y="5249377"/>
              <a:ext cx="623820" cy="389758"/>
            </a:xfrm>
            <a:custGeom>
              <a:avLst/>
              <a:gdLst>
                <a:gd name="T0" fmla="*/ 913166 w 4940"/>
                <a:gd name="T1" fmla="*/ 216832 h 3973"/>
                <a:gd name="T2" fmla="*/ 832184 w 4940"/>
                <a:gd name="T3" fmla="*/ 139667 h 3973"/>
                <a:gd name="T4" fmla="*/ 750431 w 4940"/>
                <a:gd name="T5" fmla="*/ 81408 h 3973"/>
                <a:gd name="T6" fmla="*/ 668293 w 4940"/>
                <a:gd name="T7" fmla="*/ 40897 h 3973"/>
                <a:gd name="T8" fmla="*/ 586925 w 4940"/>
                <a:gd name="T9" fmla="*/ 14661 h 3973"/>
                <a:gd name="T10" fmla="*/ 506715 w 4940"/>
                <a:gd name="T11" fmla="*/ 2315 h 3973"/>
                <a:gd name="T12" fmla="*/ 429203 w 4940"/>
                <a:gd name="T13" fmla="*/ 772 h 3973"/>
                <a:gd name="T14" fmla="*/ 354777 w 4940"/>
                <a:gd name="T15" fmla="*/ 8102 h 3973"/>
                <a:gd name="T16" fmla="*/ 285364 w 4940"/>
                <a:gd name="T17" fmla="*/ 22763 h 3973"/>
                <a:gd name="T18" fmla="*/ 220965 w 4940"/>
                <a:gd name="T19" fmla="*/ 42826 h 3973"/>
                <a:gd name="T20" fmla="*/ 136898 w 4940"/>
                <a:gd name="T21" fmla="*/ 77164 h 3973"/>
                <a:gd name="T22" fmla="*/ 52060 w 4940"/>
                <a:gd name="T23" fmla="*/ 123077 h 3973"/>
                <a:gd name="T24" fmla="*/ 0 w 4940"/>
                <a:gd name="T25" fmla="*/ 158573 h 3973"/>
                <a:gd name="T26" fmla="*/ 23523 w 4940"/>
                <a:gd name="T27" fmla="*/ 1411336 h 3973"/>
                <a:gd name="T28" fmla="*/ 90237 w 4940"/>
                <a:gd name="T29" fmla="*/ 1371211 h 3973"/>
                <a:gd name="T30" fmla="*/ 191271 w 4940"/>
                <a:gd name="T31" fmla="*/ 1323755 h 3973"/>
                <a:gd name="T32" fmla="*/ 252200 w 4940"/>
                <a:gd name="T33" fmla="*/ 1302149 h 3973"/>
                <a:gd name="T34" fmla="*/ 319300 w 4940"/>
                <a:gd name="T35" fmla="*/ 1284787 h 3973"/>
                <a:gd name="T36" fmla="*/ 391798 w 4940"/>
                <a:gd name="T37" fmla="*/ 1273212 h 3973"/>
                <a:gd name="T38" fmla="*/ 467381 w 4940"/>
                <a:gd name="T39" fmla="*/ 1270511 h 3973"/>
                <a:gd name="T40" fmla="*/ 546434 w 4940"/>
                <a:gd name="T41" fmla="*/ 1277070 h 3973"/>
                <a:gd name="T42" fmla="*/ 627802 w 4940"/>
                <a:gd name="T43" fmla="*/ 1295975 h 3973"/>
                <a:gd name="T44" fmla="*/ 709555 w 4940"/>
                <a:gd name="T45" fmla="*/ 1329156 h 3973"/>
                <a:gd name="T46" fmla="*/ 791693 w 4940"/>
                <a:gd name="T47" fmla="*/ 1378155 h 3973"/>
                <a:gd name="T48" fmla="*/ 873061 w 4940"/>
                <a:gd name="T49" fmla="*/ 1445288 h 3973"/>
                <a:gd name="T50" fmla="*/ 952500 w 4940"/>
                <a:gd name="T51" fmla="*/ 1532870 h 3973"/>
                <a:gd name="T52" fmla="*/ 1011887 w 4940"/>
                <a:gd name="T53" fmla="*/ 1465351 h 3973"/>
                <a:gd name="T54" fmla="*/ 1092868 w 4940"/>
                <a:gd name="T55" fmla="*/ 1393588 h 3973"/>
                <a:gd name="T56" fmla="*/ 1175007 w 4940"/>
                <a:gd name="T57" fmla="*/ 1339959 h 3973"/>
                <a:gd name="T58" fmla="*/ 1256760 w 4940"/>
                <a:gd name="T59" fmla="*/ 1302920 h 3973"/>
                <a:gd name="T60" fmla="*/ 1338128 w 4940"/>
                <a:gd name="T61" fmla="*/ 1280928 h 3973"/>
                <a:gd name="T62" fmla="*/ 1417952 w 4940"/>
                <a:gd name="T63" fmla="*/ 1270897 h 3973"/>
                <a:gd name="T64" fmla="*/ 1494692 w 4940"/>
                <a:gd name="T65" fmla="*/ 1271669 h 3973"/>
                <a:gd name="T66" fmla="*/ 1567962 w 4940"/>
                <a:gd name="T67" fmla="*/ 1281314 h 3973"/>
                <a:gd name="T68" fmla="*/ 1635832 w 4940"/>
                <a:gd name="T69" fmla="*/ 1297519 h 3973"/>
                <a:gd name="T70" fmla="*/ 1698689 w 4940"/>
                <a:gd name="T71" fmla="*/ 1318353 h 3973"/>
                <a:gd name="T72" fmla="*/ 1792397 w 4940"/>
                <a:gd name="T73" fmla="*/ 1359250 h 3973"/>
                <a:gd name="T74" fmla="*/ 1868365 w 4940"/>
                <a:gd name="T75" fmla="*/ 1402848 h 3973"/>
                <a:gd name="T76" fmla="*/ 1905000 w 4940"/>
                <a:gd name="T77" fmla="*/ 158573 h 3973"/>
                <a:gd name="T78" fmla="*/ 1868365 w 4940"/>
                <a:gd name="T79" fmla="*/ 133109 h 3973"/>
                <a:gd name="T80" fmla="*/ 1792397 w 4940"/>
                <a:gd name="T81" fmla="*/ 89511 h 3973"/>
                <a:gd name="T82" fmla="*/ 1698689 w 4940"/>
                <a:gd name="T83" fmla="*/ 47842 h 3973"/>
                <a:gd name="T84" fmla="*/ 1635832 w 4940"/>
                <a:gd name="T85" fmla="*/ 27393 h 3973"/>
                <a:gd name="T86" fmla="*/ 1567962 w 4940"/>
                <a:gd name="T87" fmla="*/ 11575 h 3973"/>
                <a:gd name="T88" fmla="*/ 1494692 w 4940"/>
                <a:gd name="T89" fmla="*/ 1929 h 3973"/>
                <a:gd name="T90" fmla="*/ 1417952 w 4940"/>
                <a:gd name="T91" fmla="*/ 1157 h 3973"/>
                <a:gd name="T92" fmla="*/ 1338128 w 4940"/>
                <a:gd name="T93" fmla="*/ 10417 h 3973"/>
                <a:gd name="T94" fmla="*/ 1256760 w 4940"/>
                <a:gd name="T95" fmla="*/ 33181 h 3973"/>
                <a:gd name="T96" fmla="*/ 1175007 w 4940"/>
                <a:gd name="T97" fmla="*/ 70220 h 3973"/>
                <a:gd name="T98" fmla="*/ 1092868 w 4940"/>
                <a:gd name="T99" fmla="*/ 123463 h 3973"/>
                <a:gd name="T100" fmla="*/ 1011887 w 4940"/>
                <a:gd name="T101" fmla="*/ 195612 h 3973"/>
                <a:gd name="T102" fmla="*/ 952500 w 4940"/>
                <a:gd name="T103" fmla="*/ 262745 h 39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940" h="3973">
                  <a:moveTo>
                    <a:pt x="2470" y="681"/>
                  </a:moveTo>
                  <a:lnTo>
                    <a:pt x="2470" y="681"/>
                  </a:lnTo>
                  <a:lnTo>
                    <a:pt x="2419" y="619"/>
                  </a:lnTo>
                  <a:lnTo>
                    <a:pt x="2368" y="562"/>
                  </a:lnTo>
                  <a:lnTo>
                    <a:pt x="2315" y="507"/>
                  </a:lnTo>
                  <a:lnTo>
                    <a:pt x="2264" y="455"/>
                  </a:lnTo>
                  <a:lnTo>
                    <a:pt x="2211" y="407"/>
                  </a:lnTo>
                  <a:lnTo>
                    <a:pt x="2158" y="362"/>
                  </a:lnTo>
                  <a:lnTo>
                    <a:pt x="2106" y="320"/>
                  </a:lnTo>
                  <a:lnTo>
                    <a:pt x="2053" y="281"/>
                  </a:lnTo>
                  <a:lnTo>
                    <a:pt x="2000" y="244"/>
                  </a:lnTo>
                  <a:lnTo>
                    <a:pt x="1946" y="211"/>
                  </a:lnTo>
                  <a:lnTo>
                    <a:pt x="1894" y="182"/>
                  </a:lnTo>
                  <a:lnTo>
                    <a:pt x="1840" y="154"/>
                  </a:lnTo>
                  <a:lnTo>
                    <a:pt x="1787" y="128"/>
                  </a:lnTo>
                  <a:lnTo>
                    <a:pt x="1733" y="106"/>
                  </a:lnTo>
                  <a:lnTo>
                    <a:pt x="1680" y="86"/>
                  </a:lnTo>
                  <a:lnTo>
                    <a:pt x="1628" y="68"/>
                  </a:lnTo>
                  <a:lnTo>
                    <a:pt x="1575" y="52"/>
                  </a:lnTo>
                  <a:lnTo>
                    <a:pt x="1522" y="38"/>
                  </a:lnTo>
                  <a:lnTo>
                    <a:pt x="1469" y="27"/>
                  </a:lnTo>
                  <a:lnTo>
                    <a:pt x="1417" y="19"/>
                  </a:lnTo>
                  <a:lnTo>
                    <a:pt x="1365" y="11"/>
                  </a:lnTo>
                  <a:lnTo>
                    <a:pt x="1314" y="6"/>
                  </a:lnTo>
                  <a:lnTo>
                    <a:pt x="1264" y="3"/>
                  </a:lnTo>
                  <a:lnTo>
                    <a:pt x="1212" y="0"/>
                  </a:lnTo>
                  <a:lnTo>
                    <a:pt x="1163" y="0"/>
                  </a:lnTo>
                  <a:lnTo>
                    <a:pt x="1113" y="2"/>
                  </a:lnTo>
                  <a:lnTo>
                    <a:pt x="1064" y="5"/>
                  </a:lnTo>
                  <a:lnTo>
                    <a:pt x="1016" y="9"/>
                  </a:lnTo>
                  <a:lnTo>
                    <a:pt x="968" y="15"/>
                  </a:lnTo>
                  <a:lnTo>
                    <a:pt x="920" y="21"/>
                  </a:lnTo>
                  <a:lnTo>
                    <a:pt x="875" y="30"/>
                  </a:lnTo>
                  <a:lnTo>
                    <a:pt x="828" y="38"/>
                  </a:lnTo>
                  <a:lnTo>
                    <a:pt x="784" y="48"/>
                  </a:lnTo>
                  <a:lnTo>
                    <a:pt x="740" y="59"/>
                  </a:lnTo>
                  <a:lnTo>
                    <a:pt x="697" y="71"/>
                  </a:lnTo>
                  <a:lnTo>
                    <a:pt x="654" y="84"/>
                  </a:lnTo>
                  <a:lnTo>
                    <a:pt x="614" y="96"/>
                  </a:lnTo>
                  <a:lnTo>
                    <a:pt x="573" y="111"/>
                  </a:lnTo>
                  <a:lnTo>
                    <a:pt x="534" y="124"/>
                  </a:lnTo>
                  <a:lnTo>
                    <a:pt x="496" y="139"/>
                  </a:lnTo>
                  <a:lnTo>
                    <a:pt x="423" y="169"/>
                  </a:lnTo>
                  <a:lnTo>
                    <a:pt x="355" y="200"/>
                  </a:lnTo>
                  <a:lnTo>
                    <a:pt x="292" y="232"/>
                  </a:lnTo>
                  <a:lnTo>
                    <a:pt x="234" y="263"/>
                  </a:lnTo>
                  <a:lnTo>
                    <a:pt x="181" y="292"/>
                  </a:lnTo>
                  <a:lnTo>
                    <a:pt x="135" y="319"/>
                  </a:lnTo>
                  <a:lnTo>
                    <a:pt x="95" y="345"/>
                  </a:lnTo>
                  <a:lnTo>
                    <a:pt x="61" y="367"/>
                  </a:lnTo>
                  <a:lnTo>
                    <a:pt x="16" y="399"/>
                  </a:lnTo>
                  <a:lnTo>
                    <a:pt x="0" y="411"/>
                  </a:lnTo>
                  <a:lnTo>
                    <a:pt x="0" y="3702"/>
                  </a:lnTo>
                  <a:lnTo>
                    <a:pt x="16" y="3690"/>
                  </a:lnTo>
                  <a:lnTo>
                    <a:pt x="61" y="3658"/>
                  </a:lnTo>
                  <a:lnTo>
                    <a:pt x="95" y="3636"/>
                  </a:lnTo>
                  <a:lnTo>
                    <a:pt x="135" y="3612"/>
                  </a:lnTo>
                  <a:lnTo>
                    <a:pt x="181" y="3583"/>
                  </a:lnTo>
                  <a:lnTo>
                    <a:pt x="234" y="3554"/>
                  </a:lnTo>
                  <a:lnTo>
                    <a:pt x="292" y="3523"/>
                  </a:lnTo>
                  <a:lnTo>
                    <a:pt x="355" y="3493"/>
                  </a:lnTo>
                  <a:lnTo>
                    <a:pt x="423" y="3461"/>
                  </a:lnTo>
                  <a:lnTo>
                    <a:pt x="496" y="3431"/>
                  </a:lnTo>
                  <a:lnTo>
                    <a:pt x="534" y="3417"/>
                  </a:lnTo>
                  <a:lnTo>
                    <a:pt x="573" y="3402"/>
                  </a:lnTo>
                  <a:lnTo>
                    <a:pt x="614" y="3388"/>
                  </a:lnTo>
                  <a:lnTo>
                    <a:pt x="654" y="3375"/>
                  </a:lnTo>
                  <a:lnTo>
                    <a:pt x="697" y="3363"/>
                  </a:lnTo>
                  <a:lnTo>
                    <a:pt x="740" y="3350"/>
                  </a:lnTo>
                  <a:lnTo>
                    <a:pt x="784" y="3339"/>
                  </a:lnTo>
                  <a:lnTo>
                    <a:pt x="828" y="3330"/>
                  </a:lnTo>
                  <a:lnTo>
                    <a:pt x="875" y="3321"/>
                  </a:lnTo>
                  <a:lnTo>
                    <a:pt x="920" y="3312"/>
                  </a:lnTo>
                  <a:lnTo>
                    <a:pt x="968" y="3306"/>
                  </a:lnTo>
                  <a:lnTo>
                    <a:pt x="1016" y="3300"/>
                  </a:lnTo>
                  <a:lnTo>
                    <a:pt x="1064" y="3296"/>
                  </a:lnTo>
                  <a:lnTo>
                    <a:pt x="1113" y="3294"/>
                  </a:lnTo>
                  <a:lnTo>
                    <a:pt x="1163" y="3292"/>
                  </a:lnTo>
                  <a:lnTo>
                    <a:pt x="1212" y="3293"/>
                  </a:lnTo>
                  <a:lnTo>
                    <a:pt x="1264" y="3294"/>
                  </a:lnTo>
                  <a:lnTo>
                    <a:pt x="1314" y="3298"/>
                  </a:lnTo>
                  <a:lnTo>
                    <a:pt x="1365" y="3303"/>
                  </a:lnTo>
                  <a:lnTo>
                    <a:pt x="1417" y="3310"/>
                  </a:lnTo>
                  <a:lnTo>
                    <a:pt x="1469" y="3320"/>
                  </a:lnTo>
                  <a:lnTo>
                    <a:pt x="1522" y="3331"/>
                  </a:lnTo>
                  <a:lnTo>
                    <a:pt x="1575" y="3344"/>
                  </a:lnTo>
                  <a:lnTo>
                    <a:pt x="1628" y="3359"/>
                  </a:lnTo>
                  <a:lnTo>
                    <a:pt x="1680" y="3377"/>
                  </a:lnTo>
                  <a:lnTo>
                    <a:pt x="1733" y="3397"/>
                  </a:lnTo>
                  <a:lnTo>
                    <a:pt x="1787" y="3420"/>
                  </a:lnTo>
                  <a:lnTo>
                    <a:pt x="1840" y="3445"/>
                  </a:lnTo>
                  <a:lnTo>
                    <a:pt x="1894" y="3473"/>
                  </a:lnTo>
                  <a:lnTo>
                    <a:pt x="1946" y="3504"/>
                  </a:lnTo>
                  <a:lnTo>
                    <a:pt x="2000" y="3537"/>
                  </a:lnTo>
                  <a:lnTo>
                    <a:pt x="2053" y="3572"/>
                  </a:lnTo>
                  <a:lnTo>
                    <a:pt x="2106" y="3612"/>
                  </a:lnTo>
                  <a:lnTo>
                    <a:pt x="2158" y="3653"/>
                  </a:lnTo>
                  <a:lnTo>
                    <a:pt x="2211" y="3699"/>
                  </a:lnTo>
                  <a:lnTo>
                    <a:pt x="2264" y="3746"/>
                  </a:lnTo>
                  <a:lnTo>
                    <a:pt x="2315" y="3798"/>
                  </a:lnTo>
                  <a:lnTo>
                    <a:pt x="2368" y="3853"/>
                  </a:lnTo>
                  <a:lnTo>
                    <a:pt x="2419" y="3911"/>
                  </a:lnTo>
                  <a:lnTo>
                    <a:pt x="2470" y="3973"/>
                  </a:lnTo>
                  <a:lnTo>
                    <a:pt x="2521" y="3911"/>
                  </a:lnTo>
                  <a:lnTo>
                    <a:pt x="2573" y="3853"/>
                  </a:lnTo>
                  <a:lnTo>
                    <a:pt x="2624" y="3798"/>
                  </a:lnTo>
                  <a:lnTo>
                    <a:pt x="2676" y="3746"/>
                  </a:lnTo>
                  <a:lnTo>
                    <a:pt x="2728" y="3699"/>
                  </a:lnTo>
                  <a:lnTo>
                    <a:pt x="2781" y="3653"/>
                  </a:lnTo>
                  <a:lnTo>
                    <a:pt x="2834" y="3612"/>
                  </a:lnTo>
                  <a:lnTo>
                    <a:pt x="2886" y="3572"/>
                  </a:lnTo>
                  <a:lnTo>
                    <a:pt x="2940" y="3537"/>
                  </a:lnTo>
                  <a:lnTo>
                    <a:pt x="2993" y="3504"/>
                  </a:lnTo>
                  <a:lnTo>
                    <a:pt x="3047" y="3473"/>
                  </a:lnTo>
                  <a:lnTo>
                    <a:pt x="3100" y="3445"/>
                  </a:lnTo>
                  <a:lnTo>
                    <a:pt x="3154" y="3420"/>
                  </a:lnTo>
                  <a:lnTo>
                    <a:pt x="3206" y="3397"/>
                  </a:lnTo>
                  <a:lnTo>
                    <a:pt x="3259" y="3377"/>
                  </a:lnTo>
                  <a:lnTo>
                    <a:pt x="3313" y="3359"/>
                  </a:lnTo>
                  <a:lnTo>
                    <a:pt x="3366" y="3344"/>
                  </a:lnTo>
                  <a:lnTo>
                    <a:pt x="3418" y="3331"/>
                  </a:lnTo>
                  <a:lnTo>
                    <a:pt x="3470" y="3320"/>
                  </a:lnTo>
                  <a:lnTo>
                    <a:pt x="3523" y="3310"/>
                  </a:lnTo>
                  <a:lnTo>
                    <a:pt x="3574" y="3303"/>
                  </a:lnTo>
                  <a:lnTo>
                    <a:pt x="3626" y="3298"/>
                  </a:lnTo>
                  <a:lnTo>
                    <a:pt x="3677" y="3294"/>
                  </a:lnTo>
                  <a:lnTo>
                    <a:pt x="3727" y="3293"/>
                  </a:lnTo>
                  <a:lnTo>
                    <a:pt x="3778" y="3292"/>
                  </a:lnTo>
                  <a:lnTo>
                    <a:pt x="3827" y="3294"/>
                  </a:lnTo>
                  <a:lnTo>
                    <a:pt x="3876" y="3296"/>
                  </a:lnTo>
                  <a:lnTo>
                    <a:pt x="3925" y="3300"/>
                  </a:lnTo>
                  <a:lnTo>
                    <a:pt x="3973" y="3306"/>
                  </a:lnTo>
                  <a:lnTo>
                    <a:pt x="4019" y="3312"/>
                  </a:lnTo>
                  <a:lnTo>
                    <a:pt x="4066" y="3321"/>
                  </a:lnTo>
                  <a:lnTo>
                    <a:pt x="4111" y="3330"/>
                  </a:lnTo>
                  <a:lnTo>
                    <a:pt x="4155" y="3339"/>
                  </a:lnTo>
                  <a:lnTo>
                    <a:pt x="4199" y="3350"/>
                  </a:lnTo>
                  <a:lnTo>
                    <a:pt x="4242" y="3363"/>
                  </a:lnTo>
                  <a:lnTo>
                    <a:pt x="4285" y="3375"/>
                  </a:lnTo>
                  <a:lnTo>
                    <a:pt x="4327" y="3388"/>
                  </a:lnTo>
                  <a:lnTo>
                    <a:pt x="4366" y="3402"/>
                  </a:lnTo>
                  <a:lnTo>
                    <a:pt x="4405" y="3417"/>
                  </a:lnTo>
                  <a:lnTo>
                    <a:pt x="4444" y="3431"/>
                  </a:lnTo>
                  <a:lnTo>
                    <a:pt x="4517" y="3461"/>
                  </a:lnTo>
                  <a:lnTo>
                    <a:pt x="4585" y="3493"/>
                  </a:lnTo>
                  <a:lnTo>
                    <a:pt x="4648" y="3523"/>
                  </a:lnTo>
                  <a:lnTo>
                    <a:pt x="4707" y="3554"/>
                  </a:lnTo>
                  <a:lnTo>
                    <a:pt x="4758" y="3583"/>
                  </a:lnTo>
                  <a:lnTo>
                    <a:pt x="4805" y="3612"/>
                  </a:lnTo>
                  <a:lnTo>
                    <a:pt x="4845" y="3636"/>
                  </a:lnTo>
                  <a:lnTo>
                    <a:pt x="4878" y="3658"/>
                  </a:lnTo>
                  <a:lnTo>
                    <a:pt x="4924" y="3690"/>
                  </a:lnTo>
                  <a:lnTo>
                    <a:pt x="4940" y="3702"/>
                  </a:lnTo>
                  <a:lnTo>
                    <a:pt x="4940" y="411"/>
                  </a:lnTo>
                  <a:lnTo>
                    <a:pt x="4924" y="399"/>
                  </a:lnTo>
                  <a:lnTo>
                    <a:pt x="4878" y="367"/>
                  </a:lnTo>
                  <a:lnTo>
                    <a:pt x="4845" y="345"/>
                  </a:lnTo>
                  <a:lnTo>
                    <a:pt x="4805" y="319"/>
                  </a:lnTo>
                  <a:lnTo>
                    <a:pt x="4758" y="292"/>
                  </a:lnTo>
                  <a:lnTo>
                    <a:pt x="4707" y="263"/>
                  </a:lnTo>
                  <a:lnTo>
                    <a:pt x="4648" y="232"/>
                  </a:lnTo>
                  <a:lnTo>
                    <a:pt x="4585" y="200"/>
                  </a:lnTo>
                  <a:lnTo>
                    <a:pt x="4517" y="169"/>
                  </a:lnTo>
                  <a:lnTo>
                    <a:pt x="4444" y="139"/>
                  </a:lnTo>
                  <a:lnTo>
                    <a:pt x="4405" y="124"/>
                  </a:lnTo>
                  <a:lnTo>
                    <a:pt x="4366" y="111"/>
                  </a:lnTo>
                  <a:lnTo>
                    <a:pt x="4327" y="96"/>
                  </a:lnTo>
                  <a:lnTo>
                    <a:pt x="4285" y="84"/>
                  </a:lnTo>
                  <a:lnTo>
                    <a:pt x="4242" y="71"/>
                  </a:lnTo>
                  <a:lnTo>
                    <a:pt x="4199" y="59"/>
                  </a:lnTo>
                  <a:lnTo>
                    <a:pt x="4155" y="48"/>
                  </a:lnTo>
                  <a:lnTo>
                    <a:pt x="4111" y="38"/>
                  </a:lnTo>
                  <a:lnTo>
                    <a:pt x="4066" y="30"/>
                  </a:lnTo>
                  <a:lnTo>
                    <a:pt x="4019" y="21"/>
                  </a:lnTo>
                  <a:lnTo>
                    <a:pt x="3973" y="15"/>
                  </a:lnTo>
                  <a:lnTo>
                    <a:pt x="3925" y="9"/>
                  </a:lnTo>
                  <a:lnTo>
                    <a:pt x="3876" y="5"/>
                  </a:lnTo>
                  <a:lnTo>
                    <a:pt x="3827" y="2"/>
                  </a:lnTo>
                  <a:lnTo>
                    <a:pt x="3778" y="0"/>
                  </a:lnTo>
                  <a:lnTo>
                    <a:pt x="3727" y="0"/>
                  </a:lnTo>
                  <a:lnTo>
                    <a:pt x="3677" y="3"/>
                  </a:lnTo>
                  <a:lnTo>
                    <a:pt x="3626" y="6"/>
                  </a:lnTo>
                  <a:lnTo>
                    <a:pt x="3574" y="11"/>
                  </a:lnTo>
                  <a:lnTo>
                    <a:pt x="3523" y="19"/>
                  </a:lnTo>
                  <a:lnTo>
                    <a:pt x="3470" y="27"/>
                  </a:lnTo>
                  <a:lnTo>
                    <a:pt x="3418" y="38"/>
                  </a:lnTo>
                  <a:lnTo>
                    <a:pt x="3366" y="52"/>
                  </a:lnTo>
                  <a:lnTo>
                    <a:pt x="3313" y="68"/>
                  </a:lnTo>
                  <a:lnTo>
                    <a:pt x="3259" y="86"/>
                  </a:lnTo>
                  <a:lnTo>
                    <a:pt x="3206" y="106"/>
                  </a:lnTo>
                  <a:lnTo>
                    <a:pt x="3154" y="128"/>
                  </a:lnTo>
                  <a:lnTo>
                    <a:pt x="3100" y="154"/>
                  </a:lnTo>
                  <a:lnTo>
                    <a:pt x="3047" y="182"/>
                  </a:lnTo>
                  <a:lnTo>
                    <a:pt x="2993" y="211"/>
                  </a:lnTo>
                  <a:lnTo>
                    <a:pt x="2940" y="244"/>
                  </a:lnTo>
                  <a:lnTo>
                    <a:pt x="2886" y="281"/>
                  </a:lnTo>
                  <a:lnTo>
                    <a:pt x="2834" y="320"/>
                  </a:lnTo>
                  <a:lnTo>
                    <a:pt x="2781" y="362"/>
                  </a:lnTo>
                  <a:lnTo>
                    <a:pt x="2728" y="407"/>
                  </a:lnTo>
                  <a:lnTo>
                    <a:pt x="2676" y="455"/>
                  </a:lnTo>
                  <a:lnTo>
                    <a:pt x="2624" y="507"/>
                  </a:lnTo>
                  <a:lnTo>
                    <a:pt x="2573" y="562"/>
                  </a:lnTo>
                  <a:lnTo>
                    <a:pt x="2521" y="619"/>
                  </a:lnTo>
                  <a:lnTo>
                    <a:pt x="2470" y="6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过往工作内容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39" y="195486"/>
            <a:ext cx="1238246" cy="159774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67624" y="1001840"/>
            <a:ext cx="38809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执行指挥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集成大华单兵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车载及融合通信平台实现了多级人民法院跨级、跨域的办案和协同执法及信息共享、互联互通，是遵循法院的执行工作业务流程定制开发的整体解决方案</a:t>
            </a:r>
            <a:endParaRPr lang="zh-CN" altLang="en-US" sz="1100" kern="1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00722" y="1889819"/>
            <a:ext cx="392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智慧庭审：</a:t>
            </a:r>
            <a:r>
              <a:rPr lang="zh-CN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智慧庭审以庭审流程为中心，实现标准庭审程序下的案件材料自动关联，人证合一身份验证人脸识别签到，电子卷宗、证据的交互质证以及笔录的签名捺印等功能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为实现办案现代化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管理数据化提供的一套有效解决方案</a:t>
            </a:r>
            <a:endParaRPr lang="zh-CN" altLang="en-US" sz="1100" kern="1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00722" y="2841750"/>
            <a:ext cx="3880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会议系统：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根据法院各级会议需求定制开发的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以实现无纸化办公为目的的系列会议系统应用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包含配套的视频会议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会议提醒钉钉小程序</a:t>
            </a:r>
          </a:p>
          <a:p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2523" y="3667388"/>
            <a:ext cx="3853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新农大屏：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通过可视化平台展示农场实时运作情况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根据农场运输车实时上报数据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实现定位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轨迹等实时监控功能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zh-CN" altLang="en-US" sz="1100" kern="1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055033" y="4362444"/>
            <a:ext cx="3853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羽毛球比赛小程序：</a:t>
            </a:r>
            <a:r>
              <a:rPr lang="zh-CN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公司参考马拉松比赛报名设计的一款针对羽毛球比赛报名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赛程安排</a:t>
            </a:r>
            <a:r>
              <a:rPr lang="en-US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裁判及场地安排的面向</a:t>
            </a:r>
            <a:r>
              <a:rPr lang="zh-CN" altLang="en-US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部分团体组织</a:t>
            </a:r>
            <a:r>
              <a:rPr lang="zh-CN" altLang="zh-CN" sz="1100" kern="1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的应用</a:t>
            </a:r>
            <a:endParaRPr lang="zh-CN" altLang="en-US" sz="1100" kern="1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3DB818-6064-4649-ABA2-46F8A01D1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" y="1264244"/>
            <a:ext cx="4389442" cy="303573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A45F3B-5DFD-419B-84D1-03480EFDF885}"/>
              </a:ext>
            </a:extLst>
          </p:cNvPr>
          <p:cNvSpPr/>
          <p:nvPr/>
        </p:nvSpPr>
        <p:spPr>
          <a:xfrm>
            <a:off x="4685917" y="1059582"/>
            <a:ext cx="241357" cy="123752"/>
          </a:xfrm>
          <a:prstGeom prst="roundRect">
            <a:avLst/>
          </a:prstGeom>
          <a:solidFill>
            <a:srgbClr val="547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cs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309193-64AF-40A4-A3F8-56907E7CACE0}"/>
              </a:ext>
            </a:extLst>
          </p:cNvPr>
          <p:cNvSpPr/>
          <p:nvPr/>
        </p:nvSpPr>
        <p:spPr>
          <a:xfrm>
            <a:off x="4683533" y="1971873"/>
            <a:ext cx="236591" cy="123752"/>
          </a:xfrm>
          <a:prstGeom prst="roundRect">
            <a:avLst/>
          </a:prstGeom>
          <a:solidFill>
            <a:srgbClr val="91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cs typeface="+mn-ea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66698C9-0C8F-4CE4-85A0-80AD03DECC29}"/>
              </a:ext>
            </a:extLst>
          </p:cNvPr>
          <p:cNvSpPr/>
          <p:nvPr/>
        </p:nvSpPr>
        <p:spPr>
          <a:xfrm>
            <a:off x="4683533" y="2908665"/>
            <a:ext cx="241357" cy="123752"/>
          </a:xfrm>
          <a:prstGeom prst="roundRect">
            <a:avLst/>
          </a:prstGeom>
          <a:solidFill>
            <a:srgbClr val="FAC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cs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5AF5CF5-F1D7-4DE7-98BC-327161A72E93}"/>
              </a:ext>
            </a:extLst>
          </p:cNvPr>
          <p:cNvSpPr/>
          <p:nvPr/>
        </p:nvSpPr>
        <p:spPr>
          <a:xfrm>
            <a:off x="4691911" y="3759079"/>
            <a:ext cx="236591" cy="123753"/>
          </a:xfrm>
          <a:prstGeom prst="roundRect">
            <a:avLst/>
          </a:prstGeom>
          <a:solidFill>
            <a:srgbClr val="EE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cs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64366E7-9257-47A3-B02F-B8D327A45F1E}"/>
              </a:ext>
            </a:extLst>
          </p:cNvPr>
          <p:cNvSpPr/>
          <p:nvPr/>
        </p:nvSpPr>
        <p:spPr>
          <a:xfrm>
            <a:off x="4693139" y="4485741"/>
            <a:ext cx="236591" cy="123753"/>
          </a:xfrm>
          <a:prstGeom prst="roundRect">
            <a:avLst/>
          </a:prstGeom>
          <a:solidFill>
            <a:srgbClr val="73C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cs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>
            <a:fillRect/>
          </a:stretch>
        </p:blipFill>
        <p:spPr>
          <a:xfrm>
            <a:off x="0" y="0"/>
            <a:ext cx="9153262" cy="51435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555776" y="1707654"/>
            <a:ext cx="414889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500" dirty="0">
                <a:solidFill>
                  <a:srgbClr val="FFFFFF"/>
                </a:solidFill>
                <a:cs typeface="+mn-ea"/>
                <a:sym typeface="+mn-lt"/>
              </a:rPr>
              <a:t>工作汇报</a:t>
            </a:r>
            <a:r>
              <a:rPr lang="en-US" altLang="zh-CN" sz="4500" dirty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4500" dirty="0">
                <a:solidFill>
                  <a:srgbClr val="FFFFFF"/>
                </a:solidFill>
                <a:cs typeface="+mn-ea"/>
                <a:sym typeface="+mn-lt"/>
              </a:rPr>
              <a:t>成果</a:t>
            </a: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31754" y="1275606"/>
            <a:ext cx="1080492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8650" y="2836989"/>
              <a:ext cx="665567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33E78"/>
                  </a:solidFill>
                  <a:effectLst/>
                  <a:uLnTx/>
                  <a:uFillTx/>
                  <a:cs typeface="+mn-ea"/>
                  <a:sym typeface="+mn-lt"/>
                </a:rPr>
                <a:t>Part 02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33E7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39" y="195486"/>
            <a:ext cx="1238246" cy="15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工作汇报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  <p:sp>
        <p:nvSpPr>
          <p:cNvPr id="25" name="ïšḷiďê"/>
          <p:cNvSpPr/>
          <p:nvPr/>
        </p:nvSpPr>
        <p:spPr>
          <a:xfrm>
            <a:off x="676491" y="2818990"/>
            <a:ext cx="1502762" cy="244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6" name="iṩḻîḓê"/>
          <p:cNvSpPr/>
          <p:nvPr/>
        </p:nvSpPr>
        <p:spPr>
          <a:xfrm>
            <a:off x="2179253" y="2818990"/>
            <a:ext cx="1425946" cy="244144"/>
          </a:xfrm>
          <a:prstGeom prst="rect">
            <a:avLst/>
          </a:prstGeom>
          <a:solidFill>
            <a:srgbClr val="1A6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îṧľide"/>
          <p:cNvSpPr/>
          <p:nvPr/>
        </p:nvSpPr>
        <p:spPr>
          <a:xfrm>
            <a:off x="3593055" y="2818990"/>
            <a:ext cx="1502762" cy="244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8" name="isļïdè"/>
          <p:cNvSpPr/>
          <p:nvPr/>
        </p:nvSpPr>
        <p:spPr>
          <a:xfrm>
            <a:off x="5077175" y="2818990"/>
            <a:ext cx="1452763" cy="244144"/>
          </a:xfrm>
          <a:prstGeom prst="rect">
            <a:avLst/>
          </a:prstGeom>
          <a:solidFill>
            <a:srgbClr val="1A6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9" name="ïṧḻïḍê"/>
          <p:cNvSpPr/>
          <p:nvPr/>
        </p:nvSpPr>
        <p:spPr>
          <a:xfrm>
            <a:off x="6503121" y="2818990"/>
            <a:ext cx="1669279" cy="244144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05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0" name="îṡḷíḓê"/>
          <p:cNvSpPr/>
          <p:nvPr/>
        </p:nvSpPr>
        <p:spPr bwMode="gray">
          <a:xfrm>
            <a:off x="1252215" y="3040952"/>
            <a:ext cx="66915" cy="6766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1" name="iṡ1íḋé"/>
          <p:cNvSpPr/>
          <p:nvPr/>
        </p:nvSpPr>
        <p:spPr bwMode="gray">
          <a:xfrm>
            <a:off x="5773601" y="2784826"/>
            <a:ext cx="66915" cy="67666"/>
          </a:xfrm>
          <a:prstGeom prst="ellipse">
            <a:avLst/>
          </a:prstGeom>
          <a:solidFill>
            <a:srgbClr val="1A6E9D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2" name="ísļiḓe"/>
          <p:cNvSpPr/>
          <p:nvPr/>
        </p:nvSpPr>
        <p:spPr bwMode="gray">
          <a:xfrm flipH="1" flipV="1">
            <a:off x="5801733" y="2258051"/>
            <a:ext cx="7216" cy="564669"/>
          </a:xfrm>
          <a:prstGeom prst="line">
            <a:avLst/>
          </a:prstGeom>
          <a:noFill/>
          <a:ln w="19050">
            <a:solidFill>
              <a:srgbClr val="1A6E9D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ïS1idè"/>
          <p:cNvSpPr/>
          <p:nvPr/>
        </p:nvSpPr>
        <p:spPr bwMode="gray">
          <a:xfrm>
            <a:off x="2909883" y="2784826"/>
            <a:ext cx="66915" cy="67666"/>
          </a:xfrm>
          <a:prstGeom prst="ellipse">
            <a:avLst/>
          </a:prstGeom>
          <a:solidFill>
            <a:srgbClr val="1A6E9D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5" name="iṣľïḍè"/>
          <p:cNvSpPr/>
          <p:nvPr/>
        </p:nvSpPr>
        <p:spPr bwMode="gray">
          <a:xfrm>
            <a:off x="4120099" y="3053526"/>
            <a:ext cx="66915" cy="6766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6" name="îṣlîḓé"/>
          <p:cNvSpPr/>
          <p:nvPr/>
        </p:nvSpPr>
        <p:spPr bwMode="gray">
          <a:xfrm flipV="1">
            <a:off x="4153556" y="3098204"/>
            <a:ext cx="0" cy="15121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ïṣ1idé"/>
          <p:cNvSpPr/>
          <p:nvPr/>
        </p:nvSpPr>
        <p:spPr bwMode="gray">
          <a:xfrm flipV="1">
            <a:off x="1285672" y="3098204"/>
            <a:ext cx="0" cy="15121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iśḻiḋe"/>
          <p:cNvSpPr/>
          <p:nvPr/>
        </p:nvSpPr>
        <p:spPr>
          <a:xfrm>
            <a:off x="1252215" y="2150968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9" name="ïśļïdè"/>
          <p:cNvSpPr/>
          <p:nvPr/>
        </p:nvSpPr>
        <p:spPr>
          <a:xfrm>
            <a:off x="2747771" y="3327842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0" name="îSḷídé"/>
          <p:cNvSpPr/>
          <p:nvPr/>
        </p:nvSpPr>
        <p:spPr>
          <a:xfrm>
            <a:off x="4071368" y="2198716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1" name="ïṧ1ïḍé"/>
          <p:cNvSpPr/>
          <p:nvPr/>
        </p:nvSpPr>
        <p:spPr>
          <a:xfrm>
            <a:off x="5634143" y="3299468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2" name="ïṧļîďé"/>
          <p:cNvSpPr/>
          <p:nvPr/>
        </p:nvSpPr>
        <p:spPr>
          <a:xfrm>
            <a:off x="6940820" y="2258052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3" name="iṣľïḍè"/>
          <p:cNvSpPr/>
          <p:nvPr/>
        </p:nvSpPr>
        <p:spPr bwMode="gray">
          <a:xfrm>
            <a:off x="7103578" y="3040952"/>
            <a:ext cx="66915" cy="6766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4" name="îṣlîḓé"/>
          <p:cNvSpPr/>
          <p:nvPr/>
        </p:nvSpPr>
        <p:spPr bwMode="gray">
          <a:xfrm flipV="1">
            <a:off x="7137035" y="3098204"/>
            <a:ext cx="0" cy="15121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0" name="ísļiḓe"/>
          <p:cNvSpPr/>
          <p:nvPr/>
        </p:nvSpPr>
        <p:spPr bwMode="gray">
          <a:xfrm flipH="1" flipV="1">
            <a:off x="2932223" y="2237239"/>
            <a:ext cx="7216" cy="564669"/>
          </a:xfrm>
          <a:prstGeom prst="line">
            <a:avLst/>
          </a:prstGeom>
          <a:noFill/>
          <a:ln w="19050">
            <a:solidFill>
              <a:srgbClr val="1A6E9D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ln>
                <a:solidFill>
                  <a:srgbClr val="1A6E9D"/>
                </a:solidFill>
              </a:ln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9027" y="3399222"/>
            <a:ext cx="2590411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6.9-6.26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初始版本开发</a:t>
            </a:r>
            <a:br>
              <a:rPr lang="en-US" altLang="zh-CN" sz="1100" b="1" dirty="0">
                <a:solidFill>
                  <a:srgbClr val="226BAB"/>
                </a:solidFill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内容：根据初版交互实现基础功能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收获：熟悉公司开发流程，及开发框架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76072" y="1238825"/>
            <a:ext cx="2539294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6.29-7.14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项目立项，完成第二版开发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内容：完善交互细节，模拟现场环境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实现场景闭环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收获：积极沟通，加深对产品的理解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68079" y="3399222"/>
            <a:ext cx="2550831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7.19-7.28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演示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/B1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提测并解决问题</a:t>
            </a:r>
            <a:b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内容：自测，提测，相互配合排查及解决问题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收获：了解公司测试流程，增强团队成员配合默契度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31160" y="1413708"/>
            <a:ext cx="2518341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7.29-8.3</a:t>
            </a:r>
          </a:p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B2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版本开发及现场问题解决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内容：根据现场实际情况优化交互，提供更好的用户体验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18644" y="3303286"/>
            <a:ext cx="2552714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8.3-8.30</a:t>
            </a:r>
          </a:p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B2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问题解决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安全生产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1.5.1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基线版本开发</a:t>
            </a:r>
            <a:br>
              <a:rPr lang="en-US" altLang="zh-CN" sz="1100" b="1" dirty="0"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内容：开发部分功能页面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724002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26BAB"/>
                </a:solidFill>
                <a:latin typeface="+mn-ea"/>
                <a:cs typeface="+mn-ea"/>
                <a:sym typeface="+mn-lt"/>
              </a:rPr>
              <a:t>安全生产火车编号识别组件开发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工作汇报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  <p:sp>
        <p:nvSpPr>
          <p:cNvPr id="25" name="ïšḷiďê"/>
          <p:cNvSpPr/>
          <p:nvPr/>
        </p:nvSpPr>
        <p:spPr>
          <a:xfrm>
            <a:off x="676491" y="2818990"/>
            <a:ext cx="1502762" cy="244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6" name="iṩḻîḓê"/>
          <p:cNvSpPr/>
          <p:nvPr/>
        </p:nvSpPr>
        <p:spPr>
          <a:xfrm>
            <a:off x="2179253" y="2818990"/>
            <a:ext cx="1425946" cy="244144"/>
          </a:xfrm>
          <a:prstGeom prst="rect">
            <a:avLst/>
          </a:prstGeom>
          <a:solidFill>
            <a:srgbClr val="1A6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îṧľide"/>
          <p:cNvSpPr/>
          <p:nvPr/>
        </p:nvSpPr>
        <p:spPr>
          <a:xfrm>
            <a:off x="3593055" y="2818990"/>
            <a:ext cx="1502762" cy="244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8" name="isļïdè"/>
          <p:cNvSpPr/>
          <p:nvPr/>
        </p:nvSpPr>
        <p:spPr>
          <a:xfrm>
            <a:off x="5077175" y="2818990"/>
            <a:ext cx="1452763" cy="244144"/>
          </a:xfrm>
          <a:prstGeom prst="rect">
            <a:avLst/>
          </a:prstGeom>
          <a:solidFill>
            <a:srgbClr val="1A6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9" name="ïṧḻïḍê"/>
          <p:cNvSpPr/>
          <p:nvPr/>
        </p:nvSpPr>
        <p:spPr>
          <a:xfrm>
            <a:off x="6503121" y="2818990"/>
            <a:ext cx="1669279" cy="244144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05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0" name="îṡḷíḓê"/>
          <p:cNvSpPr/>
          <p:nvPr/>
        </p:nvSpPr>
        <p:spPr bwMode="gray">
          <a:xfrm>
            <a:off x="1252215" y="3040952"/>
            <a:ext cx="66915" cy="6766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1" name="iṡ1íḋé"/>
          <p:cNvSpPr/>
          <p:nvPr/>
        </p:nvSpPr>
        <p:spPr bwMode="gray">
          <a:xfrm>
            <a:off x="5773601" y="2784826"/>
            <a:ext cx="66915" cy="67666"/>
          </a:xfrm>
          <a:prstGeom prst="ellipse">
            <a:avLst/>
          </a:prstGeom>
          <a:solidFill>
            <a:srgbClr val="1A6E9D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2" name="ísļiḓe"/>
          <p:cNvSpPr/>
          <p:nvPr/>
        </p:nvSpPr>
        <p:spPr bwMode="gray">
          <a:xfrm flipH="1" flipV="1">
            <a:off x="5801733" y="2258051"/>
            <a:ext cx="7216" cy="564669"/>
          </a:xfrm>
          <a:prstGeom prst="line">
            <a:avLst/>
          </a:prstGeom>
          <a:noFill/>
          <a:ln w="19050">
            <a:solidFill>
              <a:srgbClr val="1A6E9D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ïS1idè"/>
          <p:cNvSpPr/>
          <p:nvPr/>
        </p:nvSpPr>
        <p:spPr bwMode="gray">
          <a:xfrm>
            <a:off x="2909883" y="2784826"/>
            <a:ext cx="66915" cy="67666"/>
          </a:xfrm>
          <a:prstGeom prst="ellipse">
            <a:avLst/>
          </a:prstGeom>
          <a:solidFill>
            <a:srgbClr val="1A6E9D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5" name="iṣľïḍè"/>
          <p:cNvSpPr/>
          <p:nvPr/>
        </p:nvSpPr>
        <p:spPr bwMode="gray">
          <a:xfrm>
            <a:off x="4120099" y="3053526"/>
            <a:ext cx="66915" cy="6766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6" name="îṣlîḓé"/>
          <p:cNvSpPr/>
          <p:nvPr/>
        </p:nvSpPr>
        <p:spPr bwMode="gray">
          <a:xfrm flipV="1">
            <a:off x="4153556" y="3098204"/>
            <a:ext cx="0" cy="15121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ïṣ1idé"/>
          <p:cNvSpPr/>
          <p:nvPr/>
        </p:nvSpPr>
        <p:spPr bwMode="gray">
          <a:xfrm flipV="1">
            <a:off x="1285672" y="3098204"/>
            <a:ext cx="0" cy="15121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iśḻiḋe"/>
          <p:cNvSpPr/>
          <p:nvPr/>
        </p:nvSpPr>
        <p:spPr>
          <a:xfrm>
            <a:off x="1252215" y="2150968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9" name="ïśļïdè"/>
          <p:cNvSpPr/>
          <p:nvPr/>
        </p:nvSpPr>
        <p:spPr>
          <a:xfrm>
            <a:off x="2747771" y="3327842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0" name="îSḷídé"/>
          <p:cNvSpPr/>
          <p:nvPr/>
        </p:nvSpPr>
        <p:spPr>
          <a:xfrm>
            <a:off x="4071368" y="2198716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1" name="ïṧ1ïḍé"/>
          <p:cNvSpPr/>
          <p:nvPr/>
        </p:nvSpPr>
        <p:spPr>
          <a:xfrm>
            <a:off x="5634143" y="3299468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2" name="ïṧļîďé"/>
          <p:cNvSpPr/>
          <p:nvPr/>
        </p:nvSpPr>
        <p:spPr>
          <a:xfrm>
            <a:off x="6940820" y="2258052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3" name="iṣľïḍè"/>
          <p:cNvSpPr/>
          <p:nvPr/>
        </p:nvSpPr>
        <p:spPr bwMode="gray">
          <a:xfrm>
            <a:off x="7103578" y="3040952"/>
            <a:ext cx="66915" cy="6766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4" name="îṣlîḓé"/>
          <p:cNvSpPr/>
          <p:nvPr/>
        </p:nvSpPr>
        <p:spPr bwMode="gray">
          <a:xfrm flipV="1">
            <a:off x="7137035" y="3098204"/>
            <a:ext cx="0" cy="15121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0" name="ísļiḓe"/>
          <p:cNvSpPr/>
          <p:nvPr/>
        </p:nvSpPr>
        <p:spPr bwMode="gray">
          <a:xfrm flipH="1" flipV="1">
            <a:off x="2932223" y="2237239"/>
            <a:ext cx="7216" cy="564669"/>
          </a:xfrm>
          <a:prstGeom prst="line">
            <a:avLst/>
          </a:prstGeom>
          <a:noFill/>
          <a:ln w="19050">
            <a:solidFill>
              <a:srgbClr val="1A6E9D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ln>
                <a:solidFill>
                  <a:srgbClr val="1A6E9D"/>
                </a:solidFill>
              </a:ln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9027" y="3399222"/>
            <a:ext cx="2590411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6.9-6.26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初始版本开发</a:t>
            </a:r>
            <a:br>
              <a:rPr lang="en-US" altLang="zh-CN" sz="1100" b="1" dirty="0">
                <a:solidFill>
                  <a:srgbClr val="226BAB"/>
                </a:solidFill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内容：根据初版交互实现基础功能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收获：熟悉公司开发流程，及开发框架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76072" y="1238825"/>
            <a:ext cx="2539294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6.29-7.14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项目立项，完成第二版开发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内容：完善交互细节，模拟现场环境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实现场景闭环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收获：积极沟通，加深对产品的理解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68079" y="3399222"/>
            <a:ext cx="2550831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7.19-7.28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演示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/B1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提测并解决问题</a:t>
            </a:r>
            <a:b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内容：自测，提测，相互配合排查及解决问题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收获：了解公司测试流程，增强团队成员配合默契度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31160" y="1413708"/>
            <a:ext cx="2518341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7.29-8.3</a:t>
            </a:r>
          </a:p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B2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版本开发及现场问题解决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内容：根据现场实际情况优化交互，提供更好的用户体验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18644" y="3303286"/>
            <a:ext cx="2552714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8.3-8.30</a:t>
            </a:r>
          </a:p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B2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问题解决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安全生产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1.5.1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基线版本开发</a:t>
            </a:r>
            <a:br>
              <a:rPr lang="en-US" altLang="zh-CN" sz="1100" b="1" dirty="0"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内容：开发部分功能页面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724002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26BAB"/>
                </a:solidFill>
                <a:latin typeface="+mn-ea"/>
                <a:cs typeface="+mn-ea"/>
                <a:sym typeface="+mn-lt"/>
              </a:rPr>
              <a:t>安全生产火车编号识别组件开发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70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14" y="2643758"/>
            <a:ext cx="4572000" cy="230743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成果展示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0" y="909166"/>
            <a:ext cx="5713428" cy="288349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1283"/>
  <p:tag name="MH_SECTIONID" val="1284,1285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2|1.7|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自定义 377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166"/>
      </a:accent1>
      <a:accent2>
        <a:srgbClr val="002166"/>
      </a:accent2>
      <a:accent3>
        <a:srgbClr val="002166"/>
      </a:accent3>
      <a:accent4>
        <a:srgbClr val="002166"/>
      </a:accent4>
      <a:accent5>
        <a:srgbClr val="002166"/>
      </a:accent5>
      <a:accent6>
        <a:srgbClr val="002166"/>
      </a:accent6>
      <a:hlink>
        <a:srgbClr val="002166"/>
      </a:hlink>
      <a:folHlink>
        <a:srgbClr val="002166"/>
      </a:folHlink>
    </a:clrScheme>
    <a:fontScheme name="wbsmpek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rtlCol="0" anchor="ctr"/>
      <a:lstStyle>
        <a:defPPr algn="ctr" defTabSz="914400">
          <a:defRPr sz="1800">
            <a:cs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ftcasqk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621</TotalTime>
  <Words>1157</Words>
  <Application>Microsoft Office PowerPoint</Application>
  <PresentationFormat>全屏显示(16:9)</PresentationFormat>
  <Paragraphs>173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宋体</vt:lpstr>
      <vt:lpstr>微软雅黑</vt:lpstr>
      <vt:lpstr>Agency FB</vt:lpstr>
      <vt:lpstr>Arial</vt:lpstr>
      <vt:lpstr>Calibri</vt:lpstr>
      <vt:lpstr>Times New Roman</vt:lpstr>
      <vt:lpstr>第一PPT，www.1ppt.com</vt:lpstr>
      <vt:lpstr>自定义设计方案</vt:lpstr>
      <vt:lpstr>2_第一PPT，www.1ppt.com</vt:lpstr>
      <vt:lpstr>3_第一PPT，www.1ppt.com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蓝色互联网科技</dc:title>
  <dc:creator>第一PPT</dc:creator>
  <cp:keywords>www.1ppt.com</cp:keywords>
  <dc:description>www.1ppt.com</dc:description>
  <cp:lastModifiedBy>倪 红成</cp:lastModifiedBy>
  <cp:revision>16773</cp:revision>
  <dcterms:created xsi:type="dcterms:W3CDTF">2016-03-09T04:37:00Z</dcterms:created>
  <dcterms:modified xsi:type="dcterms:W3CDTF">2021-08-01T16:38:48Z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2052-11.8.2.10321</vt:lpwstr>
  </property>
  <property fmtid="{D5CDD505-2E9C-101B-9397-08002B2CF9AE}" pid="3" name="KSOTemplateUUID">
    <vt:lpwstr>v1.0_mb_7J/djS8pMEgaEqkMdZiDcg==</vt:lpwstr>
  </property>
</Properties>
</file>