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54" r:id="rId2"/>
  </p:sldMasterIdLst>
  <p:notesMasterIdLst>
    <p:notesMasterId r:id="rId19"/>
  </p:notesMasterIdLst>
  <p:handoutMasterIdLst>
    <p:handoutMasterId r:id="rId20"/>
  </p:handoutMasterIdLst>
  <p:sldIdLst>
    <p:sldId id="6693" r:id="rId3"/>
    <p:sldId id="6695" r:id="rId4"/>
    <p:sldId id="6696" r:id="rId5"/>
    <p:sldId id="6723" r:id="rId6"/>
    <p:sldId id="6724" r:id="rId7"/>
    <p:sldId id="6716" r:id="rId8"/>
    <p:sldId id="6728" r:id="rId9"/>
    <p:sldId id="6726" r:id="rId10"/>
    <p:sldId id="6727" r:id="rId11"/>
    <p:sldId id="6717" r:id="rId12"/>
    <p:sldId id="6713" r:id="rId13"/>
    <p:sldId id="6712" r:id="rId14"/>
    <p:sldId id="6718" r:id="rId15"/>
    <p:sldId id="6711" r:id="rId16"/>
    <p:sldId id="6729" r:id="rId17"/>
    <p:sldId id="6722" r:id="rId18"/>
  </p:sldIdLst>
  <p:sldSz cx="9144000" cy="5143500" type="screen16x9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2" orient="horz" pos="3240" userDrawn="1">
          <p15:clr>
            <a:srgbClr val="A4A3A4"/>
          </p15:clr>
        </p15:guide>
        <p15:guide id="23" pos="2880" userDrawn="1">
          <p15:clr>
            <a:srgbClr val="A4A3A4"/>
          </p15:clr>
        </p15:guide>
        <p15:guide id="25" orient="horz" pos="486" userDrawn="1">
          <p15:clr>
            <a:srgbClr val="A4A3A4"/>
          </p15:clr>
        </p15:guide>
        <p15:guide id="26" pos="2200" userDrawn="1">
          <p15:clr>
            <a:srgbClr val="A4A3A4"/>
          </p15:clr>
        </p15:guide>
        <p15:guide id="27" orient="horz" pos="2754" userDrawn="1">
          <p15:clr>
            <a:srgbClr val="A4A3A4"/>
          </p15:clr>
        </p15:guide>
        <p15:guide id="29" pos="3787" userDrawn="1">
          <p15:clr>
            <a:srgbClr val="A4A3A4"/>
          </p15:clr>
        </p15:guide>
        <p15:guide id="30" pos="5375" userDrawn="1">
          <p15:clr>
            <a:srgbClr val="A4A3A4"/>
          </p15:clr>
        </p15:guide>
        <p15:guide id="31" pos="385" userDrawn="1">
          <p15:clr>
            <a:srgbClr val="A4A3A4"/>
          </p15:clr>
        </p15:guide>
        <p15:guide id="32" orient="horz" pos="17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3E78"/>
    <a:srgbClr val="1A6E9D"/>
    <a:srgbClr val="797979"/>
    <a:srgbClr val="6A6A6A"/>
    <a:srgbClr val="808080"/>
    <a:srgbClr val="0263A1"/>
    <a:srgbClr val="0089B8"/>
    <a:srgbClr val="0BB0C2"/>
    <a:srgbClr val="F6F6F6"/>
    <a:srgbClr val="F15A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24" autoAdjust="0"/>
    <p:restoredTop sz="95012" autoAdjust="0"/>
  </p:normalViewPr>
  <p:slideViewPr>
    <p:cSldViewPr>
      <p:cViewPr varScale="1">
        <p:scale>
          <a:sx n="151" d="100"/>
          <a:sy n="151" d="100"/>
        </p:scale>
        <p:origin x="522" y="138"/>
      </p:cViewPr>
      <p:guideLst>
        <p:guide orient="horz" pos="3240"/>
        <p:guide pos="2880"/>
        <p:guide orient="horz" pos="486"/>
        <p:guide pos="2200"/>
        <p:guide orient="horz" pos="2754"/>
        <p:guide pos="3787"/>
        <p:guide pos="5375"/>
        <p:guide pos="385"/>
        <p:guide orient="horz" pos="17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384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71E8F-9B2B-491C-BF18-E33909BE8334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C2023-A398-416E-AC65-CBA0D090E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216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1C0ED-1C8B-4FF3-91A6-E652895D4634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ED419-5B3F-423C-8358-46E41EBE1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24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ED419-5B3F-423C-8358-46E41EBE13C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184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6ED419-5B3F-423C-8358-46E41EBE13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770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1703C-A4E6-4F50-9D61-ABE41FF233B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331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1703C-A4E6-4F50-9D61-ABE41FF233B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327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6ED419-5B3F-423C-8358-46E41EBE13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3698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1703C-A4E6-4F50-9D61-ABE41FF233B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840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1703C-A4E6-4F50-9D61-ABE41FF233B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0804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6ED419-5B3F-423C-8358-46E41EBE13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4035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1843F-62B2-4C4E-8F33-BF3AB8661B4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414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ED419-5B3F-423C-8358-46E41EBE13C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874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1703C-A4E6-4F50-9D61-ABE41FF233B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819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1703C-A4E6-4F50-9D61-ABE41FF233B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478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6ED419-5B3F-423C-8358-46E41EBE13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6883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1703C-A4E6-4F50-9D61-ABE41FF233B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879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1703C-A4E6-4F50-9D61-ABE41FF233B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331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1703C-A4E6-4F50-9D61-ABE41FF233B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795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868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3"/>
          </a:xfrm>
          <a:prstGeom prst="rect">
            <a:avLst/>
          </a:prstGeom>
        </p:spPr>
        <p:txBody>
          <a:bodyPr/>
          <a:lstStyle/>
          <a:p>
            <a:fld id="{2F3160A8-FCDA-4438-A06B-8F9A2E82FEAD}" type="datetimeFigureOut">
              <a:rPr lang="zh-CN" altLang="en-US" smtClean="0"/>
              <a:pPr/>
              <a:t>2021/7/7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3"/>
          </a:xfrm>
          <a:prstGeom prst="rect">
            <a:avLst/>
          </a:prstGeom>
        </p:spPr>
        <p:txBody>
          <a:bodyPr/>
          <a:lstStyle/>
          <a:p>
            <a:fld id="{06D2EDEE-018F-4012-A1B4-6387EBE5E6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482961"/>
      </p:ext>
    </p:extLst>
  </p:cSld>
  <p:clrMapOvr>
    <a:masterClrMapping/>
  </p:clrMapOvr>
  <p:transition advClick="0" advTm="0">
    <p:comb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93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172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7574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2740783"/>
      </p:ext>
    </p:extLst>
  </p:cSld>
  <p:clrMapOvr>
    <a:masterClrMapping/>
  </p:clrMapOvr>
  <p:transition spd="slow" advTm="0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bg>
      <p:bgPr>
        <a:gradFill>
          <a:gsLst>
            <a:gs pos="0">
              <a:srgbClr val="FFFFFF"/>
            </a:gs>
            <a:gs pos="100000">
              <a:srgbClr val="FFFFFF"/>
            </a:gs>
            <a:gs pos="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3636422"/>
      </p:ext>
    </p:extLst>
  </p:cSld>
  <p:clrMapOvr>
    <a:masterClrMapping/>
  </p:clrMapOvr>
  <p:transition spd="slow" advTm="0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bg>
      <p:bgPr>
        <a:gradFill>
          <a:gsLst>
            <a:gs pos="0">
              <a:srgbClr val="FFFFFF"/>
            </a:gs>
            <a:gs pos="100000">
              <a:srgbClr val="FFFFFF"/>
            </a:gs>
            <a:gs pos="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954264"/>
      </p:ext>
    </p:extLst>
  </p:cSld>
  <p:clrMapOvr>
    <a:masterClrMapping/>
  </p:clrMapOvr>
  <p:transition spd="slow" advTm="0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gradFill>
          <a:gsLst>
            <a:gs pos="0">
              <a:srgbClr val="FFFFFF"/>
            </a:gs>
            <a:gs pos="100000">
              <a:srgbClr val="FFFFFF"/>
            </a:gs>
            <a:gs pos="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111623"/>
      </p:ext>
    </p:extLst>
  </p:cSld>
  <p:clrMapOvr>
    <a:masterClrMapping/>
  </p:clrMapOvr>
  <p:transition spd="slow" advTm="0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2217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91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79512" y="4948014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420419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5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252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29" r:id="rId2"/>
    <p:sldLayoutId id="2147483732" r:id="rId3"/>
    <p:sldLayoutId id="2147483731" r:id="rId4"/>
    <p:sldLayoutId id="2147483730" r:id="rId5"/>
    <p:sldLayoutId id="2147483749" r:id="rId6"/>
    <p:sldLayoutId id="2147483751" r:id="rId7"/>
    <p:sldLayoutId id="2147483752" r:id="rId8"/>
    <p:sldLayoutId id="2147483753" r:id="rId9"/>
    <p:sldLayoutId id="2147483750" r:id="rId10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652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C2B2295-881A-490B-81F3-66C8B6D555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60"/>
          <a:stretch/>
        </p:blipFill>
        <p:spPr>
          <a:xfrm>
            <a:off x="0" y="0"/>
            <a:ext cx="9153262" cy="5143500"/>
          </a:xfrm>
          <a:prstGeom prst="rect">
            <a:avLst/>
          </a:prstGeom>
          <a:ln>
            <a:solidFill>
              <a:srgbClr val="033E78"/>
            </a:solidFill>
          </a:ln>
        </p:spPr>
      </p:pic>
      <p:sp>
        <p:nvSpPr>
          <p:cNvPr id="7" name="矩形 6"/>
          <p:cNvSpPr/>
          <p:nvPr/>
        </p:nvSpPr>
        <p:spPr>
          <a:xfrm>
            <a:off x="2699792" y="902976"/>
            <a:ext cx="4493538" cy="1852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2021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年</a:t>
            </a:r>
            <a:endParaRPr lang="en-US" altLang="zh-CN" sz="20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EBG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应用软件开发部</a:t>
            </a:r>
            <a:endParaRPr lang="en-US" altLang="zh-CN" sz="20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4800" b="1" dirty="0">
                <a:solidFill>
                  <a:schemeClr val="bg1"/>
                </a:solidFill>
                <a:latin typeface="+mn-ea"/>
              </a:rPr>
              <a:t>试用期</a:t>
            </a:r>
            <a:r>
              <a:rPr lang="zh-CN" altLang="en-US" sz="4800" b="1" dirty="0" smtClean="0">
                <a:solidFill>
                  <a:schemeClr val="bg1"/>
                </a:solidFill>
                <a:latin typeface="+mn-ea"/>
              </a:rPr>
              <a:t>工作总结</a:t>
            </a:r>
            <a:endParaRPr lang="zh-CN" altLang="en-US" sz="48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771800" y="3486854"/>
            <a:ext cx="1512170" cy="288032"/>
            <a:chOff x="565376" y="2810567"/>
            <a:chExt cx="1172116" cy="288032"/>
          </a:xfrm>
          <a:solidFill>
            <a:schemeClr val="bg1"/>
          </a:solidFill>
        </p:grpSpPr>
        <p:sp>
          <p:nvSpPr>
            <p:cNvPr id="12" name="圆角矩形 11"/>
            <p:cNvSpPr/>
            <p:nvPr/>
          </p:nvSpPr>
          <p:spPr>
            <a:xfrm>
              <a:off x="611188" y="2810567"/>
              <a:ext cx="1080492" cy="288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8"/>
              <a:endParaRPr lang="zh-CN" altLang="en-US" sz="1799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65376" y="2823778"/>
              <a:ext cx="1172116" cy="261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100" dirty="0" smtClean="0">
                  <a:solidFill>
                    <a:srgbClr val="033E78"/>
                  </a:solidFill>
                  <a:cs typeface="+mn-ea"/>
                  <a:sym typeface="+mn-lt"/>
                </a:rPr>
                <a:t>汇报人：刘芳汀</a:t>
              </a:r>
              <a:endParaRPr lang="zh-CN" altLang="en-US" sz="1100" dirty="0">
                <a:solidFill>
                  <a:srgbClr val="033E78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23478"/>
            <a:ext cx="1238246" cy="15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99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D1C34FA-21DE-4F8B-B585-45F17E9A844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60"/>
          <a:stretch/>
        </p:blipFill>
        <p:spPr>
          <a:xfrm>
            <a:off x="0" y="0"/>
            <a:ext cx="9153262" cy="5143500"/>
          </a:xfrm>
          <a:prstGeom prst="rect">
            <a:avLst/>
          </a:prstGeom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3131840" y="1707654"/>
            <a:ext cx="2994731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500" dirty="0" smtClean="0">
                <a:solidFill>
                  <a:srgbClr val="FFFFFF"/>
                </a:solidFill>
                <a:cs typeface="+mn-ea"/>
                <a:sym typeface="+mn-lt"/>
              </a:rPr>
              <a:t>感悟</a:t>
            </a:r>
            <a:r>
              <a:rPr lang="en-US" altLang="zh-CN" sz="4500" dirty="0" smtClean="0">
                <a:solidFill>
                  <a:srgbClr val="FFFFFF"/>
                </a:solidFill>
                <a:cs typeface="+mn-ea"/>
                <a:sym typeface="+mn-lt"/>
              </a:rPr>
              <a:t>&amp;</a:t>
            </a:r>
            <a:r>
              <a:rPr lang="zh-CN" altLang="en-US" sz="4500" dirty="0" smtClean="0">
                <a:solidFill>
                  <a:srgbClr val="FFFFFF"/>
                </a:solidFill>
                <a:cs typeface="+mn-ea"/>
                <a:sym typeface="+mn-lt"/>
              </a:rPr>
              <a:t>建议</a:t>
            </a:r>
            <a:endParaRPr kumimoji="0" lang="zh-CN" altLang="en-US" sz="4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031754" y="1275606"/>
            <a:ext cx="1080492" cy="288032"/>
            <a:chOff x="611188" y="2810567"/>
            <a:chExt cx="1080492" cy="288032"/>
          </a:xfrm>
          <a:solidFill>
            <a:schemeClr val="bg1"/>
          </a:solidFill>
        </p:grpSpPr>
        <p:sp>
          <p:nvSpPr>
            <p:cNvPr id="12" name="圆角矩形 11"/>
            <p:cNvSpPr/>
            <p:nvPr/>
          </p:nvSpPr>
          <p:spPr>
            <a:xfrm>
              <a:off x="611188" y="2810567"/>
              <a:ext cx="1080492" cy="288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00216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18650" y="2836989"/>
              <a:ext cx="665567" cy="261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33E78"/>
                  </a:solidFill>
                  <a:effectLst/>
                  <a:uLnTx/>
                  <a:uFillTx/>
                  <a:cs typeface="+mn-ea"/>
                  <a:sym typeface="+mn-lt"/>
                </a:rPr>
                <a:t>Part 03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33E7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739" y="195486"/>
            <a:ext cx="1238246" cy="15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9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351312" y="411510"/>
            <a:ext cx="2441376" cy="421270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pPr marL="0" lvl="1" algn="ctr"/>
            <a:r>
              <a:rPr lang="zh-CN" altLang="en-US" sz="2400" dirty="0" smtClean="0">
                <a:solidFill>
                  <a:schemeClr val="accent1"/>
                </a:solidFill>
                <a:cs typeface="+mn-ea"/>
                <a:sym typeface="+mn-lt"/>
              </a:rPr>
              <a:t>经验感悟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07572" y="3075806"/>
            <a:ext cx="7383015" cy="720079"/>
          </a:xfrm>
          <a:prstGeom prst="round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五边形 3"/>
          <p:cNvSpPr/>
          <p:nvPr/>
        </p:nvSpPr>
        <p:spPr>
          <a:xfrm>
            <a:off x="7373013" y="3155582"/>
            <a:ext cx="1066800" cy="559527"/>
          </a:xfrm>
          <a:prstGeom prst="homePlate">
            <a:avLst>
              <a:gd name="adj" fmla="val 31490"/>
            </a:avLst>
          </a:prstGeom>
          <a:solidFill>
            <a:srgbClr val="033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162000" bIns="81000"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  <a:cs typeface="+mn-ea"/>
                <a:sym typeface="+mn-lt"/>
              </a:rPr>
              <a:t>理解</a:t>
            </a:r>
          </a:p>
        </p:txBody>
      </p:sp>
      <p:sp>
        <p:nvSpPr>
          <p:cNvPr id="5" name="椭圆 4"/>
          <p:cNvSpPr/>
          <p:nvPr/>
        </p:nvSpPr>
        <p:spPr>
          <a:xfrm>
            <a:off x="1165863" y="3147813"/>
            <a:ext cx="575064" cy="575064"/>
          </a:xfrm>
          <a:prstGeom prst="ellipse">
            <a:avLst/>
          </a:prstGeom>
          <a:solidFill>
            <a:srgbClr val="033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59928" y="3238038"/>
            <a:ext cx="364578" cy="394614"/>
            <a:chOff x="3714875" y="1883685"/>
            <a:chExt cx="486104" cy="526152"/>
          </a:xfrm>
        </p:grpSpPr>
        <p:sp>
          <p:nvSpPr>
            <p:cNvPr id="7" name="Oval 92"/>
            <p:cNvSpPr>
              <a:spLocks noChangeArrowheads="1"/>
            </p:cNvSpPr>
            <p:nvPr/>
          </p:nvSpPr>
          <p:spPr bwMode="auto">
            <a:xfrm>
              <a:off x="4028357" y="1925114"/>
              <a:ext cx="75954" cy="925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93"/>
            <p:cNvSpPr>
              <a:spLocks noEditPoints="1"/>
            </p:cNvSpPr>
            <p:nvPr/>
          </p:nvSpPr>
          <p:spPr bwMode="auto">
            <a:xfrm>
              <a:off x="3970356" y="1990020"/>
              <a:ext cx="230623" cy="419817"/>
            </a:xfrm>
            <a:custGeom>
              <a:avLst/>
              <a:gdLst>
                <a:gd name="T0" fmla="*/ 83 w 84"/>
                <a:gd name="T1" fmla="*/ 42 h 153"/>
                <a:gd name="T2" fmla="*/ 83 w 84"/>
                <a:gd name="T3" fmla="*/ 42 h 153"/>
                <a:gd name="T4" fmla="*/ 83 w 84"/>
                <a:gd name="T5" fmla="*/ 42 h 153"/>
                <a:gd name="T6" fmla="*/ 60 w 84"/>
                <a:gd name="T7" fmla="*/ 17 h 153"/>
                <a:gd name="T8" fmla="*/ 54 w 84"/>
                <a:gd name="T9" fmla="*/ 14 h 153"/>
                <a:gd name="T10" fmla="*/ 47 w 84"/>
                <a:gd name="T11" fmla="*/ 14 h 153"/>
                <a:gd name="T12" fmla="*/ 52 w 84"/>
                <a:gd name="T13" fmla="*/ 18 h 153"/>
                <a:gd name="T14" fmla="*/ 45 w 84"/>
                <a:gd name="T15" fmla="*/ 21 h 153"/>
                <a:gd name="T16" fmla="*/ 48 w 84"/>
                <a:gd name="T17" fmla="*/ 27 h 153"/>
                <a:gd name="T18" fmla="*/ 39 w 84"/>
                <a:gd name="T19" fmla="*/ 47 h 153"/>
                <a:gd name="T20" fmla="*/ 38 w 84"/>
                <a:gd name="T21" fmla="*/ 19 h 153"/>
                <a:gd name="T22" fmla="*/ 39 w 84"/>
                <a:gd name="T23" fmla="*/ 18 h 153"/>
                <a:gd name="T24" fmla="*/ 37 w 84"/>
                <a:gd name="T25" fmla="*/ 11 h 153"/>
                <a:gd name="T26" fmla="*/ 32 w 84"/>
                <a:gd name="T27" fmla="*/ 11 h 153"/>
                <a:gd name="T28" fmla="*/ 30 w 84"/>
                <a:gd name="T29" fmla="*/ 18 h 153"/>
                <a:gd name="T30" fmla="*/ 31 w 84"/>
                <a:gd name="T31" fmla="*/ 19 h 153"/>
                <a:gd name="T32" fmla="*/ 30 w 84"/>
                <a:gd name="T33" fmla="*/ 47 h 153"/>
                <a:gd name="T34" fmla="*/ 20 w 84"/>
                <a:gd name="T35" fmla="*/ 27 h 153"/>
                <a:gd name="T36" fmla="*/ 24 w 84"/>
                <a:gd name="T37" fmla="*/ 21 h 153"/>
                <a:gd name="T38" fmla="*/ 17 w 84"/>
                <a:gd name="T39" fmla="*/ 18 h 153"/>
                <a:gd name="T40" fmla="*/ 23 w 84"/>
                <a:gd name="T41" fmla="*/ 13 h 153"/>
                <a:gd name="T42" fmla="*/ 22 w 84"/>
                <a:gd name="T43" fmla="*/ 12 h 153"/>
                <a:gd name="T44" fmla="*/ 6 w 84"/>
                <a:gd name="T45" fmla="*/ 5 h 153"/>
                <a:gd name="T46" fmla="*/ 0 w 84"/>
                <a:gd name="T47" fmla="*/ 0 h 153"/>
                <a:gd name="T48" fmla="*/ 0 w 84"/>
                <a:gd name="T49" fmla="*/ 21 h 153"/>
                <a:gd name="T50" fmla="*/ 13 w 84"/>
                <a:gd name="T51" fmla="*/ 26 h 153"/>
                <a:gd name="T52" fmla="*/ 11 w 84"/>
                <a:gd name="T53" fmla="*/ 87 h 153"/>
                <a:gd name="T54" fmla="*/ 11 w 84"/>
                <a:gd name="T55" fmla="*/ 87 h 153"/>
                <a:gd name="T56" fmla="*/ 13 w 84"/>
                <a:gd name="T57" fmla="*/ 87 h 153"/>
                <a:gd name="T58" fmla="*/ 15 w 84"/>
                <a:gd name="T59" fmla="*/ 153 h 153"/>
                <a:gd name="T60" fmla="*/ 34 w 84"/>
                <a:gd name="T61" fmla="*/ 153 h 153"/>
                <a:gd name="T62" fmla="*/ 34 w 84"/>
                <a:gd name="T63" fmla="*/ 87 h 153"/>
                <a:gd name="T64" fmla="*/ 36 w 84"/>
                <a:gd name="T65" fmla="*/ 87 h 153"/>
                <a:gd name="T66" fmla="*/ 38 w 84"/>
                <a:gd name="T67" fmla="*/ 153 h 153"/>
                <a:gd name="T68" fmla="*/ 57 w 84"/>
                <a:gd name="T69" fmla="*/ 153 h 153"/>
                <a:gd name="T70" fmla="*/ 57 w 84"/>
                <a:gd name="T71" fmla="*/ 87 h 153"/>
                <a:gd name="T72" fmla="*/ 59 w 84"/>
                <a:gd name="T73" fmla="*/ 87 h 153"/>
                <a:gd name="T74" fmla="*/ 59 w 84"/>
                <a:gd name="T75" fmla="*/ 87 h 153"/>
                <a:gd name="T76" fmla="*/ 58 w 84"/>
                <a:gd name="T77" fmla="*/ 77 h 153"/>
                <a:gd name="T78" fmla="*/ 69 w 84"/>
                <a:gd name="T79" fmla="*/ 82 h 153"/>
                <a:gd name="T80" fmla="*/ 77 w 84"/>
                <a:gd name="T81" fmla="*/ 67 h 153"/>
                <a:gd name="T82" fmla="*/ 80 w 84"/>
                <a:gd name="T83" fmla="*/ 60 h 153"/>
                <a:gd name="T84" fmla="*/ 82 w 84"/>
                <a:gd name="T85" fmla="*/ 56 h 153"/>
                <a:gd name="T86" fmla="*/ 83 w 84"/>
                <a:gd name="T87" fmla="*/ 54 h 153"/>
                <a:gd name="T88" fmla="*/ 84 w 84"/>
                <a:gd name="T89" fmla="*/ 53 h 153"/>
                <a:gd name="T90" fmla="*/ 84 w 84"/>
                <a:gd name="T91" fmla="*/ 52 h 153"/>
                <a:gd name="T92" fmla="*/ 83 w 84"/>
                <a:gd name="T93" fmla="*/ 42 h 153"/>
                <a:gd name="T94" fmla="*/ 65 w 84"/>
                <a:gd name="T95" fmla="*/ 51 h 153"/>
                <a:gd name="T96" fmla="*/ 60 w 84"/>
                <a:gd name="T97" fmla="*/ 58 h 153"/>
                <a:gd name="T98" fmla="*/ 58 w 84"/>
                <a:gd name="T99" fmla="*/ 62 h 153"/>
                <a:gd name="T100" fmla="*/ 57 w 84"/>
                <a:gd name="T101" fmla="*/ 39 h 153"/>
                <a:gd name="T102" fmla="*/ 66 w 84"/>
                <a:gd name="T103" fmla="*/ 49 h 153"/>
                <a:gd name="T104" fmla="*/ 65 w 84"/>
                <a:gd name="T105" fmla="*/ 5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4" h="153"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58" y="15"/>
                    <a:pt x="56" y="14"/>
                    <a:pt x="54" y="14"/>
                  </a:cubicBezTo>
                  <a:cubicBezTo>
                    <a:pt x="54" y="14"/>
                    <a:pt x="49" y="14"/>
                    <a:pt x="47" y="14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6" y="9"/>
                    <a:pt x="8" y="6"/>
                    <a:pt x="6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5" y="23"/>
                    <a:pt x="9" y="24"/>
                    <a:pt x="13" y="26"/>
                  </a:cubicBezTo>
                  <a:cubicBezTo>
                    <a:pt x="12" y="46"/>
                    <a:pt x="11" y="66"/>
                    <a:pt x="11" y="87"/>
                  </a:cubicBezTo>
                  <a:cubicBezTo>
                    <a:pt x="11" y="87"/>
                    <a:pt x="11" y="87"/>
                    <a:pt x="11" y="87"/>
                  </a:cubicBezTo>
                  <a:cubicBezTo>
                    <a:pt x="12" y="87"/>
                    <a:pt x="12" y="87"/>
                    <a:pt x="13" y="87"/>
                  </a:cubicBezTo>
                  <a:cubicBezTo>
                    <a:pt x="15" y="153"/>
                    <a:pt x="15" y="153"/>
                    <a:pt x="15" y="153"/>
                  </a:cubicBezTo>
                  <a:cubicBezTo>
                    <a:pt x="34" y="153"/>
                    <a:pt x="34" y="153"/>
                    <a:pt x="34" y="153"/>
                  </a:cubicBezTo>
                  <a:cubicBezTo>
                    <a:pt x="34" y="134"/>
                    <a:pt x="34" y="100"/>
                    <a:pt x="34" y="87"/>
                  </a:cubicBezTo>
                  <a:cubicBezTo>
                    <a:pt x="34" y="87"/>
                    <a:pt x="35" y="87"/>
                    <a:pt x="36" y="87"/>
                  </a:cubicBezTo>
                  <a:cubicBezTo>
                    <a:pt x="38" y="153"/>
                    <a:pt x="38" y="153"/>
                    <a:pt x="38" y="153"/>
                  </a:cubicBezTo>
                  <a:cubicBezTo>
                    <a:pt x="57" y="153"/>
                    <a:pt x="57" y="153"/>
                    <a:pt x="57" y="153"/>
                  </a:cubicBezTo>
                  <a:cubicBezTo>
                    <a:pt x="57" y="134"/>
                    <a:pt x="57" y="100"/>
                    <a:pt x="57" y="87"/>
                  </a:cubicBezTo>
                  <a:cubicBezTo>
                    <a:pt x="57" y="87"/>
                    <a:pt x="58" y="87"/>
                    <a:pt x="59" y="87"/>
                  </a:cubicBezTo>
                  <a:cubicBezTo>
                    <a:pt x="59" y="87"/>
                    <a:pt x="59" y="87"/>
                    <a:pt x="59" y="87"/>
                  </a:cubicBezTo>
                  <a:cubicBezTo>
                    <a:pt x="59" y="83"/>
                    <a:pt x="58" y="80"/>
                    <a:pt x="58" y="77"/>
                  </a:cubicBezTo>
                  <a:cubicBezTo>
                    <a:pt x="62" y="79"/>
                    <a:pt x="65" y="81"/>
                    <a:pt x="69" y="82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84" y="52"/>
                    <a:pt x="84" y="52"/>
                    <a:pt x="84" y="52"/>
                  </a:cubicBezTo>
                  <a:lnTo>
                    <a:pt x="83" y="42"/>
                  </a:lnTo>
                  <a:close/>
                  <a:moveTo>
                    <a:pt x="65" y="51"/>
                  </a:moveTo>
                  <a:cubicBezTo>
                    <a:pt x="60" y="58"/>
                    <a:pt x="60" y="58"/>
                    <a:pt x="60" y="58"/>
                  </a:cubicBezTo>
                  <a:cubicBezTo>
                    <a:pt x="58" y="62"/>
                    <a:pt x="58" y="62"/>
                    <a:pt x="58" y="62"/>
                  </a:cubicBezTo>
                  <a:cubicBezTo>
                    <a:pt x="58" y="54"/>
                    <a:pt x="58" y="47"/>
                    <a:pt x="57" y="39"/>
                  </a:cubicBezTo>
                  <a:cubicBezTo>
                    <a:pt x="66" y="49"/>
                    <a:pt x="66" y="49"/>
                    <a:pt x="66" y="49"/>
                  </a:cubicBezTo>
                  <a:lnTo>
                    <a:pt x="65" y="5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94"/>
            <p:cNvSpPr>
              <a:spLocks/>
            </p:cNvSpPr>
            <p:nvPr/>
          </p:nvSpPr>
          <p:spPr bwMode="auto">
            <a:xfrm>
              <a:off x="3759066" y="1998306"/>
              <a:ext cx="169860" cy="19334"/>
            </a:xfrm>
            <a:custGeom>
              <a:avLst/>
              <a:gdLst>
                <a:gd name="T0" fmla="*/ 58 w 62"/>
                <a:gd name="T1" fmla="*/ 7 h 7"/>
                <a:gd name="T2" fmla="*/ 4 w 62"/>
                <a:gd name="T3" fmla="*/ 7 h 7"/>
                <a:gd name="T4" fmla="*/ 0 w 62"/>
                <a:gd name="T5" fmla="*/ 4 h 7"/>
                <a:gd name="T6" fmla="*/ 4 w 62"/>
                <a:gd name="T7" fmla="*/ 0 h 7"/>
                <a:gd name="T8" fmla="*/ 58 w 62"/>
                <a:gd name="T9" fmla="*/ 0 h 7"/>
                <a:gd name="T10" fmla="*/ 62 w 62"/>
                <a:gd name="T11" fmla="*/ 4 h 7"/>
                <a:gd name="T12" fmla="*/ 58 w 62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">
                  <a:moveTo>
                    <a:pt x="58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1" y="0"/>
                    <a:pt x="62" y="2"/>
                    <a:pt x="62" y="4"/>
                  </a:cubicBezTo>
                  <a:cubicBezTo>
                    <a:pt x="62" y="6"/>
                    <a:pt x="61" y="7"/>
                    <a:pt x="58" y="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Freeform 95"/>
            <p:cNvSpPr>
              <a:spLocks/>
            </p:cNvSpPr>
            <p:nvPr/>
          </p:nvSpPr>
          <p:spPr bwMode="auto">
            <a:xfrm>
              <a:off x="3759066" y="2042498"/>
              <a:ext cx="169860" cy="19334"/>
            </a:xfrm>
            <a:custGeom>
              <a:avLst/>
              <a:gdLst>
                <a:gd name="T0" fmla="*/ 58 w 62"/>
                <a:gd name="T1" fmla="*/ 7 h 7"/>
                <a:gd name="T2" fmla="*/ 4 w 62"/>
                <a:gd name="T3" fmla="*/ 7 h 7"/>
                <a:gd name="T4" fmla="*/ 0 w 62"/>
                <a:gd name="T5" fmla="*/ 4 h 7"/>
                <a:gd name="T6" fmla="*/ 4 w 62"/>
                <a:gd name="T7" fmla="*/ 0 h 7"/>
                <a:gd name="T8" fmla="*/ 58 w 62"/>
                <a:gd name="T9" fmla="*/ 0 h 7"/>
                <a:gd name="T10" fmla="*/ 62 w 62"/>
                <a:gd name="T11" fmla="*/ 4 h 7"/>
                <a:gd name="T12" fmla="*/ 58 w 62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">
                  <a:moveTo>
                    <a:pt x="58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1" y="0"/>
                    <a:pt x="62" y="1"/>
                    <a:pt x="62" y="4"/>
                  </a:cubicBezTo>
                  <a:cubicBezTo>
                    <a:pt x="62" y="6"/>
                    <a:pt x="61" y="7"/>
                    <a:pt x="58" y="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96"/>
            <p:cNvSpPr>
              <a:spLocks/>
            </p:cNvSpPr>
            <p:nvPr/>
          </p:nvSpPr>
          <p:spPr bwMode="auto">
            <a:xfrm>
              <a:off x="3759066" y="2086689"/>
              <a:ext cx="169860" cy="19334"/>
            </a:xfrm>
            <a:custGeom>
              <a:avLst/>
              <a:gdLst>
                <a:gd name="T0" fmla="*/ 58 w 62"/>
                <a:gd name="T1" fmla="*/ 7 h 7"/>
                <a:gd name="T2" fmla="*/ 4 w 62"/>
                <a:gd name="T3" fmla="*/ 7 h 7"/>
                <a:gd name="T4" fmla="*/ 0 w 62"/>
                <a:gd name="T5" fmla="*/ 3 h 7"/>
                <a:gd name="T6" fmla="*/ 4 w 62"/>
                <a:gd name="T7" fmla="*/ 0 h 7"/>
                <a:gd name="T8" fmla="*/ 58 w 62"/>
                <a:gd name="T9" fmla="*/ 0 h 7"/>
                <a:gd name="T10" fmla="*/ 62 w 62"/>
                <a:gd name="T11" fmla="*/ 3 h 7"/>
                <a:gd name="T12" fmla="*/ 58 w 62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">
                  <a:moveTo>
                    <a:pt x="58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1" y="0"/>
                    <a:pt x="62" y="1"/>
                    <a:pt x="62" y="3"/>
                  </a:cubicBezTo>
                  <a:cubicBezTo>
                    <a:pt x="62" y="5"/>
                    <a:pt x="61" y="7"/>
                    <a:pt x="58" y="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Freeform 97"/>
            <p:cNvSpPr>
              <a:spLocks/>
            </p:cNvSpPr>
            <p:nvPr/>
          </p:nvSpPr>
          <p:spPr bwMode="auto">
            <a:xfrm>
              <a:off x="3759066" y="2130880"/>
              <a:ext cx="169860" cy="17953"/>
            </a:xfrm>
            <a:custGeom>
              <a:avLst/>
              <a:gdLst>
                <a:gd name="T0" fmla="*/ 58 w 62"/>
                <a:gd name="T1" fmla="*/ 7 h 7"/>
                <a:gd name="T2" fmla="*/ 4 w 62"/>
                <a:gd name="T3" fmla="*/ 7 h 7"/>
                <a:gd name="T4" fmla="*/ 0 w 62"/>
                <a:gd name="T5" fmla="*/ 3 h 7"/>
                <a:gd name="T6" fmla="*/ 4 w 62"/>
                <a:gd name="T7" fmla="*/ 0 h 7"/>
                <a:gd name="T8" fmla="*/ 58 w 62"/>
                <a:gd name="T9" fmla="*/ 0 h 7"/>
                <a:gd name="T10" fmla="*/ 62 w 62"/>
                <a:gd name="T11" fmla="*/ 3 h 7"/>
                <a:gd name="T12" fmla="*/ 58 w 62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">
                  <a:moveTo>
                    <a:pt x="58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1" y="0"/>
                    <a:pt x="62" y="1"/>
                    <a:pt x="62" y="3"/>
                  </a:cubicBezTo>
                  <a:cubicBezTo>
                    <a:pt x="62" y="5"/>
                    <a:pt x="61" y="7"/>
                    <a:pt x="58" y="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98"/>
            <p:cNvSpPr>
              <a:spLocks noEditPoints="1"/>
            </p:cNvSpPr>
            <p:nvPr/>
          </p:nvSpPr>
          <p:spPr bwMode="auto">
            <a:xfrm>
              <a:off x="3714875" y="1883685"/>
              <a:ext cx="269291" cy="336959"/>
            </a:xfrm>
            <a:custGeom>
              <a:avLst/>
              <a:gdLst>
                <a:gd name="T0" fmla="*/ 93 w 98"/>
                <a:gd name="T1" fmla="*/ 0 h 123"/>
                <a:gd name="T2" fmla="*/ 27 w 98"/>
                <a:gd name="T3" fmla="*/ 0 h 123"/>
                <a:gd name="T4" fmla="*/ 24 w 98"/>
                <a:gd name="T5" fmla="*/ 2 h 123"/>
                <a:gd name="T6" fmla="*/ 1 w 98"/>
                <a:gd name="T7" fmla="*/ 24 h 123"/>
                <a:gd name="T8" fmla="*/ 0 w 98"/>
                <a:gd name="T9" fmla="*/ 27 h 123"/>
                <a:gd name="T10" fmla="*/ 0 w 98"/>
                <a:gd name="T11" fmla="*/ 118 h 123"/>
                <a:gd name="T12" fmla="*/ 5 w 98"/>
                <a:gd name="T13" fmla="*/ 123 h 123"/>
                <a:gd name="T14" fmla="*/ 93 w 98"/>
                <a:gd name="T15" fmla="*/ 123 h 123"/>
                <a:gd name="T16" fmla="*/ 98 w 98"/>
                <a:gd name="T17" fmla="*/ 118 h 123"/>
                <a:gd name="T18" fmla="*/ 98 w 98"/>
                <a:gd name="T19" fmla="*/ 5 h 123"/>
                <a:gd name="T20" fmla="*/ 93 w 98"/>
                <a:gd name="T21" fmla="*/ 0 h 123"/>
                <a:gd name="T22" fmla="*/ 24 w 98"/>
                <a:gd name="T23" fmla="*/ 15 h 123"/>
                <a:gd name="T24" fmla="*/ 24 w 98"/>
                <a:gd name="T25" fmla="*/ 23 h 123"/>
                <a:gd name="T26" fmla="*/ 16 w 98"/>
                <a:gd name="T27" fmla="*/ 23 h 123"/>
                <a:gd name="T28" fmla="*/ 24 w 98"/>
                <a:gd name="T29" fmla="*/ 15 h 123"/>
                <a:gd name="T30" fmla="*/ 88 w 98"/>
                <a:gd name="T31" fmla="*/ 113 h 123"/>
                <a:gd name="T32" fmla="*/ 10 w 98"/>
                <a:gd name="T33" fmla="*/ 113 h 123"/>
                <a:gd name="T34" fmla="*/ 10 w 98"/>
                <a:gd name="T35" fmla="*/ 31 h 123"/>
                <a:gd name="T36" fmla="*/ 28 w 98"/>
                <a:gd name="T37" fmla="*/ 31 h 123"/>
                <a:gd name="T38" fmla="*/ 32 w 98"/>
                <a:gd name="T39" fmla="*/ 27 h 123"/>
                <a:gd name="T40" fmla="*/ 32 w 98"/>
                <a:gd name="T41" fmla="*/ 10 h 123"/>
                <a:gd name="T42" fmla="*/ 88 w 98"/>
                <a:gd name="T43" fmla="*/ 10 h 123"/>
                <a:gd name="T44" fmla="*/ 88 w 98"/>
                <a:gd name="T45" fmla="*/ 11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123">
                  <a:moveTo>
                    <a:pt x="93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5" y="1"/>
                    <a:pt x="24" y="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1"/>
                    <a:pt x="2" y="123"/>
                    <a:pt x="5" y="123"/>
                  </a:cubicBezTo>
                  <a:cubicBezTo>
                    <a:pt x="93" y="123"/>
                    <a:pt x="93" y="123"/>
                    <a:pt x="93" y="123"/>
                  </a:cubicBezTo>
                  <a:cubicBezTo>
                    <a:pt x="95" y="123"/>
                    <a:pt x="98" y="121"/>
                    <a:pt x="98" y="118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5" y="0"/>
                    <a:pt x="93" y="0"/>
                  </a:cubicBezTo>
                  <a:close/>
                  <a:moveTo>
                    <a:pt x="24" y="15"/>
                  </a:moveTo>
                  <a:cubicBezTo>
                    <a:pt x="24" y="23"/>
                    <a:pt x="24" y="23"/>
                    <a:pt x="24" y="23"/>
                  </a:cubicBezTo>
                  <a:cubicBezTo>
                    <a:pt x="16" y="23"/>
                    <a:pt x="16" y="23"/>
                    <a:pt x="16" y="23"/>
                  </a:cubicBezTo>
                  <a:lnTo>
                    <a:pt x="24" y="15"/>
                  </a:lnTo>
                  <a:close/>
                  <a:moveTo>
                    <a:pt x="88" y="113"/>
                  </a:moveTo>
                  <a:cubicBezTo>
                    <a:pt x="10" y="113"/>
                    <a:pt x="10" y="113"/>
                    <a:pt x="10" y="113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30" y="31"/>
                    <a:pt x="32" y="29"/>
                    <a:pt x="32" y="27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88" y="10"/>
                    <a:pt x="88" y="10"/>
                    <a:pt x="88" y="10"/>
                  </a:cubicBezTo>
                  <a:lnTo>
                    <a:pt x="88" y="11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707572" y="2139702"/>
            <a:ext cx="7383015" cy="795490"/>
          </a:xfrm>
          <a:prstGeom prst="round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五边形 14"/>
          <p:cNvSpPr/>
          <p:nvPr/>
        </p:nvSpPr>
        <p:spPr>
          <a:xfrm>
            <a:off x="7373013" y="2232122"/>
            <a:ext cx="1066800" cy="559527"/>
          </a:xfrm>
          <a:prstGeom prst="homePlate">
            <a:avLst>
              <a:gd name="adj" fmla="val 31490"/>
            </a:avLst>
          </a:prstGeom>
          <a:solidFill>
            <a:srgbClr val="1A6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162000" bIns="81000"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  <a:cs typeface="+mn-ea"/>
                <a:sym typeface="+mn-lt"/>
              </a:rPr>
              <a:t>沉淀</a:t>
            </a:r>
          </a:p>
        </p:txBody>
      </p:sp>
      <p:sp>
        <p:nvSpPr>
          <p:cNvPr id="17" name="椭圆 16"/>
          <p:cNvSpPr/>
          <p:nvPr/>
        </p:nvSpPr>
        <p:spPr>
          <a:xfrm>
            <a:off x="1165863" y="2224353"/>
            <a:ext cx="575064" cy="575064"/>
          </a:xfrm>
          <a:prstGeom prst="ellipse">
            <a:avLst/>
          </a:prstGeom>
          <a:solidFill>
            <a:srgbClr val="1A6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263333" y="2326778"/>
            <a:ext cx="387333" cy="370213"/>
            <a:chOff x="9682163" y="5963443"/>
            <a:chExt cx="574675" cy="549275"/>
          </a:xfrm>
          <a:solidFill>
            <a:schemeClr val="bg1"/>
          </a:solidFill>
        </p:grpSpPr>
        <p:sp>
          <p:nvSpPr>
            <p:cNvPr id="19" name="Freeform 864"/>
            <p:cNvSpPr>
              <a:spLocks/>
            </p:cNvSpPr>
            <p:nvPr/>
          </p:nvSpPr>
          <p:spPr bwMode="auto">
            <a:xfrm>
              <a:off x="9855200" y="5963443"/>
              <a:ext cx="104775" cy="117475"/>
            </a:xfrm>
            <a:custGeom>
              <a:avLst/>
              <a:gdLst>
                <a:gd name="T0" fmla="*/ 14 w 60"/>
                <a:gd name="T1" fmla="*/ 60 h 67"/>
                <a:gd name="T2" fmla="*/ 8 w 60"/>
                <a:gd name="T3" fmla="*/ 21 h 67"/>
                <a:gd name="T4" fmla="*/ 46 w 60"/>
                <a:gd name="T5" fmla="*/ 7 h 67"/>
                <a:gd name="T6" fmla="*/ 51 w 60"/>
                <a:gd name="T7" fmla="*/ 46 h 67"/>
                <a:gd name="T8" fmla="*/ 14 w 60"/>
                <a:gd name="T9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7">
                  <a:moveTo>
                    <a:pt x="14" y="60"/>
                  </a:moveTo>
                  <a:cubicBezTo>
                    <a:pt x="2" y="53"/>
                    <a:pt x="0" y="35"/>
                    <a:pt x="8" y="21"/>
                  </a:cubicBezTo>
                  <a:cubicBezTo>
                    <a:pt x="17" y="6"/>
                    <a:pt x="34" y="0"/>
                    <a:pt x="46" y="7"/>
                  </a:cubicBezTo>
                  <a:cubicBezTo>
                    <a:pt x="57" y="14"/>
                    <a:pt x="60" y="31"/>
                    <a:pt x="51" y="46"/>
                  </a:cubicBezTo>
                  <a:cubicBezTo>
                    <a:pt x="43" y="61"/>
                    <a:pt x="26" y="67"/>
                    <a:pt x="14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 865"/>
            <p:cNvSpPr>
              <a:spLocks/>
            </p:cNvSpPr>
            <p:nvPr/>
          </p:nvSpPr>
          <p:spPr bwMode="auto">
            <a:xfrm>
              <a:off x="9682163" y="6049168"/>
              <a:ext cx="569913" cy="463550"/>
            </a:xfrm>
            <a:custGeom>
              <a:avLst/>
              <a:gdLst>
                <a:gd name="T0" fmla="*/ 4 w 326"/>
                <a:gd name="T1" fmla="*/ 20 h 265"/>
                <a:gd name="T2" fmla="*/ 5 w 326"/>
                <a:gd name="T3" fmla="*/ 20 h 265"/>
                <a:gd name="T4" fmla="*/ 16 w 326"/>
                <a:gd name="T5" fmla="*/ 16 h 265"/>
                <a:gd name="T6" fmla="*/ 59 w 326"/>
                <a:gd name="T7" fmla="*/ 2 h 265"/>
                <a:gd name="T8" fmla="*/ 98 w 326"/>
                <a:gd name="T9" fmla="*/ 9 h 265"/>
                <a:gd name="T10" fmla="*/ 88 w 326"/>
                <a:gd name="T11" fmla="*/ 16 h 265"/>
                <a:gd name="T12" fmla="*/ 85 w 326"/>
                <a:gd name="T13" fmla="*/ 32 h 265"/>
                <a:gd name="T14" fmla="*/ 102 w 326"/>
                <a:gd name="T15" fmla="*/ 24 h 265"/>
                <a:gd name="T16" fmla="*/ 108 w 326"/>
                <a:gd name="T17" fmla="*/ 12 h 265"/>
                <a:gd name="T18" fmla="*/ 110 w 326"/>
                <a:gd name="T19" fmla="*/ 26 h 265"/>
                <a:gd name="T20" fmla="*/ 89 w 326"/>
                <a:gd name="T21" fmla="*/ 70 h 265"/>
                <a:gd name="T22" fmla="*/ 111 w 326"/>
                <a:gd name="T23" fmla="*/ 34 h 265"/>
                <a:gd name="T24" fmla="*/ 118 w 326"/>
                <a:gd name="T25" fmla="*/ 32 h 265"/>
                <a:gd name="T26" fmla="*/ 128 w 326"/>
                <a:gd name="T27" fmla="*/ 86 h 265"/>
                <a:gd name="T28" fmla="*/ 162 w 326"/>
                <a:gd name="T29" fmla="*/ 108 h 265"/>
                <a:gd name="T30" fmla="*/ 222 w 326"/>
                <a:gd name="T31" fmla="*/ 60 h 265"/>
                <a:gd name="T32" fmla="*/ 326 w 326"/>
                <a:gd name="T33" fmla="*/ 135 h 265"/>
                <a:gd name="T34" fmla="*/ 312 w 326"/>
                <a:gd name="T35" fmla="*/ 137 h 265"/>
                <a:gd name="T36" fmla="*/ 156 w 326"/>
                <a:gd name="T37" fmla="*/ 137 h 265"/>
                <a:gd name="T38" fmla="*/ 130 w 326"/>
                <a:gd name="T39" fmla="*/ 135 h 265"/>
                <a:gd name="T40" fmla="*/ 121 w 326"/>
                <a:gd name="T41" fmla="*/ 121 h 265"/>
                <a:gd name="T42" fmla="*/ 104 w 326"/>
                <a:gd name="T43" fmla="*/ 108 h 265"/>
                <a:gd name="T44" fmla="*/ 103 w 326"/>
                <a:gd name="T45" fmla="*/ 108 h 265"/>
                <a:gd name="T46" fmla="*/ 103 w 326"/>
                <a:gd name="T47" fmla="*/ 108 h 265"/>
                <a:gd name="T48" fmla="*/ 97 w 326"/>
                <a:gd name="T49" fmla="*/ 96 h 265"/>
                <a:gd name="T50" fmla="*/ 96 w 326"/>
                <a:gd name="T51" fmla="*/ 94 h 265"/>
                <a:gd name="T52" fmla="*/ 95 w 326"/>
                <a:gd name="T53" fmla="*/ 85 h 265"/>
                <a:gd name="T54" fmla="*/ 101 w 326"/>
                <a:gd name="T55" fmla="*/ 161 h 265"/>
                <a:gd name="T56" fmla="*/ 77 w 326"/>
                <a:gd name="T57" fmla="*/ 265 h 265"/>
                <a:gd name="T58" fmla="*/ 69 w 326"/>
                <a:gd name="T59" fmla="*/ 180 h 265"/>
                <a:gd name="T60" fmla="*/ 68 w 326"/>
                <a:gd name="T61" fmla="*/ 177 h 265"/>
                <a:gd name="T62" fmla="*/ 54 w 326"/>
                <a:gd name="T63" fmla="*/ 149 h 265"/>
                <a:gd name="T64" fmla="*/ 8 w 326"/>
                <a:gd name="T65" fmla="*/ 260 h 265"/>
                <a:gd name="T66" fmla="*/ 3 w 326"/>
                <a:gd name="T67" fmla="*/ 113 h 265"/>
                <a:gd name="T68" fmla="*/ 25 w 326"/>
                <a:gd name="T69" fmla="*/ 68 h 265"/>
                <a:gd name="T70" fmla="*/ 0 w 326"/>
                <a:gd name="T71" fmla="*/ 49 h 265"/>
                <a:gd name="T72" fmla="*/ 0 w 326"/>
                <a:gd name="T73" fmla="*/ 48 h 265"/>
                <a:gd name="T74" fmla="*/ 4 w 326"/>
                <a:gd name="T75" fmla="*/ 2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6" h="265">
                  <a:moveTo>
                    <a:pt x="4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63" y="0"/>
                    <a:pt x="75" y="0"/>
                    <a:pt x="77" y="1"/>
                  </a:cubicBezTo>
                  <a:cubicBezTo>
                    <a:pt x="86" y="4"/>
                    <a:pt x="92" y="6"/>
                    <a:pt x="98" y="9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8" y="12"/>
                    <a:pt x="108" y="12"/>
                    <a:pt x="108" y="12"/>
                  </a:cubicBezTo>
                  <a:cubicBezTo>
                    <a:pt x="113" y="15"/>
                    <a:pt x="113" y="15"/>
                    <a:pt x="113" y="15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8" y="86"/>
                    <a:pt x="128" y="86"/>
                    <a:pt x="128" y="86"/>
                  </a:cubicBezTo>
                  <a:cubicBezTo>
                    <a:pt x="140" y="93"/>
                    <a:pt x="140" y="93"/>
                    <a:pt x="140" y="93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62" y="108"/>
                    <a:pt x="162" y="109"/>
                    <a:pt x="162" y="109"/>
                  </a:cubicBezTo>
                  <a:cubicBezTo>
                    <a:pt x="222" y="60"/>
                    <a:pt x="222" y="60"/>
                    <a:pt x="222" y="60"/>
                  </a:cubicBezTo>
                  <a:cubicBezTo>
                    <a:pt x="225" y="57"/>
                    <a:pt x="231" y="57"/>
                    <a:pt x="235" y="60"/>
                  </a:cubicBezTo>
                  <a:cubicBezTo>
                    <a:pt x="326" y="135"/>
                    <a:pt x="326" y="135"/>
                    <a:pt x="326" y="135"/>
                  </a:cubicBezTo>
                  <a:cubicBezTo>
                    <a:pt x="325" y="137"/>
                    <a:pt x="322" y="137"/>
                    <a:pt x="320" y="137"/>
                  </a:cubicBezTo>
                  <a:cubicBezTo>
                    <a:pt x="312" y="137"/>
                    <a:pt x="312" y="137"/>
                    <a:pt x="312" y="137"/>
                  </a:cubicBezTo>
                  <a:cubicBezTo>
                    <a:pt x="160" y="114"/>
                    <a:pt x="160" y="114"/>
                    <a:pt x="160" y="114"/>
                  </a:cubicBezTo>
                  <a:cubicBezTo>
                    <a:pt x="156" y="137"/>
                    <a:pt x="156" y="137"/>
                    <a:pt x="156" y="137"/>
                  </a:cubicBezTo>
                  <a:cubicBezTo>
                    <a:pt x="137" y="137"/>
                    <a:pt x="137" y="137"/>
                    <a:pt x="137" y="137"/>
                  </a:cubicBezTo>
                  <a:cubicBezTo>
                    <a:pt x="134" y="137"/>
                    <a:pt x="132" y="137"/>
                    <a:pt x="130" y="135"/>
                  </a:cubicBezTo>
                  <a:cubicBezTo>
                    <a:pt x="135" y="131"/>
                    <a:pt x="135" y="131"/>
                    <a:pt x="135" y="131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10" y="112"/>
                    <a:pt x="110" y="112"/>
                    <a:pt x="110" y="112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90" y="85"/>
                    <a:pt x="100" y="101"/>
                    <a:pt x="97" y="96"/>
                  </a:cubicBezTo>
                  <a:cubicBezTo>
                    <a:pt x="97" y="96"/>
                    <a:pt x="97" y="96"/>
                    <a:pt x="97" y="96"/>
                  </a:cubicBezTo>
                  <a:cubicBezTo>
                    <a:pt x="97" y="96"/>
                    <a:pt x="97" y="96"/>
                    <a:pt x="97" y="96"/>
                  </a:cubicBezTo>
                  <a:cubicBezTo>
                    <a:pt x="96" y="94"/>
                    <a:pt x="96" y="94"/>
                    <a:pt x="96" y="94"/>
                  </a:cubicBezTo>
                  <a:cubicBezTo>
                    <a:pt x="96" y="91"/>
                    <a:pt x="96" y="91"/>
                    <a:pt x="96" y="91"/>
                  </a:cubicBezTo>
                  <a:cubicBezTo>
                    <a:pt x="95" y="85"/>
                    <a:pt x="95" y="85"/>
                    <a:pt x="95" y="85"/>
                  </a:cubicBezTo>
                  <a:cubicBezTo>
                    <a:pt x="91" y="96"/>
                    <a:pt x="87" y="108"/>
                    <a:pt x="82" y="121"/>
                  </a:cubicBezTo>
                  <a:cubicBezTo>
                    <a:pt x="87" y="130"/>
                    <a:pt x="94" y="145"/>
                    <a:pt x="101" y="161"/>
                  </a:cubicBezTo>
                  <a:cubicBezTo>
                    <a:pt x="111" y="205"/>
                    <a:pt x="108" y="234"/>
                    <a:pt x="111" y="262"/>
                  </a:cubicBezTo>
                  <a:cubicBezTo>
                    <a:pt x="77" y="265"/>
                    <a:pt x="77" y="265"/>
                    <a:pt x="77" y="265"/>
                  </a:cubicBezTo>
                  <a:cubicBezTo>
                    <a:pt x="70" y="189"/>
                    <a:pt x="70" y="189"/>
                    <a:pt x="70" y="189"/>
                  </a:cubicBezTo>
                  <a:cubicBezTo>
                    <a:pt x="69" y="180"/>
                    <a:pt x="69" y="180"/>
                    <a:pt x="69" y="180"/>
                  </a:cubicBezTo>
                  <a:cubicBezTo>
                    <a:pt x="69" y="180"/>
                    <a:pt x="69" y="180"/>
                    <a:pt x="69" y="179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59" y="160"/>
                    <a:pt x="59" y="160"/>
                    <a:pt x="59" y="160"/>
                  </a:cubicBezTo>
                  <a:cubicBezTo>
                    <a:pt x="54" y="149"/>
                    <a:pt x="54" y="149"/>
                    <a:pt x="54" y="149"/>
                  </a:cubicBezTo>
                  <a:cubicBezTo>
                    <a:pt x="52" y="180"/>
                    <a:pt x="47" y="232"/>
                    <a:pt x="41" y="264"/>
                  </a:cubicBezTo>
                  <a:cubicBezTo>
                    <a:pt x="8" y="260"/>
                    <a:pt x="8" y="260"/>
                    <a:pt x="8" y="260"/>
                  </a:cubicBezTo>
                  <a:cubicBezTo>
                    <a:pt x="13" y="212"/>
                    <a:pt x="16" y="167"/>
                    <a:pt x="18" y="120"/>
                  </a:cubicBezTo>
                  <a:cubicBezTo>
                    <a:pt x="13" y="117"/>
                    <a:pt x="8" y="115"/>
                    <a:pt x="3" y="113"/>
                  </a:cubicBezTo>
                  <a:cubicBezTo>
                    <a:pt x="3" y="112"/>
                    <a:pt x="3" y="112"/>
                    <a:pt x="3" y="112"/>
                  </a:cubicBezTo>
                  <a:cubicBezTo>
                    <a:pt x="10" y="97"/>
                    <a:pt x="18" y="83"/>
                    <a:pt x="25" y="68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5" y="14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Freeform 866"/>
            <p:cNvSpPr>
              <a:spLocks noEditPoints="1"/>
            </p:cNvSpPr>
            <p:nvPr/>
          </p:nvSpPr>
          <p:spPr bwMode="auto">
            <a:xfrm>
              <a:off x="9904413" y="6296818"/>
              <a:ext cx="352425" cy="206375"/>
            </a:xfrm>
            <a:custGeom>
              <a:avLst/>
              <a:gdLst>
                <a:gd name="T0" fmla="*/ 108 w 202"/>
                <a:gd name="T1" fmla="*/ 78 h 118"/>
                <a:gd name="T2" fmla="*/ 202 w 202"/>
                <a:gd name="T3" fmla="*/ 0 h 118"/>
                <a:gd name="T4" fmla="*/ 202 w 202"/>
                <a:gd name="T5" fmla="*/ 108 h 118"/>
                <a:gd name="T6" fmla="*/ 193 w 202"/>
                <a:gd name="T7" fmla="*/ 118 h 118"/>
                <a:gd name="T8" fmla="*/ 10 w 202"/>
                <a:gd name="T9" fmla="*/ 118 h 118"/>
                <a:gd name="T10" fmla="*/ 0 w 202"/>
                <a:gd name="T11" fmla="*/ 108 h 118"/>
                <a:gd name="T12" fmla="*/ 0 w 202"/>
                <a:gd name="T13" fmla="*/ 0 h 118"/>
                <a:gd name="T14" fmla="*/ 95 w 202"/>
                <a:gd name="T15" fmla="*/ 78 h 118"/>
                <a:gd name="T16" fmla="*/ 108 w 202"/>
                <a:gd name="T17" fmla="*/ 78 h 118"/>
                <a:gd name="T18" fmla="*/ 145 w 202"/>
                <a:gd name="T19" fmla="*/ 67 h 118"/>
                <a:gd name="T20" fmla="*/ 189 w 202"/>
                <a:gd name="T21" fmla="*/ 109 h 118"/>
                <a:gd name="T22" fmla="*/ 191 w 202"/>
                <a:gd name="T23" fmla="*/ 110 h 118"/>
                <a:gd name="T24" fmla="*/ 193 w 202"/>
                <a:gd name="T25" fmla="*/ 109 h 118"/>
                <a:gd name="T26" fmla="*/ 193 w 202"/>
                <a:gd name="T27" fmla="*/ 104 h 118"/>
                <a:gd name="T28" fmla="*/ 149 w 202"/>
                <a:gd name="T29" fmla="*/ 62 h 118"/>
                <a:gd name="T30" fmla="*/ 145 w 202"/>
                <a:gd name="T31" fmla="*/ 62 h 118"/>
                <a:gd name="T32" fmla="*/ 145 w 202"/>
                <a:gd name="T33" fmla="*/ 67 h 118"/>
                <a:gd name="T34" fmla="*/ 58 w 202"/>
                <a:gd name="T35" fmla="*/ 62 h 118"/>
                <a:gd name="T36" fmla="*/ 54 w 202"/>
                <a:gd name="T37" fmla="*/ 62 h 118"/>
                <a:gd name="T38" fmla="*/ 9 w 202"/>
                <a:gd name="T39" fmla="*/ 104 h 118"/>
                <a:gd name="T40" fmla="*/ 9 w 202"/>
                <a:gd name="T41" fmla="*/ 109 h 118"/>
                <a:gd name="T42" fmla="*/ 12 w 202"/>
                <a:gd name="T43" fmla="*/ 110 h 118"/>
                <a:gd name="T44" fmla="*/ 14 w 202"/>
                <a:gd name="T45" fmla="*/ 109 h 118"/>
                <a:gd name="T46" fmla="*/ 58 w 202"/>
                <a:gd name="T47" fmla="*/ 67 h 118"/>
                <a:gd name="T48" fmla="*/ 58 w 202"/>
                <a:gd name="T49" fmla="*/ 6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18">
                  <a:moveTo>
                    <a:pt x="108" y="78"/>
                  </a:moveTo>
                  <a:cubicBezTo>
                    <a:pt x="202" y="0"/>
                    <a:pt x="202" y="0"/>
                    <a:pt x="202" y="0"/>
                  </a:cubicBezTo>
                  <a:cubicBezTo>
                    <a:pt x="202" y="108"/>
                    <a:pt x="202" y="108"/>
                    <a:pt x="202" y="108"/>
                  </a:cubicBezTo>
                  <a:cubicBezTo>
                    <a:pt x="202" y="113"/>
                    <a:pt x="198" y="118"/>
                    <a:pt x="193" y="11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4" y="118"/>
                    <a:pt x="0" y="113"/>
                    <a:pt x="0" y="10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5" y="78"/>
                    <a:pt x="95" y="78"/>
                    <a:pt x="95" y="78"/>
                  </a:cubicBezTo>
                  <a:cubicBezTo>
                    <a:pt x="98" y="81"/>
                    <a:pt x="104" y="81"/>
                    <a:pt x="108" y="78"/>
                  </a:cubicBezTo>
                  <a:close/>
                  <a:moveTo>
                    <a:pt x="145" y="67"/>
                  </a:moveTo>
                  <a:cubicBezTo>
                    <a:pt x="189" y="109"/>
                    <a:pt x="189" y="109"/>
                    <a:pt x="189" y="109"/>
                  </a:cubicBezTo>
                  <a:cubicBezTo>
                    <a:pt x="190" y="109"/>
                    <a:pt x="190" y="110"/>
                    <a:pt x="191" y="110"/>
                  </a:cubicBezTo>
                  <a:cubicBezTo>
                    <a:pt x="192" y="110"/>
                    <a:pt x="193" y="109"/>
                    <a:pt x="193" y="109"/>
                  </a:cubicBezTo>
                  <a:cubicBezTo>
                    <a:pt x="195" y="107"/>
                    <a:pt x="195" y="105"/>
                    <a:pt x="193" y="104"/>
                  </a:cubicBezTo>
                  <a:cubicBezTo>
                    <a:pt x="149" y="62"/>
                    <a:pt x="149" y="62"/>
                    <a:pt x="149" y="62"/>
                  </a:cubicBezTo>
                  <a:cubicBezTo>
                    <a:pt x="148" y="61"/>
                    <a:pt x="146" y="61"/>
                    <a:pt x="145" y="62"/>
                  </a:cubicBezTo>
                  <a:cubicBezTo>
                    <a:pt x="143" y="64"/>
                    <a:pt x="143" y="66"/>
                    <a:pt x="145" y="67"/>
                  </a:cubicBezTo>
                  <a:close/>
                  <a:moveTo>
                    <a:pt x="58" y="62"/>
                  </a:moveTo>
                  <a:cubicBezTo>
                    <a:pt x="57" y="61"/>
                    <a:pt x="55" y="61"/>
                    <a:pt x="54" y="62"/>
                  </a:cubicBezTo>
                  <a:cubicBezTo>
                    <a:pt x="9" y="104"/>
                    <a:pt x="9" y="104"/>
                    <a:pt x="9" y="104"/>
                  </a:cubicBezTo>
                  <a:cubicBezTo>
                    <a:pt x="8" y="105"/>
                    <a:pt x="8" y="107"/>
                    <a:pt x="9" y="109"/>
                  </a:cubicBezTo>
                  <a:cubicBezTo>
                    <a:pt x="10" y="109"/>
                    <a:pt x="11" y="110"/>
                    <a:pt x="12" y="110"/>
                  </a:cubicBezTo>
                  <a:cubicBezTo>
                    <a:pt x="12" y="110"/>
                    <a:pt x="13" y="109"/>
                    <a:pt x="14" y="109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9" y="66"/>
                    <a:pt x="59" y="64"/>
                    <a:pt x="58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Freeform 867"/>
            <p:cNvSpPr>
              <a:spLocks/>
            </p:cNvSpPr>
            <p:nvPr/>
          </p:nvSpPr>
          <p:spPr bwMode="auto">
            <a:xfrm>
              <a:off x="9993313" y="6295231"/>
              <a:ext cx="198438" cy="49213"/>
            </a:xfrm>
            <a:custGeom>
              <a:avLst/>
              <a:gdLst>
                <a:gd name="T0" fmla="*/ 7 w 114"/>
                <a:gd name="T1" fmla="*/ 0 h 28"/>
                <a:gd name="T2" fmla="*/ 109 w 114"/>
                <a:gd name="T3" fmla="*/ 18 h 28"/>
                <a:gd name="T4" fmla="*/ 113 w 114"/>
                <a:gd name="T5" fmla="*/ 24 h 28"/>
                <a:gd name="T6" fmla="*/ 108 w 114"/>
                <a:gd name="T7" fmla="*/ 28 h 28"/>
                <a:gd name="T8" fmla="*/ 107 w 114"/>
                <a:gd name="T9" fmla="*/ 28 h 28"/>
                <a:gd name="T10" fmla="*/ 5 w 114"/>
                <a:gd name="T11" fmla="*/ 11 h 28"/>
                <a:gd name="T12" fmla="*/ 1 w 114"/>
                <a:gd name="T13" fmla="*/ 5 h 28"/>
                <a:gd name="T14" fmla="*/ 7 w 114"/>
                <a:gd name="T1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28">
                  <a:moveTo>
                    <a:pt x="7" y="0"/>
                  </a:moveTo>
                  <a:cubicBezTo>
                    <a:pt x="109" y="18"/>
                    <a:pt x="109" y="18"/>
                    <a:pt x="109" y="18"/>
                  </a:cubicBezTo>
                  <a:cubicBezTo>
                    <a:pt x="112" y="18"/>
                    <a:pt x="114" y="21"/>
                    <a:pt x="113" y="24"/>
                  </a:cubicBezTo>
                  <a:cubicBezTo>
                    <a:pt x="113" y="27"/>
                    <a:pt x="110" y="28"/>
                    <a:pt x="108" y="28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0"/>
                    <a:pt x="0" y="8"/>
                    <a:pt x="1" y="5"/>
                  </a:cubicBezTo>
                  <a:cubicBezTo>
                    <a:pt x="1" y="2"/>
                    <a:pt x="4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Freeform 868"/>
            <p:cNvSpPr>
              <a:spLocks/>
            </p:cNvSpPr>
            <p:nvPr/>
          </p:nvSpPr>
          <p:spPr bwMode="auto">
            <a:xfrm>
              <a:off x="9985375" y="6331743"/>
              <a:ext cx="160338" cy="44450"/>
            </a:xfrm>
            <a:custGeom>
              <a:avLst/>
              <a:gdLst>
                <a:gd name="T0" fmla="*/ 1 w 91"/>
                <a:gd name="T1" fmla="*/ 5 h 25"/>
                <a:gd name="T2" fmla="*/ 7 w 91"/>
                <a:gd name="T3" fmla="*/ 1 h 25"/>
                <a:gd name="T4" fmla="*/ 86 w 91"/>
                <a:gd name="T5" fmla="*/ 14 h 25"/>
                <a:gd name="T6" fmla="*/ 90 w 91"/>
                <a:gd name="T7" fmla="*/ 20 h 25"/>
                <a:gd name="T8" fmla="*/ 85 w 91"/>
                <a:gd name="T9" fmla="*/ 25 h 25"/>
                <a:gd name="T10" fmla="*/ 84 w 91"/>
                <a:gd name="T11" fmla="*/ 25 h 25"/>
                <a:gd name="T12" fmla="*/ 5 w 91"/>
                <a:gd name="T13" fmla="*/ 11 h 25"/>
                <a:gd name="T14" fmla="*/ 1 w 91"/>
                <a:gd name="T15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5">
                  <a:moveTo>
                    <a:pt x="1" y="5"/>
                  </a:moveTo>
                  <a:cubicBezTo>
                    <a:pt x="1" y="2"/>
                    <a:pt x="4" y="0"/>
                    <a:pt x="7" y="1"/>
                  </a:cubicBezTo>
                  <a:cubicBezTo>
                    <a:pt x="86" y="14"/>
                    <a:pt x="86" y="14"/>
                    <a:pt x="86" y="14"/>
                  </a:cubicBezTo>
                  <a:cubicBezTo>
                    <a:pt x="89" y="15"/>
                    <a:pt x="91" y="18"/>
                    <a:pt x="90" y="20"/>
                  </a:cubicBezTo>
                  <a:cubicBezTo>
                    <a:pt x="90" y="23"/>
                    <a:pt x="87" y="25"/>
                    <a:pt x="85" y="25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8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869"/>
            <p:cNvSpPr>
              <a:spLocks/>
            </p:cNvSpPr>
            <p:nvPr/>
          </p:nvSpPr>
          <p:spPr bwMode="auto">
            <a:xfrm>
              <a:off x="10034588" y="6379368"/>
              <a:ext cx="73025" cy="28575"/>
            </a:xfrm>
            <a:custGeom>
              <a:avLst/>
              <a:gdLst>
                <a:gd name="T0" fmla="*/ 37 w 42"/>
                <a:gd name="T1" fmla="*/ 5 h 16"/>
                <a:gd name="T2" fmla="*/ 42 w 42"/>
                <a:gd name="T3" fmla="*/ 12 h 16"/>
                <a:gd name="T4" fmla="*/ 37 w 42"/>
                <a:gd name="T5" fmla="*/ 16 h 16"/>
                <a:gd name="T6" fmla="*/ 36 w 42"/>
                <a:gd name="T7" fmla="*/ 16 h 16"/>
                <a:gd name="T8" fmla="*/ 5 w 42"/>
                <a:gd name="T9" fmla="*/ 11 h 16"/>
                <a:gd name="T10" fmla="*/ 1 w 42"/>
                <a:gd name="T11" fmla="*/ 5 h 16"/>
                <a:gd name="T12" fmla="*/ 7 w 42"/>
                <a:gd name="T13" fmla="*/ 1 h 16"/>
                <a:gd name="T14" fmla="*/ 37 w 42"/>
                <a:gd name="T15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16">
                  <a:moveTo>
                    <a:pt x="37" y="5"/>
                  </a:moveTo>
                  <a:cubicBezTo>
                    <a:pt x="40" y="6"/>
                    <a:pt x="42" y="9"/>
                    <a:pt x="42" y="12"/>
                  </a:cubicBezTo>
                  <a:cubicBezTo>
                    <a:pt x="41" y="14"/>
                    <a:pt x="39" y="16"/>
                    <a:pt x="37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3" y="11"/>
                    <a:pt x="0" y="8"/>
                    <a:pt x="1" y="5"/>
                  </a:cubicBezTo>
                  <a:cubicBezTo>
                    <a:pt x="1" y="2"/>
                    <a:pt x="4" y="0"/>
                    <a:pt x="7" y="1"/>
                  </a:cubicBezTo>
                  <a:lnTo>
                    <a:pt x="3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5" name="圆角矩形 24"/>
          <p:cNvSpPr/>
          <p:nvPr/>
        </p:nvSpPr>
        <p:spPr>
          <a:xfrm>
            <a:off x="707572" y="1178312"/>
            <a:ext cx="7383015" cy="783622"/>
          </a:xfrm>
          <a:prstGeom prst="round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五边形 25"/>
          <p:cNvSpPr/>
          <p:nvPr/>
        </p:nvSpPr>
        <p:spPr>
          <a:xfrm>
            <a:off x="7373013" y="1283375"/>
            <a:ext cx="1066800" cy="559527"/>
          </a:xfrm>
          <a:prstGeom prst="homePlate">
            <a:avLst>
              <a:gd name="adj" fmla="val 31490"/>
            </a:avLst>
          </a:prstGeom>
          <a:solidFill>
            <a:srgbClr val="033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162000" bIns="81000"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  <a:cs typeface="+mn-ea"/>
                <a:sym typeface="+mn-lt"/>
              </a:rPr>
              <a:t>融入</a:t>
            </a:r>
          </a:p>
        </p:txBody>
      </p:sp>
      <p:sp>
        <p:nvSpPr>
          <p:cNvPr id="27" name="TextBox 33"/>
          <p:cNvSpPr txBox="1"/>
          <p:nvPr/>
        </p:nvSpPr>
        <p:spPr>
          <a:xfrm>
            <a:off x="2156598" y="3204770"/>
            <a:ext cx="4782795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00" dirty="0">
                <a:solidFill>
                  <a:srgbClr val="797979"/>
                </a:solidFill>
                <a:latin typeface="+mn-ea"/>
                <a:cs typeface="+mn-ea"/>
                <a:sym typeface="+mn-lt"/>
              </a:rPr>
              <a:t>每个公司总有自己的组件技术栈，从框架库、基础组件库到公共组件库</a:t>
            </a:r>
            <a:r>
              <a:rPr lang="en-US" altLang="zh-CN" sz="900" dirty="0">
                <a:solidFill>
                  <a:srgbClr val="797979"/>
                </a:solidFill>
                <a:latin typeface="+mn-ea"/>
                <a:cs typeface="+mn-ea"/>
                <a:sym typeface="+mn-lt"/>
              </a:rPr>
              <a:t>……</a:t>
            </a:r>
          </a:p>
          <a:p>
            <a:pPr>
              <a:lnSpc>
                <a:spcPct val="120000"/>
              </a:lnSpc>
            </a:pPr>
            <a:r>
              <a:rPr lang="zh-CN" altLang="en-US" sz="900" dirty="0">
                <a:solidFill>
                  <a:srgbClr val="797979"/>
                </a:solidFill>
                <a:latin typeface="+mn-ea"/>
                <a:cs typeface="+mn-ea"/>
                <a:sym typeface="+mn-lt"/>
              </a:rPr>
              <a:t>在项目中，我们需要学习的不仅是，知道要去选择什么技术栈、用什么组件，而是要清楚，在项目运行的开始，为什么要选用这样的技术栈与组件，理解底层的原因更重要</a:t>
            </a:r>
          </a:p>
        </p:txBody>
      </p:sp>
      <p:sp>
        <p:nvSpPr>
          <p:cNvPr id="28" name="TextBox 33"/>
          <p:cNvSpPr txBox="1"/>
          <p:nvPr/>
        </p:nvSpPr>
        <p:spPr>
          <a:xfrm>
            <a:off x="2180603" y="2331836"/>
            <a:ext cx="4782795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797979"/>
                </a:solidFill>
                <a:latin typeface="+mn-ea"/>
                <a:cs typeface="+mn-ea"/>
                <a:sym typeface="+mn-lt"/>
              </a:rPr>
              <a:t>在实际项目开发中，才能积累更多的实际经验，从需求阶段到产品正式发布的过程中，可能会出现的一系列问题就是自己成长的基石</a:t>
            </a:r>
            <a:endParaRPr lang="en-US" altLang="zh-CN" sz="900" dirty="0">
              <a:solidFill>
                <a:srgbClr val="797979"/>
              </a:solidFill>
              <a:latin typeface="+mn-ea"/>
              <a:cs typeface="+mn-ea"/>
              <a:sym typeface="+mn-lt"/>
            </a:endParaRPr>
          </a:p>
          <a:p>
            <a:r>
              <a:rPr lang="zh-CN" altLang="en-US" sz="900" dirty="0">
                <a:solidFill>
                  <a:srgbClr val="797979"/>
                </a:solidFill>
                <a:latin typeface="+mn-ea"/>
                <a:cs typeface="+mn-ea"/>
                <a:sym typeface="+mn-lt"/>
              </a:rPr>
              <a:t>在项目中沉淀、总结，才是系统掌握公司研发技术、研发流程的核心</a:t>
            </a:r>
            <a:endParaRPr lang="en-US" altLang="zh-CN" sz="900" dirty="0">
              <a:solidFill>
                <a:srgbClr val="797979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9" name="TextBox 33"/>
          <p:cNvSpPr txBox="1"/>
          <p:nvPr/>
        </p:nvSpPr>
        <p:spPr>
          <a:xfrm>
            <a:off x="2180603" y="1391873"/>
            <a:ext cx="478279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6A6A6A"/>
                </a:solidFill>
                <a:latin typeface="+mn-ea"/>
                <a:cs typeface="+mn-ea"/>
                <a:sym typeface="+mn-lt"/>
              </a:rPr>
              <a:t>团队协作是工作的核心，快速的学习与适应公司的研发体系和流程，最快的方式就是融入到团队中，参与到项目中</a:t>
            </a:r>
            <a:endParaRPr lang="en-US" altLang="zh-CN" sz="900" dirty="0">
              <a:solidFill>
                <a:srgbClr val="6A6A6A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165863" y="1275606"/>
            <a:ext cx="575064" cy="575064"/>
          </a:xfrm>
          <a:prstGeom prst="ellipse">
            <a:avLst/>
          </a:prstGeom>
          <a:solidFill>
            <a:srgbClr val="033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277187" y="1306860"/>
            <a:ext cx="391724" cy="449103"/>
            <a:chOff x="2033588" y="4343400"/>
            <a:chExt cx="563563" cy="646113"/>
          </a:xfrm>
          <a:solidFill>
            <a:schemeClr val="bg1"/>
          </a:solidFill>
        </p:grpSpPr>
        <p:sp>
          <p:nvSpPr>
            <p:cNvPr id="32" name="Oval 316"/>
            <p:cNvSpPr>
              <a:spLocks noChangeArrowheads="1"/>
            </p:cNvSpPr>
            <p:nvPr/>
          </p:nvSpPr>
          <p:spPr bwMode="auto">
            <a:xfrm>
              <a:off x="2166938" y="4343400"/>
              <a:ext cx="101600" cy="1238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3" name="Freeform 317"/>
            <p:cNvSpPr>
              <a:spLocks noEditPoints="1"/>
            </p:cNvSpPr>
            <p:nvPr/>
          </p:nvSpPr>
          <p:spPr bwMode="auto">
            <a:xfrm>
              <a:off x="2033588" y="4479925"/>
              <a:ext cx="361950" cy="509588"/>
            </a:xfrm>
            <a:custGeom>
              <a:avLst/>
              <a:gdLst>
                <a:gd name="T0" fmla="*/ 206 w 207"/>
                <a:gd name="T1" fmla="*/ 44 h 292"/>
                <a:gd name="T2" fmla="*/ 205 w 207"/>
                <a:gd name="T3" fmla="*/ 44 h 292"/>
                <a:gd name="T4" fmla="*/ 195 w 207"/>
                <a:gd name="T5" fmla="*/ 36 h 292"/>
                <a:gd name="T6" fmla="*/ 154 w 207"/>
                <a:gd name="T7" fmla="*/ 5 h 292"/>
                <a:gd name="T8" fmla="*/ 144 w 207"/>
                <a:gd name="T9" fmla="*/ 2 h 292"/>
                <a:gd name="T10" fmla="*/ 129 w 207"/>
                <a:gd name="T11" fmla="*/ 1 h 292"/>
                <a:gd name="T12" fmla="*/ 127 w 207"/>
                <a:gd name="T13" fmla="*/ 19 h 292"/>
                <a:gd name="T14" fmla="*/ 115 w 207"/>
                <a:gd name="T15" fmla="*/ 72 h 292"/>
                <a:gd name="T16" fmla="*/ 115 w 207"/>
                <a:gd name="T17" fmla="*/ 12 h 292"/>
                <a:gd name="T18" fmla="*/ 99 w 207"/>
                <a:gd name="T19" fmla="*/ 0 h 292"/>
                <a:gd name="T20" fmla="*/ 99 w 207"/>
                <a:gd name="T21" fmla="*/ 15 h 292"/>
                <a:gd name="T22" fmla="*/ 77 w 207"/>
                <a:gd name="T23" fmla="*/ 30 h 292"/>
                <a:gd name="T24" fmla="*/ 69 w 207"/>
                <a:gd name="T25" fmla="*/ 11 h 292"/>
                <a:gd name="T26" fmla="*/ 81 w 207"/>
                <a:gd name="T27" fmla="*/ 0 h 292"/>
                <a:gd name="T28" fmla="*/ 66 w 207"/>
                <a:gd name="T29" fmla="*/ 2 h 292"/>
                <a:gd name="T30" fmla="*/ 5 w 207"/>
                <a:gd name="T31" fmla="*/ 60 h 292"/>
                <a:gd name="T32" fmla="*/ 5 w 207"/>
                <a:gd name="T33" fmla="*/ 61 h 292"/>
                <a:gd name="T34" fmla="*/ 2 w 207"/>
                <a:gd name="T35" fmla="*/ 81 h 292"/>
                <a:gd name="T36" fmla="*/ 3 w 207"/>
                <a:gd name="T37" fmla="*/ 82 h 292"/>
                <a:gd name="T38" fmla="*/ 4 w 207"/>
                <a:gd name="T39" fmla="*/ 85 h 292"/>
                <a:gd name="T40" fmla="*/ 10 w 207"/>
                <a:gd name="T41" fmla="*/ 97 h 292"/>
                <a:gd name="T42" fmla="*/ 34 w 207"/>
                <a:gd name="T43" fmla="*/ 144 h 292"/>
                <a:gd name="T44" fmla="*/ 56 w 207"/>
                <a:gd name="T45" fmla="*/ 153 h 292"/>
                <a:gd name="T46" fmla="*/ 60 w 207"/>
                <a:gd name="T47" fmla="*/ 154 h 292"/>
                <a:gd name="T48" fmla="*/ 103 w 207"/>
                <a:gd name="T49" fmla="*/ 292 h 292"/>
                <a:gd name="T50" fmla="*/ 96 w 207"/>
                <a:gd name="T51" fmla="*/ 188 h 292"/>
                <a:gd name="T52" fmla="*/ 153 w 207"/>
                <a:gd name="T53" fmla="*/ 56 h 292"/>
                <a:gd name="T54" fmla="*/ 160 w 207"/>
                <a:gd name="T55" fmla="*/ 53 h 292"/>
                <a:gd name="T56" fmla="*/ 129 w 207"/>
                <a:gd name="T57" fmla="*/ 76 h 292"/>
                <a:gd name="T58" fmla="*/ 153 w 207"/>
                <a:gd name="T59" fmla="*/ 56 h 292"/>
                <a:gd name="T60" fmla="*/ 52 w 207"/>
                <a:gd name="T61" fmla="*/ 94 h 292"/>
                <a:gd name="T62" fmla="*/ 41 w 207"/>
                <a:gd name="T63" fmla="*/ 74 h 292"/>
                <a:gd name="T64" fmla="*/ 57 w 207"/>
                <a:gd name="T65" fmla="*/ 10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92">
                  <a:moveTo>
                    <a:pt x="205" y="71"/>
                  </a:moveTo>
                  <a:cubicBezTo>
                    <a:pt x="206" y="59"/>
                    <a:pt x="207" y="41"/>
                    <a:pt x="206" y="44"/>
                  </a:cubicBezTo>
                  <a:cubicBezTo>
                    <a:pt x="206" y="44"/>
                    <a:pt x="206" y="44"/>
                    <a:pt x="206" y="44"/>
                  </a:cubicBezTo>
                  <a:cubicBezTo>
                    <a:pt x="205" y="44"/>
                    <a:pt x="205" y="44"/>
                    <a:pt x="205" y="44"/>
                  </a:cubicBezTo>
                  <a:cubicBezTo>
                    <a:pt x="202" y="41"/>
                    <a:pt x="202" y="41"/>
                    <a:pt x="202" y="41"/>
                  </a:cubicBezTo>
                  <a:cubicBezTo>
                    <a:pt x="195" y="36"/>
                    <a:pt x="195" y="36"/>
                    <a:pt x="195" y="36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54" y="5"/>
                    <a:pt x="154" y="5"/>
                    <a:pt x="154" y="5"/>
                  </a:cubicBezTo>
                  <a:cubicBezTo>
                    <a:pt x="151" y="3"/>
                    <a:pt x="147" y="2"/>
                    <a:pt x="144" y="2"/>
                  </a:cubicBezTo>
                  <a:cubicBezTo>
                    <a:pt x="144" y="2"/>
                    <a:pt x="144" y="2"/>
                    <a:pt x="144" y="2"/>
                  </a:cubicBezTo>
                  <a:cubicBezTo>
                    <a:pt x="139" y="1"/>
                    <a:pt x="134" y="1"/>
                    <a:pt x="129" y="0"/>
                  </a:cubicBezTo>
                  <a:cubicBezTo>
                    <a:pt x="129" y="1"/>
                    <a:pt x="129" y="1"/>
                    <a:pt x="129" y="1"/>
                  </a:cubicBezTo>
                  <a:cubicBezTo>
                    <a:pt x="142" y="11"/>
                    <a:pt x="142" y="11"/>
                    <a:pt x="142" y="11"/>
                  </a:cubicBezTo>
                  <a:cubicBezTo>
                    <a:pt x="127" y="19"/>
                    <a:pt x="127" y="19"/>
                    <a:pt x="127" y="19"/>
                  </a:cubicBezTo>
                  <a:cubicBezTo>
                    <a:pt x="134" y="30"/>
                    <a:pt x="134" y="30"/>
                    <a:pt x="134" y="30"/>
                  </a:cubicBezTo>
                  <a:cubicBezTo>
                    <a:pt x="115" y="72"/>
                    <a:pt x="115" y="72"/>
                    <a:pt x="115" y="72"/>
                  </a:cubicBezTo>
                  <a:cubicBezTo>
                    <a:pt x="112" y="15"/>
                    <a:pt x="112" y="15"/>
                    <a:pt x="112" y="15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76" y="1"/>
                    <a:pt x="72" y="1"/>
                    <a:pt x="67" y="2"/>
                  </a:cubicBezTo>
                  <a:cubicBezTo>
                    <a:pt x="67" y="2"/>
                    <a:pt x="66" y="2"/>
                    <a:pt x="66" y="2"/>
                  </a:cubicBezTo>
                  <a:cubicBezTo>
                    <a:pt x="61" y="2"/>
                    <a:pt x="57" y="4"/>
                    <a:pt x="53" y="8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0" y="102"/>
                    <a:pt x="3" y="72"/>
                    <a:pt x="2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3" y="82"/>
                    <a:pt x="3" y="82"/>
                    <a:pt x="3" y="82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4" y="85"/>
                    <a:pt x="4" y="85"/>
                    <a:pt x="4" y="85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42" y="141"/>
                    <a:pt x="49" y="137"/>
                    <a:pt x="56" y="133"/>
                  </a:cubicBezTo>
                  <a:cubicBezTo>
                    <a:pt x="56" y="140"/>
                    <a:pt x="56" y="146"/>
                    <a:pt x="56" y="153"/>
                  </a:cubicBezTo>
                  <a:cubicBezTo>
                    <a:pt x="56" y="153"/>
                    <a:pt x="56" y="154"/>
                    <a:pt x="56" y="154"/>
                  </a:cubicBezTo>
                  <a:cubicBezTo>
                    <a:pt x="57" y="154"/>
                    <a:pt x="58" y="154"/>
                    <a:pt x="60" y="154"/>
                  </a:cubicBezTo>
                  <a:cubicBezTo>
                    <a:pt x="64" y="292"/>
                    <a:pt x="64" y="292"/>
                    <a:pt x="64" y="292"/>
                  </a:cubicBezTo>
                  <a:cubicBezTo>
                    <a:pt x="103" y="292"/>
                    <a:pt x="103" y="292"/>
                    <a:pt x="103" y="292"/>
                  </a:cubicBezTo>
                  <a:cubicBezTo>
                    <a:pt x="104" y="275"/>
                    <a:pt x="104" y="252"/>
                    <a:pt x="104" y="230"/>
                  </a:cubicBezTo>
                  <a:cubicBezTo>
                    <a:pt x="99" y="217"/>
                    <a:pt x="96" y="202"/>
                    <a:pt x="96" y="188"/>
                  </a:cubicBezTo>
                  <a:cubicBezTo>
                    <a:pt x="96" y="126"/>
                    <a:pt x="144" y="75"/>
                    <a:pt x="205" y="71"/>
                  </a:cubicBezTo>
                  <a:close/>
                  <a:moveTo>
                    <a:pt x="153" y="56"/>
                  </a:moveTo>
                  <a:cubicBezTo>
                    <a:pt x="152" y="53"/>
                    <a:pt x="152" y="50"/>
                    <a:pt x="152" y="47"/>
                  </a:cubicBezTo>
                  <a:cubicBezTo>
                    <a:pt x="160" y="53"/>
                    <a:pt x="160" y="53"/>
                    <a:pt x="160" y="53"/>
                  </a:cubicBezTo>
                  <a:cubicBezTo>
                    <a:pt x="164" y="56"/>
                    <a:pt x="164" y="56"/>
                    <a:pt x="164" y="56"/>
                  </a:cubicBezTo>
                  <a:cubicBezTo>
                    <a:pt x="129" y="76"/>
                    <a:pt x="129" y="76"/>
                    <a:pt x="129" y="76"/>
                  </a:cubicBezTo>
                  <a:cubicBezTo>
                    <a:pt x="126" y="72"/>
                    <a:pt x="126" y="72"/>
                    <a:pt x="126" y="72"/>
                  </a:cubicBezTo>
                  <a:lnTo>
                    <a:pt x="153" y="56"/>
                  </a:lnTo>
                  <a:close/>
                  <a:moveTo>
                    <a:pt x="57" y="102"/>
                  </a:moveTo>
                  <a:cubicBezTo>
                    <a:pt x="52" y="94"/>
                    <a:pt x="52" y="94"/>
                    <a:pt x="52" y="94"/>
                  </a:cubicBezTo>
                  <a:cubicBezTo>
                    <a:pt x="43" y="79"/>
                    <a:pt x="43" y="79"/>
                    <a:pt x="43" y="79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8" y="70"/>
                    <a:pt x="57" y="86"/>
                    <a:pt x="57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Freeform 318"/>
            <p:cNvSpPr>
              <a:spLocks/>
            </p:cNvSpPr>
            <p:nvPr/>
          </p:nvSpPr>
          <p:spPr bwMode="auto">
            <a:xfrm>
              <a:off x="2227263" y="4903788"/>
              <a:ext cx="71438" cy="85725"/>
            </a:xfrm>
            <a:custGeom>
              <a:avLst/>
              <a:gdLst>
                <a:gd name="T0" fmla="*/ 0 w 41"/>
                <a:gd name="T1" fmla="*/ 0 h 49"/>
                <a:gd name="T2" fmla="*/ 1 w 41"/>
                <a:gd name="T3" fmla="*/ 49 h 49"/>
                <a:gd name="T4" fmla="*/ 41 w 41"/>
                <a:gd name="T5" fmla="*/ 49 h 49"/>
                <a:gd name="T6" fmla="*/ 41 w 41"/>
                <a:gd name="T7" fmla="*/ 44 h 49"/>
                <a:gd name="T8" fmla="*/ 0 w 41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9">
                  <a:moveTo>
                    <a:pt x="0" y="0"/>
                  </a:moveTo>
                  <a:cubicBezTo>
                    <a:pt x="1" y="49"/>
                    <a:pt x="1" y="49"/>
                    <a:pt x="1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1" y="47"/>
                    <a:pt x="41" y="45"/>
                    <a:pt x="41" y="44"/>
                  </a:cubicBezTo>
                  <a:cubicBezTo>
                    <a:pt x="24" y="33"/>
                    <a:pt x="10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5" name="Freeform 319"/>
            <p:cNvSpPr>
              <a:spLocks/>
            </p:cNvSpPr>
            <p:nvPr/>
          </p:nvSpPr>
          <p:spPr bwMode="auto">
            <a:xfrm>
              <a:off x="2387600" y="4616450"/>
              <a:ext cx="61913" cy="47625"/>
            </a:xfrm>
            <a:custGeom>
              <a:avLst/>
              <a:gdLst>
                <a:gd name="T0" fmla="*/ 34 w 39"/>
                <a:gd name="T1" fmla="*/ 0 h 30"/>
                <a:gd name="T2" fmla="*/ 28 w 39"/>
                <a:gd name="T3" fmla="*/ 0 h 30"/>
                <a:gd name="T4" fmla="*/ 12 w 39"/>
                <a:gd name="T5" fmla="*/ 0 h 30"/>
                <a:gd name="T6" fmla="*/ 5 w 39"/>
                <a:gd name="T7" fmla="*/ 0 h 30"/>
                <a:gd name="T8" fmla="*/ 0 w 39"/>
                <a:gd name="T9" fmla="*/ 30 h 30"/>
                <a:gd name="T10" fmla="*/ 12 w 39"/>
                <a:gd name="T11" fmla="*/ 30 h 30"/>
                <a:gd name="T12" fmla="*/ 28 w 39"/>
                <a:gd name="T13" fmla="*/ 30 h 30"/>
                <a:gd name="T14" fmla="*/ 39 w 39"/>
                <a:gd name="T15" fmla="*/ 30 h 30"/>
                <a:gd name="T16" fmla="*/ 34 w 39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30">
                  <a:moveTo>
                    <a:pt x="34" y="0"/>
                  </a:moveTo>
                  <a:lnTo>
                    <a:pt x="28" y="0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30"/>
                  </a:lnTo>
                  <a:lnTo>
                    <a:pt x="12" y="30"/>
                  </a:lnTo>
                  <a:lnTo>
                    <a:pt x="28" y="30"/>
                  </a:lnTo>
                  <a:lnTo>
                    <a:pt x="39" y="30"/>
                  </a:lnTo>
                  <a:lnTo>
                    <a:pt x="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Freeform 320"/>
            <p:cNvSpPr>
              <a:spLocks/>
            </p:cNvSpPr>
            <p:nvPr/>
          </p:nvSpPr>
          <p:spPr bwMode="auto">
            <a:xfrm>
              <a:off x="2305050" y="4625975"/>
              <a:ext cx="69850" cy="69850"/>
            </a:xfrm>
            <a:custGeom>
              <a:avLst/>
              <a:gdLst>
                <a:gd name="T0" fmla="*/ 24 w 44"/>
                <a:gd name="T1" fmla="*/ 0 h 44"/>
                <a:gd name="T2" fmla="*/ 19 w 44"/>
                <a:gd name="T3" fmla="*/ 4 h 44"/>
                <a:gd name="T4" fmla="*/ 6 w 44"/>
                <a:gd name="T5" fmla="*/ 11 h 44"/>
                <a:gd name="T6" fmla="*/ 0 w 44"/>
                <a:gd name="T7" fmla="*/ 15 h 44"/>
                <a:gd name="T8" fmla="*/ 11 w 44"/>
                <a:gd name="T9" fmla="*/ 44 h 44"/>
                <a:gd name="T10" fmla="*/ 21 w 44"/>
                <a:gd name="T11" fmla="*/ 38 h 44"/>
                <a:gd name="T12" fmla="*/ 34 w 44"/>
                <a:gd name="T13" fmla="*/ 30 h 44"/>
                <a:gd name="T14" fmla="*/ 44 w 44"/>
                <a:gd name="T15" fmla="*/ 24 h 44"/>
                <a:gd name="T16" fmla="*/ 24 w 44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4">
                  <a:moveTo>
                    <a:pt x="24" y="0"/>
                  </a:moveTo>
                  <a:lnTo>
                    <a:pt x="19" y="4"/>
                  </a:lnTo>
                  <a:lnTo>
                    <a:pt x="6" y="11"/>
                  </a:lnTo>
                  <a:lnTo>
                    <a:pt x="0" y="15"/>
                  </a:lnTo>
                  <a:lnTo>
                    <a:pt x="11" y="44"/>
                  </a:lnTo>
                  <a:lnTo>
                    <a:pt x="21" y="38"/>
                  </a:lnTo>
                  <a:lnTo>
                    <a:pt x="34" y="30"/>
                  </a:lnTo>
                  <a:lnTo>
                    <a:pt x="44" y="24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7" name="Freeform 321"/>
            <p:cNvSpPr>
              <a:spLocks/>
            </p:cNvSpPr>
            <p:nvPr/>
          </p:nvSpPr>
          <p:spPr bwMode="auto">
            <a:xfrm>
              <a:off x="2243138" y="4684713"/>
              <a:ext cx="68263" cy="69850"/>
            </a:xfrm>
            <a:custGeom>
              <a:avLst/>
              <a:gdLst>
                <a:gd name="T0" fmla="*/ 14 w 43"/>
                <a:gd name="T1" fmla="*/ 0 h 44"/>
                <a:gd name="T2" fmla="*/ 11 w 43"/>
                <a:gd name="T3" fmla="*/ 5 h 44"/>
                <a:gd name="T4" fmla="*/ 3 w 43"/>
                <a:gd name="T5" fmla="*/ 18 h 44"/>
                <a:gd name="T6" fmla="*/ 0 w 43"/>
                <a:gd name="T7" fmla="*/ 25 h 44"/>
                <a:gd name="T8" fmla="*/ 24 w 43"/>
                <a:gd name="T9" fmla="*/ 44 h 44"/>
                <a:gd name="T10" fmla="*/ 29 w 43"/>
                <a:gd name="T11" fmla="*/ 34 h 44"/>
                <a:gd name="T12" fmla="*/ 37 w 43"/>
                <a:gd name="T13" fmla="*/ 21 h 44"/>
                <a:gd name="T14" fmla="*/ 43 w 43"/>
                <a:gd name="T15" fmla="*/ 11 h 44"/>
                <a:gd name="T16" fmla="*/ 14 w 43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44">
                  <a:moveTo>
                    <a:pt x="14" y="0"/>
                  </a:moveTo>
                  <a:lnTo>
                    <a:pt x="11" y="5"/>
                  </a:lnTo>
                  <a:lnTo>
                    <a:pt x="3" y="18"/>
                  </a:lnTo>
                  <a:lnTo>
                    <a:pt x="0" y="25"/>
                  </a:lnTo>
                  <a:lnTo>
                    <a:pt x="24" y="44"/>
                  </a:lnTo>
                  <a:lnTo>
                    <a:pt x="29" y="34"/>
                  </a:lnTo>
                  <a:lnTo>
                    <a:pt x="37" y="21"/>
                  </a:lnTo>
                  <a:lnTo>
                    <a:pt x="43" y="11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8" name="Freeform 322"/>
            <p:cNvSpPr>
              <a:spLocks/>
            </p:cNvSpPr>
            <p:nvPr/>
          </p:nvSpPr>
          <p:spPr bwMode="auto">
            <a:xfrm>
              <a:off x="2225675" y="4764088"/>
              <a:ext cx="47625" cy="61913"/>
            </a:xfrm>
            <a:custGeom>
              <a:avLst/>
              <a:gdLst>
                <a:gd name="T0" fmla="*/ 0 w 30"/>
                <a:gd name="T1" fmla="*/ 6 h 39"/>
                <a:gd name="T2" fmla="*/ 0 w 30"/>
                <a:gd name="T3" fmla="*/ 12 h 39"/>
                <a:gd name="T4" fmla="*/ 0 w 30"/>
                <a:gd name="T5" fmla="*/ 28 h 39"/>
                <a:gd name="T6" fmla="*/ 0 w 30"/>
                <a:gd name="T7" fmla="*/ 34 h 39"/>
                <a:gd name="T8" fmla="*/ 30 w 30"/>
                <a:gd name="T9" fmla="*/ 39 h 39"/>
                <a:gd name="T10" fmla="*/ 30 w 30"/>
                <a:gd name="T11" fmla="*/ 28 h 39"/>
                <a:gd name="T12" fmla="*/ 30 w 30"/>
                <a:gd name="T13" fmla="*/ 12 h 39"/>
                <a:gd name="T14" fmla="*/ 30 w 30"/>
                <a:gd name="T15" fmla="*/ 0 h 39"/>
                <a:gd name="T16" fmla="*/ 0 w 30"/>
                <a:gd name="T17" fmla="*/ 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9">
                  <a:moveTo>
                    <a:pt x="0" y="6"/>
                  </a:moveTo>
                  <a:lnTo>
                    <a:pt x="0" y="12"/>
                  </a:lnTo>
                  <a:lnTo>
                    <a:pt x="0" y="28"/>
                  </a:lnTo>
                  <a:lnTo>
                    <a:pt x="0" y="34"/>
                  </a:lnTo>
                  <a:lnTo>
                    <a:pt x="30" y="39"/>
                  </a:lnTo>
                  <a:lnTo>
                    <a:pt x="30" y="28"/>
                  </a:lnTo>
                  <a:lnTo>
                    <a:pt x="30" y="12"/>
                  </a:lnTo>
                  <a:lnTo>
                    <a:pt x="3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9" name="Freeform 323"/>
            <p:cNvSpPr>
              <a:spLocks/>
            </p:cNvSpPr>
            <p:nvPr/>
          </p:nvSpPr>
          <p:spPr bwMode="auto">
            <a:xfrm>
              <a:off x="2235200" y="4840288"/>
              <a:ext cx="68263" cy="69850"/>
            </a:xfrm>
            <a:custGeom>
              <a:avLst/>
              <a:gdLst>
                <a:gd name="T0" fmla="*/ 0 w 43"/>
                <a:gd name="T1" fmla="*/ 18 h 44"/>
                <a:gd name="T2" fmla="*/ 3 w 43"/>
                <a:gd name="T3" fmla="*/ 24 h 44"/>
                <a:gd name="T4" fmla="*/ 11 w 43"/>
                <a:gd name="T5" fmla="*/ 38 h 44"/>
                <a:gd name="T6" fmla="*/ 14 w 43"/>
                <a:gd name="T7" fmla="*/ 44 h 44"/>
                <a:gd name="T8" fmla="*/ 43 w 43"/>
                <a:gd name="T9" fmla="*/ 33 h 44"/>
                <a:gd name="T10" fmla="*/ 38 w 43"/>
                <a:gd name="T11" fmla="*/ 23 h 44"/>
                <a:gd name="T12" fmla="*/ 30 w 43"/>
                <a:gd name="T13" fmla="*/ 10 h 44"/>
                <a:gd name="T14" fmla="*/ 24 w 43"/>
                <a:gd name="T15" fmla="*/ 0 h 44"/>
                <a:gd name="T16" fmla="*/ 0 w 43"/>
                <a:gd name="T17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44">
                  <a:moveTo>
                    <a:pt x="0" y="18"/>
                  </a:moveTo>
                  <a:lnTo>
                    <a:pt x="3" y="24"/>
                  </a:lnTo>
                  <a:lnTo>
                    <a:pt x="11" y="38"/>
                  </a:lnTo>
                  <a:lnTo>
                    <a:pt x="14" y="44"/>
                  </a:lnTo>
                  <a:lnTo>
                    <a:pt x="43" y="33"/>
                  </a:lnTo>
                  <a:lnTo>
                    <a:pt x="38" y="23"/>
                  </a:lnTo>
                  <a:lnTo>
                    <a:pt x="30" y="1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0" name="Freeform 324"/>
            <p:cNvSpPr>
              <a:spLocks/>
            </p:cNvSpPr>
            <p:nvPr/>
          </p:nvSpPr>
          <p:spPr bwMode="auto">
            <a:xfrm>
              <a:off x="2290763" y="4903788"/>
              <a:ext cx="73025" cy="68263"/>
            </a:xfrm>
            <a:custGeom>
              <a:avLst/>
              <a:gdLst>
                <a:gd name="T0" fmla="*/ 0 w 46"/>
                <a:gd name="T1" fmla="*/ 29 h 43"/>
                <a:gd name="T2" fmla="*/ 6 w 46"/>
                <a:gd name="T3" fmla="*/ 32 h 43"/>
                <a:gd name="T4" fmla="*/ 20 w 46"/>
                <a:gd name="T5" fmla="*/ 40 h 43"/>
                <a:gd name="T6" fmla="*/ 26 w 46"/>
                <a:gd name="T7" fmla="*/ 43 h 43"/>
                <a:gd name="T8" fmla="*/ 46 w 46"/>
                <a:gd name="T9" fmla="*/ 19 h 43"/>
                <a:gd name="T10" fmla="*/ 36 w 46"/>
                <a:gd name="T11" fmla="*/ 14 h 43"/>
                <a:gd name="T12" fmla="*/ 21 w 46"/>
                <a:gd name="T13" fmla="*/ 6 h 43"/>
                <a:gd name="T14" fmla="*/ 13 w 46"/>
                <a:gd name="T15" fmla="*/ 0 h 43"/>
                <a:gd name="T16" fmla="*/ 0 w 46"/>
                <a:gd name="T17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43">
                  <a:moveTo>
                    <a:pt x="0" y="29"/>
                  </a:moveTo>
                  <a:lnTo>
                    <a:pt x="6" y="32"/>
                  </a:lnTo>
                  <a:lnTo>
                    <a:pt x="20" y="40"/>
                  </a:lnTo>
                  <a:lnTo>
                    <a:pt x="26" y="43"/>
                  </a:lnTo>
                  <a:lnTo>
                    <a:pt x="46" y="19"/>
                  </a:lnTo>
                  <a:lnTo>
                    <a:pt x="36" y="14"/>
                  </a:lnTo>
                  <a:lnTo>
                    <a:pt x="21" y="6"/>
                  </a:lnTo>
                  <a:lnTo>
                    <a:pt x="13" y="0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1" name="Freeform 325"/>
            <p:cNvSpPr>
              <a:spLocks/>
            </p:cNvSpPr>
            <p:nvPr/>
          </p:nvSpPr>
          <p:spPr bwMode="auto">
            <a:xfrm>
              <a:off x="2373313" y="4941888"/>
              <a:ext cx="61913" cy="47625"/>
            </a:xfrm>
            <a:custGeom>
              <a:avLst/>
              <a:gdLst>
                <a:gd name="T0" fmla="*/ 5 w 39"/>
                <a:gd name="T1" fmla="*/ 30 h 30"/>
                <a:gd name="T2" fmla="*/ 11 w 39"/>
                <a:gd name="T3" fmla="*/ 30 h 30"/>
                <a:gd name="T4" fmla="*/ 28 w 39"/>
                <a:gd name="T5" fmla="*/ 30 h 30"/>
                <a:gd name="T6" fmla="*/ 34 w 39"/>
                <a:gd name="T7" fmla="*/ 30 h 30"/>
                <a:gd name="T8" fmla="*/ 39 w 39"/>
                <a:gd name="T9" fmla="*/ 0 h 30"/>
                <a:gd name="T10" fmla="*/ 28 w 39"/>
                <a:gd name="T11" fmla="*/ 0 h 30"/>
                <a:gd name="T12" fmla="*/ 11 w 39"/>
                <a:gd name="T13" fmla="*/ 0 h 30"/>
                <a:gd name="T14" fmla="*/ 0 w 39"/>
                <a:gd name="T15" fmla="*/ 0 h 30"/>
                <a:gd name="T16" fmla="*/ 5 w 3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30">
                  <a:moveTo>
                    <a:pt x="5" y="30"/>
                  </a:moveTo>
                  <a:lnTo>
                    <a:pt x="11" y="30"/>
                  </a:lnTo>
                  <a:lnTo>
                    <a:pt x="28" y="30"/>
                  </a:lnTo>
                  <a:lnTo>
                    <a:pt x="34" y="30"/>
                  </a:lnTo>
                  <a:lnTo>
                    <a:pt x="39" y="0"/>
                  </a:lnTo>
                  <a:lnTo>
                    <a:pt x="28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5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2" name="Freeform 326"/>
            <p:cNvSpPr>
              <a:spLocks/>
            </p:cNvSpPr>
            <p:nvPr/>
          </p:nvSpPr>
          <p:spPr bwMode="auto">
            <a:xfrm>
              <a:off x="2446338" y="4911725"/>
              <a:ext cx="73025" cy="68263"/>
            </a:xfrm>
            <a:custGeom>
              <a:avLst/>
              <a:gdLst>
                <a:gd name="T0" fmla="*/ 20 w 46"/>
                <a:gd name="T1" fmla="*/ 43 h 43"/>
                <a:gd name="T2" fmla="*/ 26 w 46"/>
                <a:gd name="T3" fmla="*/ 39 h 43"/>
                <a:gd name="T4" fmla="*/ 40 w 46"/>
                <a:gd name="T5" fmla="*/ 32 h 43"/>
                <a:gd name="T6" fmla="*/ 46 w 46"/>
                <a:gd name="T7" fmla="*/ 28 h 43"/>
                <a:gd name="T8" fmla="*/ 35 w 46"/>
                <a:gd name="T9" fmla="*/ 0 h 43"/>
                <a:gd name="T10" fmla="*/ 25 w 46"/>
                <a:gd name="T11" fmla="*/ 5 h 43"/>
                <a:gd name="T12" fmla="*/ 10 w 46"/>
                <a:gd name="T13" fmla="*/ 13 h 43"/>
                <a:gd name="T14" fmla="*/ 0 w 46"/>
                <a:gd name="T15" fmla="*/ 19 h 43"/>
                <a:gd name="T16" fmla="*/ 20 w 46"/>
                <a:gd name="T1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43">
                  <a:moveTo>
                    <a:pt x="20" y="43"/>
                  </a:moveTo>
                  <a:lnTo>
                    <a:pt x="26" y="39"/>
                  </a:lnTo>
                  <a:lnTo>
                    <a:pt x="40" y="32"/>
                  </a:lnTo>
                  <a:lnTo>
                    <a:pt x="46" y="28"/>
                  </a:lnTo>
                  <a:lnTo>
                    <a:pt x="35" y="0"/>
                  </a:lnTo>
                  <a:lnTo>
                    <a:pt x="25" y="5"/>
                  </a:lnTo>
                  <a:lnTo>
                    <a:pt x="10" y="13"/>
                  </a:lnTo>
                  <a:lnTo>
                    <a:pt x="0" y="19"/>
                  </a:lnTo>
                  <a:lnTo>
                    <a:pt x="20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3" name="Freeform 327"/>
            <p:cNvSpPr>
              <a:spLocks/>
            </p:cNvSpPr>
            <p:nvPr/>
          </p:nvSpPr>
          <p:spPr bwMode="auto">
            <a:xfrm>
              <a:off x="2511425" y="4851400"/>
              <a:ext cx="69850" cy="73025"/>
            </a:xfrm>
            <a:custGeom>
              <a:avLst/>
              <a:gdLst>
                <a:gd name="T0" fmla="*/ 29 w 44"/>
                <a:gd name="T1" fmla="*/ 46 h 46"/>
                <a:gd name="T2" fmla="*/ 32 w 44"/>
                <a:gd name="T3" fmla="*/ 40 h 46"/>
                <a:gd name="T4" fmla="*/ 41 w 44"/>
                <a:gd name="T5" fmla="*/ 26 h 46"/>
                <a:gd name="T6" fmla="*/ 44 w 44"/>
                <a:gd name="T7" fmla="*/ 20 h 46"/>
                <a:gd name="T8" fmla="*/ 20 w 44"/>
                <a:gd name="T9" fmla="*/ 0 h 46"/>
                <a:gd name="T10" fmla="*/ 13 w 44"/>
                <a:gd name="T11" fmla="*/ 10 h 46"/>
                <a:gd name="T12" fmla="*/ 6 w 44"/>
                <a:gd name="T13" fmla="*/ 25 h 46"/>
                <a:gd name="T14" fmla="*/ 0 w 44"/>
                <a:gd name="T15" fmla="*/ 33 h 46"/>
                <a:gd name="T16" fmla="*/ 29 w 44"/>
                <a:gd name="T1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6">
                  <a:moveTo>
                    <a:pt x="29" y="46"/>
                  </a:moveTo>
                  <a:lnTo>
                    <a:pt x="32" y="40"/>
                  </a:lnTo>
                  <a:lnTo>
                    <a:pt x="41" y="26"/>
                  </a:lnTo>
                  <a:lnTo>
                    <a:pt x="44" y="20"/>
                  </a:lnTo>
                  <a:lnTo>
                    <a:pt x="20" y="0"/>
                  </a:lnTo>
                  <a:lnTo>
                    <a:pt x="13" y="10"/>
                  </a:lnTo>
                  <a:lnTo>
                    <a:pt x="6" y="25"/>
                  </a:lnTo>
                  <a:lnTo>
                    <a:pt x="0" y="33"/>
                  </a:lnTo>
                  <a:lnTo>
                    <a:pt x="29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4" name="Freeform 328"/>
            <p:cNvSpPr>
              <a:spLocks/>
            </p:cNvSpPr>
            <p:nvPr/>
          </p:nvSpPr>
          <p:spPr bwMode="auto">
            <a:xfrm>
              <a:off x="2547938" y="4779963"/>
              <a:ext cx="49213" cy="61913"/>
            </a:xfrm>
            <a:custGeom>
              <a:avLst/>
              <a:gdLst>
                <a:gd name="T0" fmla="*/ 31 w 31"/>
                <a:gd name="T1" fmla="*/ 34 h 39"/>
                <a:gd name="T2" fmla="*/ 31 w 31"/>
                <a:gd name="T3" fmla="*/ 28 h 39"/>
                <a:gd name="T4" fmla="*/ 31 w 31"/>
                <a:gd name="T5" fmla="*/ 11 h 39"/>
                <a:gd name="T6" fmla="*/ 31 w 31"/>
                <a:gd name="T7" fmla="*/ 5 h 39"/>
                <a:gd name="T8" fmla="*/ 0 w 31"/>
                <a:gd name="T9" fmla="*/ 0 h 39"/>
                <a:gd name="T10" fmla="*/ 0 w 31"/>
                <a:gd name="T11" fmla="*/ 11 h 39"/>
                <a:gd name="T12" fmla="*/ 0 w 31"/>
                <a:gd name="T13" fmla="*/ 28 h 39"/>
                <a:gd name="T14" fmla="*/ 0 w 31"/>
                <a:gd name="T15" fmla="*/ 39 h 39"/>
                <a:gd name="T16" fmla="*/ 31 w 31"/>
                <a:gd name="T1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9">
                  <a:moveTo>
                    <a:pt x="31" y="34"/>
                  </a:moveTo>
                  <a:lnTo>
                    <a:pt x="31" y="28"/>
                  </a:lnTo>
                  <a:lnTo>
                    <a:pt x="31" y="11"/>
                  </a:lnTo>
                  <a:lnTo>
                    <a:pt x="31" y="5"/>
                  </a:lnTo>
                  <a:lnTo>
                    <a:pt x="0" y="0"/>
                  </a:lnTo>
                  <a:lnTo>
                    <a:pt x="0" y="11"/>
                  </a:lnTo>
                  <a:lnTo>
                    <a:pt x="0" y="28"/>
                  </a:lnTo>
                  <a:lnTo>
                    <a:pt x="0" y="39"/>
                  </a:lnTo>
                  <a:lnTo>
                    <a:pt x="31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5" name="Freeform 329"/>
            <p:cNvSpPr>
              <a:spLocks/>
            </p:cNvSpPr>
            <p:nvPr/>
          </p:nvSpPr>
          <p:spPr bwMode="auto">
            <a:xfrm>
              <a:off x="2519363" y="4695825"/>
              <a:ext cx="69850" cy="71438"/>
            </a:xfrm>
            <a:custGeom>
              <a:avLst/>
              <a:gdLst>
                <a:gd name="T0" fmla="*/ 44 w 44"/>
                <a:gd name="T1" fmla="*/ 26 h 45"/>
                <a:gd name="T2" fmla="*/ 40 w 44"/>
                <a:gd name="T3" fmla="*/ 20 h 45"/>
                <a:gd name="T4" fmla="*/ 33 w 44"/>
                <a:gd name="T5" fmla="*/ 6 h 45"/>
                <a:gd name="T6" fmla="*/ 29 w 44"/>
                <a:gd name="T7" fmla="*/ 0 h 45"/>
                <a:gd name="T8" fmla="*/ 0 w 44"/>
                <a:gd name="T9" fmla="*/ 11 h 45"/>
                <a:gd name="T10" fmla="*/ 5 w 44"/>
                <a:gd name="T11" fmla="*/ 21 h 45"/>
                <a:gd name="T12" fmla="*/ 14 w 44"/>
                <a:gd name="T13" fmla="*/ 36 h 45"/>
                <a:gd name="T14" fmla="*/ 19 w 44"/>
                <a:gd name="T15" fmla="*/ 45 h 45"/>
                <a:gd name="T16" fmla="*/ 44 w 44"/>
                <a:gd name="T17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5">
                  <a:moveTo>
                    <a:pt x="44" y="26"/>
                  </a:moveTo>
                  <a:lnTo>
                    <a:pt x="40" y="20"/>
                  </a:lnTo>
                  <a:lnTo>
                    <a:pt x="33" y="6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5" y="21"/>
                  </a:lnTo>
                  <a:lnTo>
                    <a:pt x="14" y="36"/>
                  </a:lnTo>
                  <a:lnTo>
                    <a:pt x="19" y="45"/>
                  </a:lnTo>
                  <a:lnTo>
                    <a:pt x="4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6" name="Freeform 330"/>
            <p:cNvSpPr>
              <a:spLocks/>
            </p:cNvSpPr>
            <p:nvPr/>
          </p:nvSpPr>
          <p:spPr bwMode="auto">
            <a:xfrm>
              <a:off x="2460625" y="4633913"/>
              <a:ext cx="69850" cy="69850"/>
            </a:xfrm>
            <a:custGeom>
              <a:avLst/>
              <a:gdLst>
                <a:gd name="T0" fmla="*/ 44 w 44"/>
                <a:gd name="T1" fmla="*/ 14 h 44"/>
                <a:gd name="T2" fmla="*/ 39 w 44"/>
                <a:gd name="T3" fmla="*/ 11 h 44"/>
                <a:gd name="T4" fmla="*/ 24 w 44"/>
                <a:gd name="T5" fmla="*/ 3 h 44"/>
                <a:gd name="T6" fmla="*/ 19 w 44"/>
                <a:gd name="T7" fmla="*/ 0 h 44"/>
                <a:gd name="T8" fmla="*/ 0 w 44"/>
                <a:gd name="T9" fmla="*/ 24 h 44"/>
                <a:gd name="T10" fmla="*/ 9 w 44"/>
                <a:gd name="T11" fmla="*/ 29 h 44"/>
                <a:gd name="T12" fmla="*/ 23 w 44"/>
                <a:gd name="T13" fmla="*/ 38 h 44"/>
                <a:gd name="T14" fmla="*/ 33 w 44"/>
                <a:gd name="T15" fmla="*/ 44 h 44"/>
                <a:gd name="T16" fmla="*/ 44 w 44"/>
                <a:gd name="T17" fmla="*/ 1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4">
                  <a:moveTo>
                    <a:pt x="44" y="14"/>
                  </a:moveTo>
                  <a:lnTo>
                    <a:pt x="39" y="11"/>
                  </a:lnTo>
                  <a:lnTo>
                    <a:pt x="24" y="3"/>
                  </a:lnTo>
                  <a:lnTo>
                    <a:pt x="19" y="0"/>
                  </a:lnTo>
                  <a:lnTo>
                    <a:pt x="0" y="24"/>
                  </a:lnTo>
                  <a:lnTo>
                    <a:pt x="9" y="29"/>
                  </a:lnTo>
                  <a:lnTo>
                    <a:pt x="23" y="38"/>
                  </a:lnTo>
                  <a:lnTo>
                    <a:pt x="33" y="44"/>
                  </a:lnTo>
                  <a:lnTo>
                    <a:pt x="4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7" name="Freeform 331"/>
            <p:cNvSpPr>
              <a:spLocks noEditPoints="1"/>
            </p:cNvSpPr>
            <p:nvPr/>
          </p:nvSpPr>
          <p:spPr bwMode="auto">
            <a:xfrm>
              <a:off x="2255838" y="4646613"/>
              <a:ext cx="309563" cy="312738"/>
            </a:xfrm>
            <a:custGeom>
              <a:avLst/>
              <a:gdLst>
                <a:gd name="T0" fmla="*/ 89 w 177"/>
                <a:gd name="T1" fmla="*/ 178 h 178"/>
                <a:gd name="T2" fmla="*/ 0 w 177"/>
                <a:gd name="T3" fmla="*/ 89 h 178"/>
                <a:gd name="T4" fmla="*/ 89 w 177"/>
                <a:gd name="T5" fmla="*/ 0 h 178"/>
                <a:gd name="T6" fmla="*/ 177 w 177"/>
                <a:gd name="T7" fmla="*/ 89 h 178"/>
                <a:gd name="T8" fmla="*/ 89 w 177"/>
                <a:gd name="T9" fmla="*/ 178 h 178"/>
                <a:gd name="T10" fmla="*/ 89 w 177"/>
                <a:gd name="T11" fmla="*/ 27 h 178"/>
                <a:gd name="T12" fmla="*/ 27 w 177"/>
                <a:gd name="T13" fmla="*/ 89 h 178"/>
                <a:gd name="T14" fmla="*/ 89 w 177"/>
                <a:gd name="T15" fmla="*/ 152 h 178"/>
                <a:gd name="T16" fmla="*/ 150 w 177"/>
                <a:gd name="T17" fmla="*/ 89 h 178"/>
                <a:gd name="T18" fmla="*/ 89 w 177"/>
                <a:gd name="T19" fmla="*/ 2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178">
                  <a:moveTo>
                    <a:pt x="89" y="178"/>
                  </a:moveTo>
                  <a:cubicBezTo>
                    <a:pt x="40" y="178"/>
                    <a:pt x="0" y="138"/>
                    <a:pt x="0" y="89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138"/>
                    <a:pt x="137" y="178"/>
                    <a:pt x="89" y="178"/>
                  </a:cubicBezTo>
                  <a:close/>
                  <a:moveTo>
                    <a:pt x="89" y="27"/>
                  </a:moveTo>
                  <a:cubicBezTo>
                    <a:pt x="55" y="27"/>
                    <a:pt x="27" y="55"/>
                    <a:pt x="27" y="89"/>
                  </a:cubicBezTo>
                  <a:cubicBezTo>
                    <a:pt x="27" y="124"/>
                    <a:pt x="55" y="152"/>
                    <a:pt x="89" y="152"/>
                  </a:cubicBezTo>
                  <a:cubicBezTo>
                    <a:pt x="123" y="152"/>
                    <a:pt x="150" y="124"/>
                    <a:pt x="150" y="89"/>
                  </a:cubicBezTo>
                  <a:cubicBezTo>
                    <a:pt x="150" y="55"/>
                    <a:pt x="123" y="27"/>
                    <a:pt x="89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8" name="Oval 332"/>
            <p:cNvSpPr>
              <a:spLocks noChangeArrowheads="1"/>
            </p:cNvSpPr>
            <p:nvPr/>
          </p:nvSpPr>
          <p:spPr bwMode="auto">
            <a:xfrm>
              <a:off x="2346325" y="4738688"/>
              <a:ext cx="130175" cy="1301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9" name="圆角矩形 48"/>
          <p:cNvSpPr/>
          <p:nvPr/>
        </p:nvSpPr>
        <p:spPr>
          <a:xfrm>
            <a:off x="683568" y="3936500"/>
            <a:ext cx="7383015" cy="795490"/>
          </a:xfrm>
          <a:prstGeom prst="round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0" name="五边形 49"/>
          <p:cNvSpPr/>
          <p:nvPr/>
        </p:nvSpPr>
        <p:spPr>
          <a:xfrm>
            <a:off x="7349009" y="4028920"/>
            <a:ext cx="1066800" cy="559527"/>
          </a:xfrm>
          <a:prstGeom prst="homePlate">
            <a:avLst>
              <a:gd name="adj" fmla="val 31490"/>
            </a:avLst>
          </a:prstGeom>
          <a:solidFill>
            <a:srgbClr val="1A6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162000" bIns="81000"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  <a:cs typeface="+mn-ea"/>
                <a:sym typeface="+mn-lt"/>
              </a:rPr>
              <a:t>创造</a:t>
            </a:r>
          </a:p>
        </p:txBody>
      </p:sp>
      <p:sp>
        <p:nvSpPr>
          <p:cNvPr id="51" name="椭圆 50"/>
          <p:cNvSpPr/>
          <p:nvPr/>
        </p:nvSpPr>
        <p:spPr>
          <a:xfrm>
            <a:off x="1141859" y="4021151"/>
            <a:ext cx="575064" cy="575064"/>
          </a:xfrm>
          <a:prstGeom prst="ellipse">
            <a:avLst/>
          </a:prstGeom>
          <a:solidFill>
            <a:srgbClr val="1A6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9" name="TextBox 33"/>
          <p:cNvSpPr txBox="1"/>
          <p:nvPr/>
        </p:nvSpPr>
        <p:spPr>
          <a:xfrm>
            <a:off x="2156599" y="4128634"/>
            <a:ext cx="4782795" cy="3182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900" dirty="0">
                <a:solidFill>
                  <a:srgbClr val="797979"/>
                </a:solidFill>
                <a:latin typeface="+mn-ea"/>
                <a:cs typeface="+mn-ea"/>
                <a:sym typeface="+mn-lt"/>
              </a:rPr>
              <a:t>在沉淀项目经验、理解技术栈的选用逻辑的基础上，学会优化与创新，从框架层面、代码层面、视觉层面，不断优化，形成良性循环</a:t>
            </a:r>
          </a:p>
        </p:txBody>
      </p:sp>
      <p:sp>
        <p:nvSpPr>
          <p:cNvPr id="60" name="椭圆 14"/>
          <p:cNvSpPr/>
          <p:nvPr/>
        </p:nvSpPr>
        <p:spPr>
          <a:xfrm>
            <a:off x="1243479" y="4107053"/>
            <a:ext cx="341570" cy="385692"/>
          </a:xfrm>
          <a:custGeom>
            <a:avLst/>
            <a:gdLst>
              <a:gd name="connsiteX0" fmla="*/ 94055 w 317452"/>
              <a:gd name="connsiteY0" fmla="*/ 135965 h 328468"/>
              <a:gd name="connsiteX1" fmla="*/ 94407 w 317452"/>
              <a:gd name="connsiteY1" fmla="*/ 136055 h 328468"/>
              <a:gd name="connsiteX2" fmla="*/ 104825 w 317452"/>
              <a:gd name="connsiteY2" fmla="*/ 158537 h 328468"/>
              <a:gd name="connsiteX3" fmla="*/ 106109 w 317452"/>
              <a:gd name="connsiteY3" fmla="*/ 161308 h 328468"/>
              <a:gd name="connsiteX4" fmla="*/ 98162 w 317452"/>
              <a:gd name="connsiteY4" fmla="*/ 160053 h 328468"/>
              <a:gd name="connsiteX5" fmla="*/ 96849 w 317452"/>
              <a:gd name="connsiteY5" fmla="*/ 160053 h 328468"/>
              <a:gd name="connsiteX6" fmla="*/ 92911 w 317452"/>
              <a:gd name="connsiteY6" fmla="*/ 137630 h 328468"/>
              <a:gd name="connsiteX7" fmla="*/ 93506 w 317452"/>
              <a:gd name="connsiteY7" fmla="*/ 136765 h 328468"/>
              <a:gd name="connsiteX8" fmla="*/ 39496 w 317452"/>
              <a:gd name="connsiteY8" fmla="*/ 115887 h 328468"/>
              <a:gd name="connsiteX9" fmla="*/ 51437 w 317452"/>
              <a:gd name="connsiteY9" fmla="*/ 165488 h 328468"/>
              <a:gd name="connsiteX10" fmla="*/ 48784 w 317452"/>
              <a:gd name="connsiteY10" fmla="*/ 166793 h 328468"/>
              <a:gd name="connsiteX11" fmla="*/ 47457 w 317452"/>
              <a:gd name="connsiteY11" fmla="*/ 170709 h 328468"/>
              <a:gd name="connsiteX12" fmla="*/ 48784 w 317452"/>
              <a:gd name="connsiteY12" fmla="*/ 173319 h 328468"/>
              <a:gd name="connsiteX13" fmla="*/ 52764 w 317452"/>
              <a:gd name="connsiteY13" fmla="*/ 175930 h 328468"/>
              <a:gd name="connsiteX14" fmla="*/ 55418 w 317452"/>
              <a:gd name="connsiteY14" fmla="*/ 174625 h 328468"/>
              <a:gd name="connsiteX15" fmla="*/ 87263 w 317452"/>
              <a:gd name="connsiteY15" fmla="*/ 216393 h 328468"/>
              <a:gd name="connsiteX16" fmla="*/ 55418 w 317452"/>
              <a:gd name="connsiteY16" fmla="*/ 230752 h 328468"/>
              <a:gd name="connsiteX17" fmla="*/ 38169 w 317452"/>
              <a:gd name="connsiteY17" fmla="*/ 224225 h 328468"/>
              <a:gd name="connsiteX18" fmla="*/ 1017 w 317452"/>
              <a:gd name="connsiteY18" fmla="*/ 147214 h 328468"/>
              <a:gd name="connsiteX19" fmla="*/ 7651 w 317452"/>
              <a:gd name="connsiteY19" fmla="*/ 128940 h 328468"/>
              <a:gd name="connsiteX20" fmla="*/ 39496 w 317452"/>
              <a:gd name="connsiteY20" fmla="*/ 115887 h 328468"/>
              <a:gd name="connsiteX21" fmla="*/ 63900 w 317452"/>
              <a:gd name="connsiteY21" fmla="*/ 106627 h 328468"/>
              <a:gd name="connsiteX22" fmla="*/ 71807 w 317452"/>
              <a:gd name="connsiteY22" fmla="*/ 114982 h 328468"/>
              <a:gd name="connsiteX23" fmla="*/ 81033 w 317452"/>
              <a:gd name="connsiteY23" fmla="*/ 133331 h 328468"/>
              <a:gd name="connsiteX24" fmla="*/ 87623 w 317452"/>
              <a:gd name="connsiteY24" fmla="*/ 130710 h 328468"/>
              <a:gd name="connsiteX25" fmla="*/ 95803 w 317452"/>
              <a:gd name="connsiteY25" fmla="*/ 133422 h 328468"/>
              <a:gd name="connsiteX26" fmla="*/ 94055 w 317452"/>
              <a:gd name="connsiteY26" fmla="*/ 135965 h 328468"/>
              <a:gd name="connsiteX27" fmla="*/ 89115 w 317452"/>
              <a:gd name="connsiteY27" fmla="*/ 134702 h 328468"/>
              <a:gd name="connsiteX28" fmla="*/ 83823 w 317452"/>
              <a:gd name="connsiteY28" fmla="*/ 137407 h 328468"/>
              <a:gd name="connsiteX29" fmla="*/ 82500 w 317452"/>
              <a:gd name="connsiteY29" fmla="*/ 137407 h 328468"/>
              <a:gd name="connsiteX30" fmla="*/ 97053 w 317452"/>
              <a:gd name="connsiteY30" fmla="*/ 169863 h 328468"/>
              <a:gd name="connsiteX31" fmla="*/ 98375 w 317452"/>
              <a:gd name="connsiteY31" fmla="*/ 169863 h 328468"/>
              <a:gd name="connsiteX32" fmla="*/ 103667 w 317452"/>
              <a:gd name="connsiteY32" fmla="*/ 167158 h 328468"/>
              <a:gd name="connsiteX33" fmla="*/ 106313 w 317452"/>
              <a:gd name="connsiteY33" fmla="*/ 161749 h 328468"/>
              <a:gd name="connsiteX34" fmla="*/ 106109 w 317452"/>
              <a:gd name="connsiteY34" fmla="*/ 161308 h 328468"/>
              <a:gd name="connsiteX35" fmla="*/ 109648 w 317452"/>
              <a:gd name="connsiteY35" fmla="*/ 161866 h 328468"/>
              <a:gd name="connsiteX36" fmla="*/ 110272 w 317452"/>
              <a:gd name="connsiteY36" fmla="*/ 161402 h 328468"/>
              <a:gd name="connsiteX37" fmla="*/ 110522 w 317452"/>
              <a:gd name="connsiteY37" fmla="*/ 164622 h 328468"/>
              <a:gd name="connsiteX38" fmla="*/ 106074 w 317452"/>
              <a:gd name="connsiteY38" fmla="*/ 170028 h 328468"/>
              <a:gd name="connsiteX39" fmla="*/ 99484 w 317452"/>
              <a:gd name="connsiteY39" fmla="*/ 172650 h 328468"/>
              <a:gd name="connsiteX40" fmla="*/ 107391 w 317452"/>
              <a:gd name="connsiteY40" fmla="*/ 192309 h 328468"/>
              <a:gd name="connsiteX41" fmla="*/ 100802 w 317452"/>
              <a:gd name="connsiteY41" fmla="*/ 211968 h 328468"/>
              <a:gd name="connsiteX42" fmla="*/ 91576 w 317452"/>
              <a:gd name="connsiteY42" fmla="*/ 215900 h 328468"/>
              <a:gd name="connsiteX43" fmla="*/ 59946 w 317452"/>
              <a:gd name="connsiteY43" fmla="*/ 172650 h 328468"/>
              <a:gd name="connsiteX44" fmla="*/ 62582 w 317452"/>
              <a:gd name="connsiteY44" fmla="*/ 171339 h 328468"/>
              <a:gd name="connsiteX45" fmla="*/ 63900 w 317452"/>
              <a:gd name="connsiteY45" fmla="*/ 166097 h 328468"/>
              <a:gd name="connsiteX46" fmla="*/ 62582 w 317452"/>
              <a:gd name="connsiteY46" fmla="*/ 163475 h 328468"/>
              <a:gd name="connsiteX47" fmla="*/ 58628 w 317452"/>
              <a:gd name="connsiteY47" fmla="*/ 162165 h 328468"/>
              <a:gd name="connsiteX48" fmla="*/ 54674 w 317452"/>
              <a:gd name="connsiteY48" fmla="*/ 163475 h 328468"/>
              <a:gd name="connsiteX49" fmla="*/ 42813 w 317452"/>
              <a:gd name="connsiteY49" fmla="*/ 111051 h 328468"/>
              <a:gd name="connsiteX50" fmla="*/ 52038 w 317452"/>
              <a:gd name="connsiteY50" fmla="*/ 107119 h 328468"/>
              <a:gd name="connsiteX51" fmla="*/ 63900 w 317452"/>
              <a:gd name="connsiteY51" fmla="*/ 106627 h 328468"/>
              <a:gd name="connsiteX52" fmla="*/ 221560 w 317452"/>
              <a:gd name="connsiteY52" fmla="*/ 67725 h 328468"/>
              <a:gd name="connsiteX53" fmla="*/ 239938 w 317452"/>
              <a:gd name="connsiteY53" fmla="*/ 67725 h 328468"/>
              <a:gd name="connsiteX54" fmla="*/ 249127 w 317452"/>
              <a:gd name="connsiteY54" fmla="*/ 90147 h 328468"/>
              <a:gd name="connsiteX55" fmla="*/ 249127 w 317452"/>
              <a:gd name="connsiteY55" fmla="*/ 99380 h 328468"/>
              <a:gd name="connsiteX56" fmla="*/ 259629 w 317452"/>
              <a:gd name="connsiteY56" fmla="*/ 162691 h 328468"/>
              <a:gd name="connsiteX57" fmla="*/ 300324 w 317452"/>
              <a:gd name="connsiteY57" fmla="*/ 193027 h 328468"/>
              <a:gd name="connsiteX58" fmla="*/ 304262 w 317452"/>
              <a:gd name="connsiteY58" fmla="*/ 215450 h 328468"/>
              <a:gd name="connsiteX59" fmla="*/ 283258 w 317452"/>
              <a:gd name="connsiteY59" fmla="*/ 219407 h 328468"/>
              <a:gd name="connsiteX60" fmla="*/ 281946 w 317452"/>
              <a:gd name="connsiteY60" fmla="*/ 218088 h 328468"/>
              <a:gd name="connsiteX61" fmla="*/ 236000 w 317452"/>
              <a:gd name="connsiteY61" fmla="*/ 185113 h 328468"/>
              <a:gd name="connsiteX62" fmla="*/ 229436 w 317452"/>
              <a:gd name="connsiteY62" fmla="*/ 174562 h 328468"/>
              <a:gd name="connsiteX63" fmla="*/ 224185 w 317452"/>
              <a:gd name="connsiteY63" fmla="*/ 145544 h 328468"/>
              <a:gd name="connsiteX64" fmla="*/ 196617 w 317452"/>
              <a:gd name="connsiteY64" fmla="*/ 194346 h 328468"/>
              <a:gd name="connsiteX65" fmla="*/ 229436 w 317452"/>
              <a:gd name="connsiteY65" fmla="*/ 243148 h 328468"/>
              <a:gd name="connsiteX66" fmla="*/ 230749 w 317452"/>
              <a:gd name="connsiteY66" fmla="*/ 265571 h 328468"/>
              <a:gd name="connsiteX67" fmla="*/ 195305 w 317452"/>
              <a:gd name="connsiteY67" fmla="*/ 318329 h 328468"/>
              <a:gd name="connsiteX68" fmla="*/ 169050 w 317452"/>
              <a:gd name="connsiteY68" fmla="*/ 323605 h 328468"/>
              <a:gd name="connsiteX69" fmla="*/ 167737 w 317452"/>
              <a:gd name="connsiteY69" fmla="*/ 323605 h 328468"/>
              <a:gd name="connsiteX70" fmla="*/ 162486 w 317452"/>
              <a:gd name="connsiteY70" fmla="*/ 297226 h 328468"/>
              <a:gd name="connsiteX71" fmla="*/ 191366 w 317452"/>
              <a:gd name="connsiteY71" fmla="*/ 255019 h 328468"/>
              <a:gd name="connsiteX72" fmla="*/ 167737 w 317452"/>
              <a:gd name="connsiteY72" fmla="*/ 220726 h 328468"/>
              <a:gd name="connsiteX73" fmla="*/ 70594 w 317452"/>
              <a:gd name="connsiteY73" fmla="*/ 322286 h 328468"/>
              <a:gd name="connsiteX74" fmla="*/ 46965 w 317452"/>
              <a:gd name="connsiteY74" fmla="*/ 326243 h 328468"/>
              <a:gd name="connsiteX75" fmla="*/ 44339 w 317452"/>
              <a:gd name="connsiteY75" fmla="*/ 322286 h 328468"/>
              <a:gd name="connsiteX76" fmla="*/ 43027 w 317452"/>
              <a:gd name="connsiteY76" fmla="*/ 295907 h 328468"/>
              <a:gd name="connsiteX77" fmla="*/ 144108 w 317452"/>
              <a:gd name="connsiteY77" fmla="*/ 189070 h 328468"/>
              <a:gd name="connsiteX78" fmla="*/ 148046 w 317452"/>
              <a:gd name="connsiteY78" fmla="*/ 177200 h 328468"/>
              <a:gd name="connsiteX79" fmla="*/ 190054 w 317452"/>
              <a:gd name="connsiteY79" fmla="*/ 103337 h 328468"/>
              <a:gd name="connsiteX80" fmla="*/ 151984 w 317452"/>
              <a:gd name="connsiteY80" fmla="*/ 107294 h 328468"/>
              <a:gd name="connsiteX81" fmla="*/ 119166 w 317452"/>
              <a:gd name="connsiteY81" fmla="*/ 154777 h 328468"/>
              <a:gd name="connsiteX82" fmla="*/ 110272 w 317452"/>
              <a:gd name="connsiteY82" fmla="*/ 161402 h 328468"/>
              <a:gd name="connsiteX83" fmla="*/ 110027 w 317452"/>
              <a:gd name="connsiteY83" fmla="*/ 158233 h 328468"/>
              <a:gd name="connsiteX84" fmla="*/ 99484 w 317452"/>
              <a:gd name="connsiteY84" fmla="*/ 134642 h 328468"/>
              <a:gd name="connsiteX85" fmla="*/ 95803 w 317452"/>
              <a:gd name="connsiteY85" fmla="*/ 133422 h 328468"/>
              <a:gd name="connsiteX86" fmla="*/ 97670 w 317452"/>
              <a:gd name="connsiteY86" fmla="*/ 130706 h 328468"/>
              <a:gd name="connsiteX87" fmla="*/ 130980 w 317452"/>
              <a:gd name="connsiteY87" fmla="*/ 82234 h 328468"/>
              <a:gd name="connsiteX88" fmla="*/ 141482 w 317452"/>
              <a:gd name="connsiteY88" fmla="*/ 75639 h 328468"/>
              <a:gd name="connsiteX89" fmla="*/ 221560 w 317452"/>
              <a:gd name="connsiteY89" fmla="*/ 67725 h 328468"/>
              <a:gd name="connsiteX90" fmla="*/ 276970 w 317452"/>
              <a:gd name="connsiteY90" fmla="*/ 0 h 328468"/>
              <a:gd name="connsiteX91" fmla="*/ 317452 w 317452"/>
              <a:gd name="connsiteY91" fmla="*/ 39688 h 328468"/>
              <a:gd name="connsiteX92" fmla="*/ 276970 w 317452"/>
              <a:gd name="connsiteY92" fmla="*/ 79376 h 328468"/>
              <a:gd name="connsiteX93" fmla="*/ 236488 w 317452"/>
              <a:gd name="connsiteY93" fmla="*/ 39688 h 328468"/>
              <a:gd name="connsiteX94" fmla="*/ 276970 w 317452"/>
              <a:gd name="connsiteY94" fmla="*/ 0 h 32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17452" h="328468">
                <a:moveTo>
                  <a:pt x="94055" y="135965"/>
                </a:moveTo>
                <a:lnTo>
                  <a:pt x="94407" y="136055"/>
                </a:lnTo>
                <a:cubicBezTo>
                  <a:pt x="100360" y="148902"/>
                  <a:pt x="103337" y="155325"/>
                  <a:pt x="104825" y="158537"/>
                </a:cubicBezTo>
                <a:lnTo>
                  <a:pt x="106109" y="161308"/>
                </a:lnTo>
                <a:lnTo>
                  <a:pt x="98162" y="160053"/>
                </a:lnTo>
                <a:cubicBezTo>
                  <a:pt x="98162" y="160053"/>
                  <a:pt x="96849" y="160053"/>
                  <a:pt x="96849" y="160053"/>
                </a:cubicBezTo>
                <a:cubicBezTo>
                  <a:pt x="90285" y="154777"/>
                  <a:pt x="87660" y="144225"/>
                  <a:pt x="92911" y="137630"/>
                </a:cubicBezTo>
                <a:cubicBezTo>
                  <a:pt x="92911" y="137630"/>
                  <a:pt x="92911" y="137630"/>
                  <a:pt x="93506" y="136765"/>
                </a:cubicBezTo>
                <a:close/>
                <a:moveTo>
                  <a:pt x="39496" y="115887"/>
                </a:moveTo>
                <a:cubicBezTo>
                  <a:pt x="39496" y="115887"/>
                  <a:pt x="39496" y="115887"/>
                  <a:pt x="51437" y="165488"/>
                </a:cubicBezTo>
                <a:cubicBezTo>
                  <a:pt x="51437" y="165488"/>
                  <a:pt x="51437" y="165488"/>
                  <a:pt x="48784" y="166793"/>
                </a:cubicBezTo>
                <a:cubicBezTo>
                  <a:pt x="47457" y="166793"/>
                  <a:pt x="47457" y="169403"/>
                  <a:pt x="47457" y="170709"/>
                </a:cubicBezTo>
                <a:cubicBezTo>
                  <a:pt x="47457" y="170709"/>
                  <a:pt x="47457" y="170709"/>
                  <a:pt x="48784" y="173319"/>
                </a:cubicBezTo>
                <a:cubicBezTo>
                  <a:pt x="50111" y="175930"/>
                  <a:pt x="51437" y="175930"/>
                  <a:pt x="52764" y="175930"/>
                </a:cubicBezTo>
                <a:lnTo>
                  <a:pt x="55418" y="174625"/>
                </a:lnTo>
                <a:cubicBezTo>
                  <a:pt x="55418" y="174625"/>
                  <a:pt x="55418" y="174625"/>
                  <a:pt x="87263" y="216393"/>
                </a:cubicBezTo>
                <a:cubicBezTo>
                  <a:pt x="87263" y="216393"/>
                  <a:pt x="87263" y="216393"/>
                  <a:pt x="55418" y="230752"/>
                </a:cubicBezTo>
                <a:cubicBezTo>
                  <a:pt x="48784" y="233362"/>
                  <a:pt x="40823" y="230752"/>
                  <a:pt x="38169" y="224225"/>
                </a:cubicBezTo>
                <a:cubicBezTo>
                  <a:pt x="38169" y="224225"/>
                  <a:pt x="38169" y="224225"/>
                  <a:pt x="1017" y="147214"/>
                </a:cubicBezTo>
                <a:cubicBezTo>
                  <a:pt x="-1637" y="140687"/>
                  <a:pt x="1017" y="132856"/>
                  <a:pt x="7651" y="128940"/>
                </a:cubicBezTo>
                <a:cubicBezTo>
                  <a:pt x="7651" y="128940"/>
                  <a:pt x="7651" y="128940"/>
                  <a:pt x="39496" y="115887"/>
                </a:cubicBezTo>
                <a:close/>
                <a:moveTo>
                  <a:pt x="63900" y="106627"/>
                </a:moveTo>
                <a:cubicBezTo>
                  <a:pt x="67524" y="108102"/>
                  <a:pt x="70489" y="111051"/>
                  <a:pt x="71807" y="114982"/>
                </a:cubicBezTo>
                <a:cubicBezTo>
                  <a:pt x="71807" y="114982"/>
                  <a:pt x="71807" y="114982"/>
                  <a:pt x="81033" y="133331"/>
                </a:cubicBezTo>
                <a:cubicBezTo>
                  <a:pt x="81033" y="133331"/>
                  <a:pt x="81033" y="133331"/>
                  <a:pt x="87623" y="130710"/>
                </a:cubicBezTo>
                <a:lnTo>
                  <a:pt x="95803" y="133422"/>
                </a:lnTo>
                <a:lnTo>
                  <a:pt x="94055" y="135965"/>
                </a:lnTo>
                <a:lnTo>
                  <a:pt x="89115" y="134702"/>
                </a:lnTo>
                <a:cubicBezTo>
                  <a:pt x="89115" y="134702"/>
                  <a:pt x="89115" y="134702"/>
                  <a:pt x="83823" y="137407"/>
                </a:cubicBezTo>
                <a:cubicBezTo>
                  <a:pt x="83823" y="137407"/>
                  <a:pt x="82500" y="137407"/>
                  <a:pt x="82500" y="137407"/>
                </a:cubicBezTo>
                <a:cubicBezTo>
                  <a:pt x="82500" y="137407"/>
                  <a:pt x="82500" y="137407"/>
                  <a:pt x="97053" y="169863"/>
                </a:cubicBezTo>
                <a:cubicBezTo>
                  <a:pt x="97053" y="169863"/>
                  <a:pt x="97053" y="169863"/>
                  <a:pt x="98375" y="169863"/>
                </a:cubicBezTo>
                <a:lnTo>
                  <a:pt x="103667" y="167158"/>
                </a:lnTo>
                <a:cubicBezTo>
                  <a:pt x="106313" y="165806"/>
                  <a:pt x="106313" y="163101"/>
                  <a:pt x="106313" y="161749"/>
                </a:cubicBezTo>
                <a:lnTo>
                  <a:pt x="106109" y="161308"/>
                </a:lnTo>
                <a:lnTo>
                  <a:pt x="109648" y="161866"/>
                </a:lnTo>
                <a:lnTo>
                  <a:pt x="110272" y="161402"/>
                </a:lnTo>
                <a:lnTo>
                  <a:pt x="110522" y="164622"/>
                </a:lnTo>
                <a:cubicBezTo>
                  <a:pt x="109698" y="166752"/>
                  <a:pt x="108051" y="168718"/>
                  <a:pt x="106074" y="170028"/>
                </a:cubicBezTo>
                <a:cubicBezTo>
                  <a:pt x="106074" y="170028"/>
                  <a:pt x="106074" y="170028"/>
                  <a:pt x="99484" y="172650"/>
                </a:cubicBezTo>
                <a:cubicBezTo>
                  <a:pt x="99484" y="172650"/>
                  <a:pt x="99484" y="172650"/>
                  <a:pt x="107391" y="192309"/>
                </a:cubicBezTo>
                <a:cubicBezTo>
                  <a:pt x="111345" y="198862"/>
                  <a:pt x="107391" y="208036"/>
                  <a:pt x="100802" y="211968"/>
                </a:cubicBezTo>
                <a:cubicBezTo>
                  <a:pt x="100802" y="211968"/>
                  <a:pt x="100802" y="211968"/>
                  <a:pt x="91576" y="215900"/>
                </a:cubicBezTo>
                <a:cubicBezTo>
                  <a:pt x="91576" y="215900"/>
                  <a:pt x="91576" y="215900"/>
                  <a:pt x="59946" y="172650"/>
                </a:cubicBezTo>
                <a:cubicBezTo>
                  <a:pt x="59946" y="172650"/>
                  <a:pt x="59946" y="172650"/>
                  <a:pt x="62582" y="171339"/>
                </a:cubicBezTo>
                <a:cubicBezTo>
                  <a:pt x="65218" y="170028"/>
                  <a:pt x="65218" y="167407"/>
                  <a:pt x="63900" y="166097"/>
                </a:cubicBezTo>
                <a:cubicBezTo>
                  <a:pt x="63900" y="166097"/>
                  <a:pt x="63900" y="166097"/>
                  <a:pt x="62582" y="163475"/>
                </a:cubicBezTo>
                <a:cubicBezTo>
                  <a:pt x="62582" y="162165"/>
                  <a:pt x="59946" y="160854"/>
                  <a:pt x="58628" y="162165"/>
                </a:cubicBezTo>
                <a:cubicBezTo>
                  <a:pt x="58628" y="162165"/>
                  <a:pt x="58628" y="162165"/>
                  <a:pt x="54674" y="163475"/>
                </a:cubicBezTo>
                <a:cubicBezTo>
                  <a:pt x="54674" y="163475"/>
                  <a:pt x="54674" y="163475"/>
                  <a:pt x="42813" y="111051"/>
                </a:cubicBezTo>
                <a:cubicBezTo>
                  <a:pt x="42813" y="111051"/>
                  <a:pt x="42813" y="111051"/>
                  <a:pt x="52038" y="107119"/>
                </a:cubicBezTo>
                <a:cubicBezTo>
                  <a:pt x="55992" y="105153"/>
                  <a:pt x="60275" y="105153"/>
                  <a:pt x="63900" y="106627"/>
                </a:cubicBezTo>
                <a:close/>
                <a:moveTo>
                  <a:pt x="221560" y="67725"/>
                </a:moveTo>
                <a:cubicBezTo>
                  <a:pt x="226810" y="65087"/>
                  <a:pt x="234687" y="65087"/>
                  <a:pt x="239938" y="67725"/>
                </a:cubicBezTo>
                <a:cubicBezTo>
                  <a:pt x="247814" y="73001"/>
                  <a:pt x="250440" y="80915"/>
                  <a:pt x="249127" y="90147"/>
                </a:cubicBezTo>
                <a:cubicBezTo>
                  <a:pt x="249127" y="92785"/>
                  <a:pt x="249127" y="96742"/>
                  <a:pt x="249127" y="99380"/>
                </a:cubicBezTo>
                <a:cubicBezTo>
                  <a:pt x="249127" y="99380"/>
                  <a:pt x="249127" y="99380"/>
                  <a:pt x="259629" y="162691"/>
                </a:cubicBezTo>
                <a:cubicBezTo>
                  <a:pt x="259629" y="162691"/>
                  <a:pt x="259629" y="162691"/>
                  <a:pt x="300324" y="193027"/>
                </a:cubicBezTo>
                <a:cubicBezTo>
                  <a:pt x="308200" y="198303"/>
                  <a:pt x="309513" y="207536"/>
                  <a:pt x="304262" y="215450"/>
                </a:cubicBezTo>
                <a:cubicBezTo>
                  <a:pt x="299011" y="222045"/>
                  <a:pt x="289822" y="223363"/>
                  <a:pt x="283258" y="219407"/>
                </a:cubicBezTo>
                <a:cubicBezTo>
                  <a:pt x="283258" y="219407"/>
                  <a:pt x="281946" y="219407"/>
                  <a:pt x="281946" y="218088"/>
                </a:cubicBezTo>
                <a:cubicBezTo>
                  <a:pt x="281946" y="218088"/>
                  <a:pt x="281946" y="218088"/>
                  <a:pt x="236000" y="185113"/>
                </a:cubicBezTo>
                <a:cubicBezTo>
                  <a:pt x="232061" y="182475"/>
                  <a:pt x="230749" y="178518"/>
                  <a:pt x="229436" y="174562"/>
                </a:cubicBezTo>
                <a:cubicBezTo>
                  <a:pt x="229436" y="174562"/>
                  <a:pt x="229436" y="174562"/>
                  <a:pt x="224185" y="145544"/>
                </a:cubicBezTo>
                <a:cubicBezTo>
                  <a:pt x="224185" y="145544"/>
                  <a:pt x="224185" y="145544"/>
                  <a:pt x="196617" y="194346"/>
                </a:cubicBezTo>
                <a:cubicBezTo>
                  <a:pt x="196617" y="194346"/>
                  <a:pt x="196617" y="194346"/>
                  <a:pt x="229436" y="243148"/>
                </a:cubicBezTo>
                <a:cubicBezTo>
                  <a:pt x="234687" y="249743"/>
                  <a:pt x="234687" y="258976"/>
                  <a:pt x="230749" y="265571"/>
                </a:cubicBezTo>
                <a:cubicBezTo>
                  <a:pt x="230749" y="265571"/>
                  <a:pt x="230749" y="265571"/>
                  <a:pt x="195305" y="318329"/>
                </a:cubicBezTo>
                <a:cubicBezTo>
                  <a:pt x="188741" y="326243"/>
                  <a:pt x="178239" y="328881"/>
                  <a:pt x="169050" y="323605"/>
                </a:cubicBezTo>
                <a:cubicBezTo>
                  <a:pt x="169050" y="323605"/>
                  <a:pt x="169050" y="323605"/>
                  <a:pt x="167737" y="323605"/>
                </a:cubicBezTo>
                <a:cubicBezTo>
                  <a:pt x="159861" y="318329"/>
                  <a:pt x="157235" y="305140"/>
                  <a:pt x="162486" y="297226"/>
                </a:cubicBezTo>
                <a:cubicBezTo>
                  <a:pt x="162486" y="297226"/>
                  <a:pt x="162486" y="297226"/>
                  <a:pt x="191366" y="255019"/>
                </a:cubicBezTo>
                <a:cubicBezTo>
                  <a:pt x="191366" y="255019"/>
                  <a:pt x="191366" y="255019"/>
                  <a:pt x="167737" y="220726"/>
                </a:cubicBezTo>
                <a:cubicBezTo>
                  <a:pt x="167737" y="220726"/>
                  <a:pt x="167737" y="220726"/>
                  <a:pt x="70594" y="322286"/>
                </a:cubicBezTo>
                <a:cubicBezTo>
                  <a:pt x="65343" y="328881"/>
                  <a:pt x="54841" y="330200"/>
                  <a:pt x="46965" y="326243"/>
                </a:cubicBezTo>
                <a:cubicBezTo>
                  <a:pt x="45652" y="324924"/>
                  <a:pt x="44339" y="323605"/>
                  <a:pt x="44339" y="322286"/>
                </a:cubicBezTo>
                <a:cubicBezTo>
                  <a:pt x="36463" y="315691"/>
                  <a:pt x="36463" y="303821"/>
                  <a:pt x="43027" y="295907"/>
                </a:cubicBezTo>
                <a:cubicBezTo>
                  <a:pt x="43027" y="295907"/>
                  <a:pt x="43027" y="295907"/>
                  <a:pt x="144108" y="189070"/>
                </a:cubicBezTo>
                <a:cubicBezTo>
                  <a:pt x="144108" y="185113"/>
                  <a:pt x="145421" y="181156"/>
                  <a:pt x="148046" y="177200"/>
                </a:cubicBezTo>
                <a:cubicBezTo>
                  <a:pt x="148046" y="177200"/>
                  <a:pt x="148046" y="177200"/>
                  <a:pt x="190054" y="103337"/>
                </a:cubicBezTo>
                <a:cubicBezTo>
                  <a:pt x="190054" y="103337"/>
                  <a:pt x="190054" y="103337"/>
                  <a:pt x="151984" y="107294"/>
                </a:cubicBezTo>
                <a:cubicBezTo>
                  <a:pt x="151984" y="107294"/>
                  <a:pt x="151984" y="107294"/>
                  <a:pt x="119166" y="154777"/>
                </a:cubicBezTo>
                <a:lnTo>
                  <a:pt x="110272" y="161402"/>
                </a:lnTo>
                <a:lnTo>
                  <a:pt x="110027" y="158233"/>
                </a:lnTo>
                <a:cubicBezTo>
                  <a:pt x="99484" y="134642"/>
                  <a:pt x="99484" y="134642"/>
                  <a:pt x="99484" y="134642"/>
                </a:cubicBezTo>
                <a:lnTo>
                  <a:pt x="95803" y="133422"/>
                </a:lnTo>
                <a:lnTo>
                  <a:pt x="97670" y="130706"/>
                </a:lnTo>
                <a:cubicBezTo>
                  <a:pt x="102428" y="123781"/>
                  <a:pt x="111946" y="109932"/>
                  <a:pt x="130980" y="82234"/>
                </a:cubicBezTo>
                <a:cubicBezTo>
                  <a:pt x="133606" y="78277"/>
                  <a:pt x="137544" y="75639"/>
                  <a:pt x="141482" y="75639"/>
                </a:cubicBezTo>
                <a:cubicBezTo>
                  <a:pt x="141482" y="75639"/>
                  <a:pt x="141482" y="75639"/>
                  <a:pt x="221560" y="67725"/>
                </a:cubicBezTo>
                <a:close/>
                <a:moveTo>
                  <a:pt x="276970" y="0"/>
                </a:moveTo>
                <a:cubicBezTo>
                  <a:pt x="299328" y="0"/>
                  <a:pt x="317452" y="17769"/>
                  <a:pt x="317452" y="39688"/>
                </a:cubicBezTo>
                <a:cubicBezTo>
                  <a:pt x="317452" y="61607"/>
                  <a:pt x="299328" y="79376"/>
                  <a:pt x="276970" y="79376"/>
                </a:cubicBezTo>
                <a:cubicBezTo>
                  <a:pt x="254612" y="79376"/>
                  <a:pt x="236488" y="61607"/>
                  <a:pt x="236488" y="39688"/>
                </a:cubicBezTo>
                <a:cubicBezTo>
                  <a:pt x="236488" y="17769"/>
                  <a:pt x="254612" y="0"/>
                  <a:pt x="2769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95486"/>
            <a:ext cx="1238246" cy="15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78339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 animBg="1"/>
      <p:bldP spid="4" grpId="0" animBg="1"/>
      <p:bldP spid="5" grpId="0" animBg="1"/>
      <p:bldP spid="14" grpId="0" animBg="1"/>
      <p:bldP spid="15" grpId="0" animBg="1"/>
      <p:bldP spid="17" grpId="0" animBg="1"/>
      <p:bldP spid="25" grpId="0" animBg="1"/>
      <p:bldP spid="26" grpId="0" animBg="1"/>
      <p:bldP spid="27" grpId="0"/>
      <p:bldP spid="28" grpId="0"/>
      <p:bldP spid="29" grpId="0"/>
      <p:bldP spid="30" grpId="0" animBg="1"/>
      <p:bldP spid="49" grpId="0" animBg="1"/>
      <p:bldP spid="50" grpId="0" animBg="1"/>
      <p:bldP spid="51" grpId="0" animBg="1"/>
      <p:bldP spid="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351312" y="411510"/>
            <a:ext cx="2441376" cy="421270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pPr marL="0" lvl="1" algn="ctr"/>
            <a:r>
              <a:rPr lang="zh-CN" altLang="en-US" sz="2400" dirty="0" smtClean="0">
                <a:solidFill>
                  <a:schemeClr val="accent1"/>
                </a:solidFill>
                <a:cs typeface="+mn-ea"/>
                <a:sym typeface="+mn-lt"/>
              </a:rPr>
              <a:t>意见建议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grpSp>
        <p:nvGrpSpPr>
          <p:cNvPr id="3" name="组合 32"/>
          <p:cNvGrpSpPr/>
          <p:nvPr/>
        </p:nvGrpSpPr>
        <p:grpSpPr>
          <a:xfrm>
            <a:off x="758929" y="1293608"/>
            <a:ext cx="3648312" cy="1296144"/>
            <a:chOff x="884370" y="1886675"/>
            <a:chExt cx="4864415" cy="1728192"/>
          </a:xfrm>
        </p:grpSpPr>
        <p:sp>
          <p:nvSpPr>
            <p:cNvPr id="4" name="矩形 3"/>
            <p:cNvSpPr/>
            <p:nvPr/>
          </p:nvSpPr>
          <p:spPr>
            <a:xfrm>
              <a:off x="884370" y="1886675"/>
              <a:ext cx="4863582" cy="1728192"/>
            </a:xfrm>
            <a:prstGeom prst="rect">
              <a:avLst/>
            </a:prstGeom>
            <a:solidFill>
              <a:srgbClr val="1A6E9D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079369" y="3060870"/>
              <a:ext cx="669416" cy="55399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1A6E9D"/>
                  </a:solidFill>
                  <a:cs typeface="+mn-ea"/>
                  <a:sym typeface="+mn-lt"/>
                </a:rPr>
                <a:t>01</a:t>
              </a:r>
              <a:endParaRPr lang="zh-CN" altLang="en-US" sz="2100" dirty="0">
                <a:solidFill>
                  <a:srgbClr val="1A6E9D"/>
                </a:solidFill>
                <a:cs typeface="+mn-ea"/>
                <a:sym typeface="+mn-lt"/>
              </a:endParaRPr>
            </a:p>
          </p:txBody>
        </p:sp>
        <p:grpSp>
          <p:nvGrpSpPr>
            <p:cNvPr id="6" name="组合 35"/>
            <p:cNvGrpSpPr/>
            <p:nvPr/>
          </p:nvGrpSpPr>
          <p:grpSpPr>
            <a:xfrm>
              <a:off x="1167099" y="2197379"/>
              <a:ext cx="3885798" cy="1122065"/>
              <a:chOff x="4937113" y="1649255"/>
              <a:chExt cx="3885798" cy="112206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4937946" y="2001879"/>
                <a:ext cx="3884965" cy="76944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050" kern="0" dirty="0">
                    <a:solidFill>
                      <a:schemeClr val="bg1"/>
                    </a:solidFill>
                    <a:latin typeface="+mn-ea"/>
                    <a:cs typeface="+mn-ea"/>
                    <a:sym typeface="+mn-lt"/>
                  </a:rPr>
                  <a:t>1.</a:t>
                </a:r>
                <a:r>
                  <a:rPr lang="zh-CN" altLang="en-US" sz="1050" kern="0" dirty="0">
                    <a:solidFill>
                      <a:schemeClr val="bg1"/>
                    </a:solidFill>
                    <a:latin typeface="+mn-ea"/>
                    <a:cs typeface="+mn-ea"/>
                    <a:sym typeface="+mn-lt"/>
                  </a:rPr>
                  <a:t>组织定期分享会，不限主题，拒绝形式主义</a:t>
                </a:r>
                <a:endParaRPr lang="en-US" altLang="zh-CN" sz="1050" kern="0" dirty="0">
                  <a:solidFill>
                    <a:schemeClr val="bg1"/>
                  </a:solidFill>
                  <a:latin typeface="+mn-ea"/>
                  <a:cs typeface="+mn-ea"/>
                  <a:sym typeface="+mn-lt"/>
                </a:endParaRPr>
              </a:p>
              <a:p>
                <a:pPr lvl="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050" kern="0" dirty="0">
                    <a:solidFill>
                      <a:schemeClr val="bg1"/>
                    </a:solidFill>
                    <a:latin typeface="+mn-ea"/>
                    <a:cs typeface="+mn-ea"/>
                    <a:sym typeface="+mn-lt"/>
                  </a:rPr>
                  <a:t>2.</a:t>
                </a:r>
                <a:r>
                  <a:rPr lang="zh-CN" altLang="en-US" sz="1050" kern="0" dirty="0">
                    <a:solidFill>
                      <a:schemeClr val="bg1"/>
                    </a:solidFill>
                    <a:latin typeface="+mn-ea"/>
                    <a:cs typeface="+mn-ea"/>
                    <a:sym typeface="+mn-lt"/>
                  </a:rPr>
                  <a:t>分享内容以贴近我们的业务为主</a:t>
                </a:r>
                <a:endParaRPr lang="en-US" altLang="zh-CN" sz="1050" kern="0" dirty="0">
                  <a:solidFill>
                    <a:schemeClr val="bg1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937113" y="1649255"/>
                <a:ext cx="2438017" cy="410369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CN" altLang="en-US" sz="1400" kern="0" dirty="0">
                    <a:solidFill>
                      <a:schemeClr val="bg1"/>
                    </a:solidFill>
                    <a:latin typeface="+mn-ea"/>
                    <a:cs typeface="+mn-ea"/>
                    <a:sym typeface="+mn-lt"/>
                  </a:rPr>
                  <a:t>分享</a:t>
                </a:r>
                <a:endParaRPr lang="en-US" altLang="zh-CN" sz="1400" kern="0" dirty="0">
                  <a:solidFill>
                    <a:schemeClr val="bg1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" name="组合 38"/>
          <p:cNvGrpSpPr/>
          <p:nvPr/>
        </p:nvGrpSpPr>
        <p:grpSpPr>
          <a:xfrm>
            <a:off x="1118008" y="2859781"/>
            <a:ext cx="3288608" cy="1127564"/>
            <a:chOff x="1363141" y="3974907"/>
            <a:chExt cx="4384809" cy="1503419"/>
          </a:xfrm>
        </p:grpSpPr>
        <p:sp>
          <p:nvSpPr>
            <p:cNvPr id="10" name="文本框 9"/>
            <p:cNvSpPr txBox="1"/>
            <p:nvPr/>
          </p:nvSpPr>
          <p:spPr>
            <a:xfrm>
              <a:off x="5078536" y="3974907"/>
              <a:ext cx="669414" cy="553997"/>
            </a:xfrm>
            <a:prstGeom prst="rect">
              <a:avLst/>
            </a:prstGeom>
            <a:solidFill>
              <a:srgbClr val="033E78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zh-CN" sz="2100" dirty="0">
                  <a:solidFill>
                    <a:schemeClr val="bg2"/>
                  </a:solidFill>
                  <a:cs typeface="+mn-ea"/>
                  <a:sym typeface="+mn-lt"/>
                </a:rPr>
                <a:t>03</a:t>
              </a:r>
              <a:endParaRPr lang="zh-CN" altLang="en-US" sz="2100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  <p:grpSp>
          <p:nvGrpSpPr>
            <p:cNvPr id="11" name="组合 40"/>
            <p:cNvGrpSpPr/>
            <p:nvPr/>
          </p:nvGrpSpPr>
          <p:grpSpPr>
            <a:xfrm>
              <a:off x="1363141" y="4356260"/>
              <a:ext cx="3689756" cy="1122066"/>
              <a:chOff x="5133155" y="1649255"/>
              <a:chExt cx="3689756" cy="1122066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5133155" y="2001879"/>
                <a:ext cx="3689756" cy="769442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050" kern="0" dirty="0">
                    <a:solidFill>
                      <a:srgbClr val="797979"/>
                    </a:solidFill>
                    <a:latin typeface="+mn-ea"/>
                    <a:cs typeface="+mn-ea"/>
                    <a:sym typeface="+mn-lt"/>
                  </a:rPr>
                  <a:t>1.</a:t>
                </a:r>
                <a:r>
                  <a:rPr lang="zh-CN" altLang="en-US" sz="1050" kern="0" dirty="0">
                    <a:solidFill>
                      <a:srgbClr val="797979"/>
                    </a:solidFill>
                    <a:latin typeface="+mn-ea"/>
                    <a:cs typeface="+mn-ea"/>
                    <a:sym typeface="+mn-lt"/>
                  </a:rPr>
                  <a:t>项目经验总结成文档输出与保存</a:t>
                </a:r>
                <a:endParaRPr lang="en-US" altLang="zh-CN" sz="1050" kern="0" dirty="0">
                  <a:solidFill>
                    <a:srgbClr val="797979"/>
                  </a:solidFill>
                  <a:latin typeface="+mn-ea"/>
                  <a:cs typeface="+mn-ea"/>
                  <a:sym typeface="+mn-lt"/>
                </a:endParaRPr>
              </a:p>
              <a:p>
                <a:pPr lvl="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050" kern="0" dirty="0">
                    <a:solidFill>
                      <a:srgbClr val="797979"/>
                    </a:solidFill>
                    <a:latin typeface="+mn-ea"/>
                    <a:cs typeface="+mn-ea"/>
                    <a:sym typeface="+mn-lt"/>
                  </a:rPr>
                  <a:t>2.</a:t>
                </a:r>
                <a:r>
                  <a:rPr lang="zh-CN" altLang="en-US" sz="1050" kern="0" dirty="0">
                    <a:solidFill>
                      <a:srgbClr val="797979"/>
                    </a:solidFill>
                    <a:latin typeface="+mn-ea"/>
                    <a:cs typeface="+mn-ea"/>
                    <a:sym typeface="+mn-lt"/>
                  </a:rPr>
                  <a:t>提高项目经验积累、降低项目介入成本</a:t>
                </a:r>
                <a:endParaRPr lang="en-US" altLang="zh-CN" sz="1050" kern="0" dirty="0">
                  <a:solidFill>
                    <a:srgbClr val="797979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133155" y="1649255"/>
                <a:ext cx="2241974" cy="410369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400" kern="0" dirty="0">
                    <a:solidFill>
                      <a:srgbClr val="1A6E9D"/>
                    </a:solidFill>
                    <a:latin typeface="+mn-ea"/>
                    <a:cs typeface="+mn-ea"/>
                    <a:sym typeface="+mn-lt"/>
                  </a:rPr>
                  <a:t>沉淀</a:t>
                </a:r>
                <a:endParaRPr lang="en-US" altLang="zh-CN" sz="1400" kern="0" dirty="0">
                  <a:solidFill>
                    <a:srgbClr val="1A6E9D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4" name="组合 43"/>
          <p:cNvGrpSpPr/>
          <p:nvPr/>
        </p:nvGrpSpPr>
        <p:grpSpPr>
          <a:xfrm>
            <a:off x="4736761" y="2859782"/>
            <a:ext cx="3657307" cy="1296144"/>
            <a:chOff x="6188145" y="3974907"/>
            <a:chExt cx="4876408" cy="1728192"/>
          </a:xfrm>
        </p:grpSpPr>
        <p:sp>
          <p:nvSpPr>
            <p:cNvPr id="15" name="矩形 14"/>
            <p:cNvSpPr/>
            <p:nvPr/>
          </p:nvSpPr>
          <p:spPr>
            <a:xfrm>
              <a:off x="6200970" y="3974907"/>
              <a:ext cx="4863582" cy="1728192"/>
            </a:xfrm>
            <a:prstGeom prst="rect">
              <a:avLst/>
            </a:prstGeom>
            <a:solidFill>
              <a:srgbClr val="1A6E9D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rgbClr val="0070C0"/>
                </a:solidFill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188145" y="3974907"/>
              <a:ext cx="669416" cy="553997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1A6E9D"/>
                  </a:solidFill>
                  <a:cs typeface="+mn-ea"/>
                  <a:sym typeface="+mn-lt"/>
                </a:rPr>
                <a:t>02</a:t>
              </a:r>
              <a:endParaRPr lang="zh-CN" altLang="en-US" sz="2100" dirty="0">
                <a:solidFill>
                  <a:srgbClr val="1A6E9D"/>
                </a:solidFill>
                <a:cs typeface="+mn-ea"/>
                <a:sym typeface="+mn-lt"/>
              </a:endParaRPr>
            </a:p>
          </p:txBody>
        </p:sp>
        <p:grpSp>
          <p:nvGrpSpPr>
            <p:cNvPr id="18" name="组合 46"/>
            <p:cNvGrpSpPr/>
            <p:nvPr/>
          </p:nvGrpSpPr>
          <p:grpSpPr>
            <a:xfrm>
              <a:off x="6913041" y="4166930"/>
              <a:ext cx="4151512" cy="1445231"/>
              <a:chOff x="5133155" y="1459925"/>
              <a:chExt cx="4151512" cy="1445231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5133155" y="1812549"/>
                <a:ext cx="4151512" cy="1092607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050" kern="0" dirty="0">
                    <a:solidFill>
                      <a:schemeClr val="bg1"/>
                    </a:solidFill>
                    <a:latin typeface="+mn-ea"/>
                    <a:cs typeface="+mn-ea"/>
                    <a:sym typeface="+mn-lt"/>
                  </a:rPr>
                  <a:t>1.</a:t>
                </a:r>
                <a:r>
                  <a:rPr lang="zh-CN" altLang="en-US" sz="1050" kern="0" dirty="0">
                    <a:solidFill>
                      <a:schemeClr val="bg1"/>
                    </a:solidFill>
                    <a:latin typeface="+mn-ea"/>
                    <a:cs typeface="+mn-ea"/>
                    <a:sym typeface="+mn-lt"/>
                  </a:rPr>
                  <a:t>异地协同办公最大的障碍在于沟通的有效性</a:t>
                </a:r>
                <a:endParaRPr lang="en-US" altLang="zh-CN" sz="1050" kern="0" dirty="0">
                  <a:solidFill>
                    <a:schemeClr val="bg1"/>
                  </a:solidFill>
                  <a:latin typeface="+mn-ea"/>
                  <a:cs typeface="+mn-ea"/>
                  <a:sym typeface="+mn-lt"/>
                </a:endParaRPr>
              </a:p>
              <a:p>
                <a:pPr lvl="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050" kern="0" dirty="0">
                    <a:solidFill>
                      <a:schemeClr val="bg1"/>
                    </a:solidFill>
                    <a:latin typeface="+mn-ea"/>
                    <a:cs typeface="+mn-ea"/>
                    <a:sym typeface="+mn-lt"/>
                  </a:rPr>
                  <a:t>2.</a:t>
                </a:r>
                <a:r>
                  <a:rPr lang="zh-CN" altLang="en-US" sz="1050" kern="0" dirty="0">
                    <a:solidFill>
                      <a:schemeClr val="bg1"/>
                    </a:solidFill>
                    <a:latin typeface="+mn-ea"/>
                    <a:cs typeface="+mn-ea"/>
                    <a:sym typeface="+mn-lt"/>
                  </a:rPr>
                  <a:t>建立及时音频同步的早会制度，最有效的达成统一性的结论，拒绝多次且无效的单向沟通</a:t>
                </a:r>
                <a:endParaRPr lang="en-US" altLang="zh-CN" sz="1050" kern="0" dirty="0">
                  <a:solidFill>
                    <a:schemeClr val="bg1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5133155" y="1459925"/>
                <a:ext cx="2241977" cy="410370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400" kern="0" dirty="0">
                    <a:solidFill>
                      <a:schemeClr val="bg1"/>
                    </a:solidFill>
                    <a:latin typeface="+mn-ea"/>
                    <a:cs typeface="+mn-ea"/>
                    <a:sym typeface="+mn-lt"/>
                  </a:rPr>
                  <a:t>沟通</a:t>
                </a:r>
                <a:endParaRPr lang="en-US" altLang="zh-CN" sz="1400" kern="0" dirty="0">
                  <a:solidFill>
                    <a:schemeClr val="bg1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1" name="组合 49"/>
          <p:cNvGrpSpPr/>
          <p:nvPr/>
        </p:nvGrpSpPr>
        <p:grpSpPr>
          <a:xfrm>
            <a:off x="4757764" y="1526635"/>
            <a:ext cx="3289986" cy="1086199"/>
            <a:chOff x="6216149" y="2197379"/>
            <a:chExt cx="4386648" cy="1448265"/>
          </a:xfrm>
        </p:grpSpPr>
        <p:sp>
          <p:nvSpPr>
            <p:cNvPr id="22" name="文本框 21"/>
            <p:cNvSpPr txBox="1"/>
            <p:nvPr/>
          </p:nvSpPr>
          <p:spPr>
            <a:xfrm>
              <a:off x="6216149" y="3091647"/>
              <a:ext cx="669415" cy="553997"/>
            </a:xfrm>
            <a:prstGeom prst="rect">
              <a:avLst/>
            </a:prstGeom>
            <a:solidFill>
              <a:srgbClr val="033E78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zh-CN" sz="2100" dirty="0">
                  <a:solidFill>
                    <a:schemeClr val="bg2"/>
                  </a:solidFill>
                  <a:cs typeface="+mn-ea"/>
                  <a:sym typeface="+mn-lt"/>
                </a:rPr>
                <a:t>04</a:t>
              </a:r>
              <a:endParaRPr lang="zh-CN" altLang="en-US" sz="2100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  <p:grpSp>
          <p:nvGrpSpPr>
            <p:cNvPr id="23" name="组合 51"/>
            <p:cNvGrpSpPr/>
            <p:nvPr/>
          </p:nvGrpSpPr>
          <p:grpSpPr>
            <a:xfrm>
              <a:off x="6913041" y="2197379"/>
              <a:ext cx="3689756" cy="1122066"/>
              <a:chOff x="5133155" y="1649255"/>
              <a:chExt cx="3689756" cy="1122066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5133155" y="2001879"/>
                <a:ext cx="3689756" cy="769442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050" kern="0" dirty="0">
                    <a:solidFill>
                      <a:srgbClr val="797979"/>
                    </a:solidFill>
                    <a:latin typeface="+mn-ea"/>
                    <a:cs typeface="+mn-ea"/>
                    <a:sym typeface="+mn-lt"/>
                  </a:rPr>
                  <a:t>1.</a:t>
                </a:r>
                <a:r>
                  <a:rPr lang="zh-CN" altLang="en-US" sz="1050" kern="0" dirty="0">
                    <a:solidFill>
                      <a:srgbClr val="797979"/>
                    </a:solidFill>
                    <a:latin typeface="+mn-ea"/>
                    <a:cs typeface="+mn-ea"/>
                    <a:sym typeface="+mn-lt"/>
                  </a:rPr>
                  <a:t>新的技术是推动项目不断优化的动力</a:t>
                </a:r>
                <a:endParaRPr lang="en-US" altLang="zh-CN" sz="1050" kern="0" dirty="0">
                  <a:solidFill>
                    <a:srgbClr val="797979"/>
                  </a:solidFill>
                  <a:latin typeface="+mn-ea"/>
                  <a:cs typeface="+mn-ea"/>
                  <a:sym typeface="+mn-lt"/>
                </a:endParaRPr>
              </a:p>
              <a:p>
                <a:pPr lvl="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050" kern="0" dirty="0">
                    <a:solidFill>
                      <a:srgbClr val="797979"/>
                    </a:solidFill>
                    <a:latin typeface="+mn-ea"/>
                    <a:cs typeface="+mn-ea"/>
                    <a:sym typeface="+mn-lt"/>
                  </a:rPr>
                  <a:t>2.</a:t>
                </a:r>
                <a:r>
                  <a:rPr lang="zh-CN" altLang="en-US" sz="1050" kern="0" dirty="0">
                    <a:solidFill>
                      <a:srgbClr val="797979"/>
                    </a:solidFill>
                    <a:latin typeface="+mn-ea"/>
                    <a:cs typeface="+mn-ea"/>
                    <a:sym typeface="+mn-lt"/>
                  </a:rPr>
                  <a:t>创新性的预研是有必要的</a:t>
                </a:r>
                <a:endParaRPr lang="en-US" altLang="zh-CN" sz="1050" kern="0" dirty="0">
                  <a:solidFill>
                    <a:srgbClr val="797979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133155" y="1649255"/>
                <a:ext cx="2241975" cy="410369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400" kern="0" dirty="0">
                    <a:solidFill>
                      <a:srgbClr val="1A6E9D"/>
                    </a:solidFill>
                    <a:latin typeface="+mn-ea"/>
                    <a:cs typeface="+mn-ea"/>
                    <a:sym typeface="+mn-lt"/>
                  </a:rPr>
                  <a:t>预研</a:t>
                </a:r>
                <a:endParaRPr lang="en-US" altLang="zh-CN" sz="1400" kern="0" dirty="0">
                  <a:solidFill>
                    <a:srgbClr val="1A6E9D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95486"/>
            <a:ext cx="1238246" cy="15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57407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D1C34FA-21DE-4F8B-B585-45F17E9A844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60"/>
          <a:stretch/>
        </p:blipFill>
        <p:spPr>
          <a:xfrm>
            <a:off x="0" y="0"/>
            <a:ext cx="9153262" cy="5143500"/>
          </a:xfrm>
          <a:prstGeom prst="rect">
            <a:avLst/>
          </a:prstGeom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2051720" y="1707654"/>
            <a:ext cx="5303055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500" dirty="0" smtClean="0">
                <a:solidFill>
                  <a:srgbClr val="FFFFFF"/>
                </a:solidFill>
                <a:cs typeface="+mn-ea"/>
                <a:sym typeface="+mn-lt"/>
              </a:rPr>
              <a:t>自我评价</a:t>
            </a:r>
            <a:r>
              <a:rPr lang="en-US" altLang="zh-CN" sz="4500" dirty="0" smtClean="0">
                <a:solidFill>
                  <a:srgbClr val="FFFFFF"/>
                </a:solidFill>
                <a:cs typeface="+mn-ea"/>
                <a:sym typeface="+mn-lt"/>
              </a:rPr>
              <a:t>&amp;</a:t>
            </a:r>
            <a:r>
              <a:rPr lang="zh-CN" altLang="en-US" sz="4500" dirty="0" smtClean="0">
                <a:solidFill>
                  <a:srgbClr val="FFFFFF"/>
                </a:solidFill>
                <a:cs typeface="+mn-ea"/>
                <a:sym typeface="+mn-lt"/>
              </a:rPr>
              <a:t>工作展望</a:t>
            </a:r>
            <a:endParaRPr kumimoji="0" lang="zh-CN" altLang="en-US" sz="4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031754" y="1275606"/>
            <a:ext cx="1080492" cy="288032"/>
            <a:chOff x="611188" y="2810567"/>
            <a:chExt cx="1080492" cy="288032"/>
          </a:xfrm>
          <a:solidFill>
            <a:schemeClr val="bg1"/>
          </a:solidFill>
        </p:grpSpPr>
        <p:sp>
          <p:nvSpPr>
            <p:cNvPr id="12" name="圆角矩形 11"/>
            <p:cNvSpPr/>
            <p:nvPr/>
          </p:nvSpPr>
          <p:spPr>
            <a:xfrm>
              <a:off x="611188" y="2810567"/>
              <a:ext cx="1080492" cy="288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00216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18650" y="2836989"/>
              <a:ext cx="665567" cy="261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33E78"/>
                  </a:solidFill>
                  <a:effectLst/>
                  <a:uLnTx/>
                  <a:uFillTx/>
                  <a:cs typeface="+mn-ea"/>
                  <a:sym typeface="+mn-lt"/>
                </a:rPr>
                <a:t>Part 04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33E7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739" y="195486"/>
            <a:ext cx="1238246" cy="15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1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347864" y="411510"/>
            <a:ext cx="2441376" cy="421270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pPr marL="0" lvl="1" algn="ctr"/>
            <a:r>
              <a:rPr lang="zh-CN" altLang="en-US" sz="2400" dirty="0" smtClean="0">
                <a:solidFill>
                  <a:schemeClr val="accent1"/>
                </a:solidFill>
                <a:cs typeface="+mn-ea"/>
                <a:sym typeface="+mn-lt"/>
              </a:rPr>
              <a:t>自我评价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95486"/>
            <a:ext cx="1238246" cy="159774"/>
          </a:xfrm>
          <a:prstGeom prst="rect">
            <a:avLst/>
          </a:prstGeom>
        </p:spPr>
      </p:pic>
      <p:sp>
        <p:nvSpPr>
          <p:cNvPr id="19" name="圆角矩形 18"/>
          <p:cNvSpPr/>
          <p:nvPr/>
        </p:nvSpPr>
        <p:spPr>
          <a:xfrm>
            <a:off x="1798024" y="1470122"/>
            <a:ext cx="1859671" cy="339186"/>
          </a:xfrm>
          <a:prstGeom prst="roundRect">
            <a:avLst/>
          </a:prstGeom>
          <a:solidFill>
            <a:srgbClr val="033E78"/>
          </a:solidFill>
          <a:ln>
            <a:noFill/>
          </a:ln>
          <a:effectLst>
            <a:outerShdw blurRad="152400" dist="152400" dir="5400000" sx="94000" sy="94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363" tIns="29682" rIns="59363" bIns="29682" rtlCol="0" anchor="ctr"/>
          <a:lstStyle/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390064" y="1458066"/>
            <a:ext cx="1859671" cy="339186"/>
          </a:xfrm>
          <a:prstGeom prst="roundRect">
            <a:avLst/>
          </a:prstGeom>
          <a:solidFill>
            <a:srgbClr val="1A6E9D"/>
          </a:solidFill>
          <a:ln>
            <a:noFill/>
          </a:ln>
          <a:effectLst>
            <a:outerShdw blurRad="152400" dist="152400" dir="5400000" sx="94000" sy="94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363" tIns="29682" rIns="59363" bIns="29682" rtlCol="0" anchor="ctr"/>
          <a:lstStyle/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cxnSp>
        <p:nvCxnSpPr>
          <p:cNvPr id="21" name="直接连接符 20"/>
          <p:cNvCxnSpPr/>
          <p:nvPr/>
        </p:nvCxnSpPr>
        <p:spPr bwMode="auto">
          <a:xfrm>
            <a:off x="4581223" y="1079803"/>
            <a:ext cx="0" cy="14590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33E7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21"/>
          <p:cNvCxnSpPr/>
          <p:nvPr/>
        </p:nvCxnSpPr>
        <p:spPr bwMode="auto">
          <a:xfrm>
            <a:off x="4581223" y="3224172"/>
            <a:ext cx="0" cy="14590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33E7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椭圆 22"/>
          <p:cNvSpPr/>
          <p:nvPr/>
        </p:nvSpPr>
        <p:spPr bwMode="auto">
          <a:xfrm>
            <a:off x="4171793" y="2404547"/>
            <a:ext cx="818861" cy="819625"/>
          </a:xfrm>
          <a:prstGeom prst="ellipse">
            <a:avLst/>
          </a:prstGeom>
          <a:solidFill>
            <a:srgbClr val="033E78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33" tIns="45716" rIns="91433" bIns="45716" numCol="1" rtlCol="0" anchor="t" anchorCtr="0" compatLnSpc="1">
            <a:prstTxWarp prst="textNoShape">
              <a:avLst/>
            </a:prstTxWarp>
          </a:bodyPr>
          <a:lstStyle/>
          <a:p>
            <a:pPr defTabSz="914369"/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24" name="TextBox 56"/>
          <p:cNvSpPr txBox="1"/>
          <p:nvPr/>
        </p:nvSpPr>
        <p:spPr>
          <a:xfrm>
            <a:off x="3093608" y="1501219"/>
            <a:ext cx="492429" cy="276991"/>
          </a:xfrm>
          <a:prstGeom prst="rect">
            <a:avLst/>
          </a:prstGeom>
          <a:noFill/>
        </p:spPr>
        <p:txBody>
          <a:bodyPr wrap="none" lIns="91433" tIns="45716" rIns="91433" bIns="45716" rtlCol="0">
            <a:spAutoFit/>
          </a:bodyPr>
          <a:lstStyle/>
          <a:p>
            <a:pPr algn="r"/>
            <a:r>
              <a:rPr lang="zh-CN" altLang="en-US" sz="1200" b="1" dirty="0" smtClean="0">
                <a:solidFill>
                  <a:schemeClr val="bg1"/>
                </a:solidFill>
                <a:cs typeface="+mn-ea"/>
                <a:sym typeface="+mn-lt"/>
              </a:rPr>
              <a:t>优势</a:t>
            </a:r>
            <a:endParaRPr lang="zh-CN" altLang="en-US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TextBox 57"/>
          <p:cNvSpPr txBox="1"/>
          <p:nvPr/>
        </p:nvSpPr>
        <p:spPr>
          <a:xfrm>
            <a:off x="5447563" y="1501218"/>
            <a:ext cx="492428" cy="276991"/>
          </a:xfrm>
          <a:prstGeom prst="rect">
            <a:avLst/>
          </a:prstGeom>
          <a:noFill/>
        </p:spPr>
        <p:txBody>
          <a:bodyPr wrap="none" lIns="91433" tIns="45716" rIns="91433" bIns="45716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/>
                </a:solidFill>
                <a:cs typeface="+mn-ea"/>
                <a:sym typeface="+mn-lt"/>
              </a:rPr>
              <a:t>劣势</a:t>
            </a:r>
            <a:endParaRPr lang="zh-CN" altLang="en-US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1979711" y="2427734"/>
            <a:ext cx="1647447" cy="264825"/>
          </a:xfrm>
          <a:prstGeom prst="rect">
            <a:avLst/>
          </a:prstGeom>
          <a:solidFill>
            <a:srgbClr val="033E78"/>
          </a:solidFill>
          <a:ln w="34925">
            <a:solidFill>
              <a:schemeClr val="bg1"/>
            </a:solidFill>
          </a:ln>
          <a:effectLst>
            <a:outerShdw blurRad="63500" dist="38100" dir="16500000" algn="tl" rotWithShape="0">
              <a:prstClr val="black">
                <a:alpha val="22000"/>
              </a:prstClr>
            </a:outerShdw>
          </a:effectLst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2348" tIns="46174" rIns="92348" bIns="46174" spcCol="0" rtlCol="0" anchor="ctr"/>
          <a:lstStyle/>
          <a:p>
            <a:pPr algn="r"/>
            <a:r>
              <a:rPr lang="zh-CN" altLang="en-US" sz="1300" dirty="0" smtClean="0">
                <a:cs typeface="+mn-ea"/>
                <a:sym typeface="+mn-lt"/>
              </a:rPr>
              <a:t>交际沟通</a:t>
            </a:r>
            <a:endParaRPr lang="zh-CN" altLang="en-US" sz="1300" dirty="0"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1979711" y="2761303"/>
            <a:ext cx="1647445" cy="264825"/>
          </a:xfrm>
          <a:prstGeom prst="rect">
            <a:avLst/>
          </a:prstGeom>
          <a:solidFill>
            <a:srgbClr val="033E78"/>
          </a:solidFill>
          <a:ln w="34925">
            <a:solidFill>
              <a:schemeClr val="bg1"/>
            </a:solidFill>
          </a:ln>
          <a:effectLst>
            <a:outerShdw blurRad="63500" dist="38100" dir="16500000" algn="tl" rotWithShape="0">
              <a:prstClr val="black">
                <a:alpha val="22000"/>
              </a:prstClr>
            </a:outerShdw>
          </a:effectLst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2348" tIns="46174" rIns="92348" bIns="46174" spcCol="0" rtlCol="0" anchor="ctr"/>
          <a:lstStyle/>
          <a:p>
            <a:pPr algn="r"/>
            <a:r>
              <a:rPr lang="zh-CN" altLang="en-US" sz="1300" dirty="0" smtClean="0">
                <a:cs typeface="+mn-ea"/>
                <a:sym typeface="+mn-lt"/>
              </a:rPr>
              <a:t>协同合作</a:t>
            </a:r>
            <a:endParaRPr lang="zh-CN" altLang="en-US" sz="1300" dirty="0"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1979711" y="3132992"/>
            <a:ext cx="1647449" cy="264825"/>
          </a:xfrm>
          <a:prstGeom prst="rect">
            <a:avLst/>
          </a:prstGeom>
          <a:solidFill>
            <a:srgbClr val="033E78"/>
          </a:solidFill>
          <a:ln w="34925">
            <a:solidFill>
              <a:schemeClr val="bg1"/>
            </a:solidFill>
          </a:ln>
          <a:effectLst>
            <a:outerShdw blurRad="63500" dist="38100" dir="16500000" algn="tl" rotWithShape="0">
              <a:prstClr val="black">
                <a:alpha val="22000"/>
              </a:prstClr>
            </a:outerShdw>
          </a:effectLst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2348" tIns="46174" rIns="92348" bIns="46174" spcCol="0" rtlCol="0" anchor="ctr"/>
          <a:lstStyle/>
          <a:p>
            <a:pPr algn="r"/>
            <a:r>
              <a:rPr lang="zh-CN" altLang="en-US" sz="1300" dirty="0" smtClean="0">
                <a:cs typeface="+mn-ea"/>
                <a:sym typeface="+mn-lt"/>
              </a:rPr>
              <a:t>项目经验</a:t>
            </a:r>
            <a:endParaRPr lang="zh-CN" altLang="en-US" sz="1300" dirty="0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1979711" y="3503120"/>
            <a:ext cx="1647448" cy="264825"/>
          </a:xfrm>
          <a:prstGeom prst="rect">
            <a:avLst/>
          </a:prstGeom>
          <a:solidFill>
            <a:srgbClr val="033E78"/>
          </a:solidFill>
          <a:ln w="34925">
            <a:solidFill>
              <a:schemeClr val="bg1"/>
            </a:solidFill>
          </a:ln>
          <a:effectLst>
            <a:outerShdw blurRad="63500" dist="38100" dir="16500000" algn="tl" rotWithShape="0">
              <a:prstClr val="black">
                <a:alpha val="22000"/>
              </a:prstClr>
            </a:outerShdw>
          </a:effectLst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2348" tIns="46174" rIns="92348" bIns="46174" spcCol="0" rtlCol="0" anchor="ctr"/>
          <a:lstStyle/>
          <a:p>
            <a:pPr algn="r"/>
            <a:r>
              <a:rPr lang="zh-CN" altLang="en-US" sz="1300" dirty="0" smtClean="0">
                <a:cs typeface="+mn-ea"/>
                <a:sym typeface="+mn-lt"/>
              </a:rPr>
              <a:t>责任心</a:t>
            </a:r>
            <a:endParaRPr lang="zh-CN" altLang="en-US" sz="1300" dirty="0"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424083" y="2427734"/>
            <a:ext cx="1524180" cy="264825"/>
          </a:xfrm>
          <a:prstGeom prst="rect">
            <a:avLst/>
          </a:prstGeom>
          <a:solidFill>
            <a:srgbClr val="1A6E9D"/>
          </a:solidFill>
          <a:ln w="34925">
            <a:solidFill>
              <a:schemeClr val="bg1"/>
            </a:solidFill>
          </a:ln>
          <a:effectLst>
            <a:outerShdw blurRad="63500" dist="38100" dir="16500000" algn="tl" rotWithShape="0">
              <a:prstClr val="black">
                <a:alpha val="22000"/>
              </a:prstClr>
            </a:outerShdw>
          </a:effectLst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2348" tIns="46174" rIns="92348" bIns="46174" spcCol="0" rtlCol="0" anchor="ctr"/>
          <a:lstStyle/>
          <a:p>
            <a:r>
              <a:rPr lang="zh-CN" altLang="en-US" sz="1300" dirty="0" smtClean="0">
                <a:cs typeface="+mn-ea"/>
                <a:sym typeface="+mn-lt"/>
              </a:rPr>
              <a:t>业务熟悉度</a:t>
            </a:r>
            <a:endParaRPr lang="zh-CN" altLang="en-US" sz="1300" dirty="0"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5433114" y="2761303"/>
            <a:ext cx="1515150" cy="264825"/>
          </a:xfrm>
          <a:prstGeom prst="rect">
            <a:avLst/>
          </a:prstGeom>
          <a:solidFill>
            <a:srgbClr val="1A6E9D"/>
          </a:solidFill>
          <a:ln w="34925">
            <a:solidFill>
              <a:schemeClr val="bg1"/>
            </a:solidFill>
          </a:ln>
          <a:effectLst>
            <a:outerShdw blurRad="63500" dist="38100" dir="16500000" algn="tl" rotWithShape="0">
              <a:prstClr val="black">
                <a:alpha val="22000"/>
              </a:prstClr>
            </a:outerShdw>
          </a:effectLst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2348" tIns="46174" rIns="92348" bIns="46174" spcCol="0" rtlCol="0" anchor="ctr"/>
          <a:lstStyle/>
          <a:p>
            <a:r>
              <a:rPr lang="zh-CN" altLang="en-US" sz="1300" dirty="0" smtClean="0">
                <a:cs typeface="+mn-ea"/>
                <a:sym typeface="+mn-lt"/>
              </a:rPr>
              <a:t>学习沉淀不及时</a:t>
            </a:r>
            <a:endParaRPr lang="zh-CN" altLang="en-US" sz="1300" dirty="0">
              <a:cs typeface="+mn-ea"/>
              <a:sym typeface="+mn-lt"/>
            </a:endParaRPr>
          </a:p>
        </p:txBody>
      </p:sp>
      <p:sp>
        <p:nvSpPr>
          <p:cNvPr id="36" name="TextBox 68"/>
          <p:cNvSpPr txBox="1"/>
          <p:nvPr/>
        </p:nvSpPr>
        <p:spPr>
          <a:xfrm>
            <a:off x="4331393" y="2590414"/>
            <a:ext cx="566616" cy="461529"/>
          </a:xfrm>
          <a:prstGeom prst="rect">
            <a:avLst/>
          </a:prstGeom>
          <a:noFill/>
        </p:spPr>
        <p:txBody>
          <a:bodyPr wrap="none" lIns="91433" tIns="45716" rIns="91433" bIns="45716" rtlCol="0">
            <a:spAutoFit/>
          </a:bodyPr>
          <a:lstStyle/>
          <a:p>
            <a:r>
              <a:rPr lang="en-US" altLang="zh-CN" sz="2399" dirty="0">
                <a:solidFill>
                  <a:srgbClr val="F8F8F8"/>
                </a:solidFill>
                <a:cs typeface="+mn-ea"/>
                <a:sym typeface="+mn-lt"/>
              </a:rPr>
              <a:t>VS</a:t>
            </a:r>
            <a:endParaRPr lang="zh-CN" altLang="en-US" sz="2399" dirty="0">
              <a:solidFill>
                <a:srgbClr val="F8F8F8"/>
              </a:solidFill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1979712" y="3864515"/>
            <a:ext cx="1647448" cy="264825"/>
          </a:xfrm>
          <a:prstGeom prst="rect">
            <a:avLst/>
          </a:prstGeom>
          <a:solidFill>
            <a:srgbClr val="033E78"/>
          </a:solidFill>
          <a:ln w="34925">
            <a:solidFill>
              <a:schemeClr val="bg1"/>
            </a:solidFill>
          </a:ln>
          <a:effectLst>
            <a:outerShdw blurRad="63500" dist="38100" dir="16500000" algn="tl" rotWithShape="0">
              <a:prstClr val="black">
                <a:alpha val="22000"/>
              </a:prstClr>
            </a:outerShdw>
          </a:effectLst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2348" tIns="46174" rIns="92348" bIns="46174" spcCol="0" rtlCol="0" anchor="ctr"/>
          <a:lstStyle/>
          <a:p>
            <a:pPr algn="r"/>
            <a:r>
              <a:rPr lang="zh-CN" altLang="en-US" sz="1300" dirty="0" smtClean="0">
                <a:cs typeface="+mn-ea"/>
                <a:sym typeface="+mn-lt"/>
              </a:rPr>
              <a:t>学习能力</a:t>
            </a:r>
            <a:endParaRPr lang="zh-CN" altLang="en-US" sz="1300" dirty="0"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5428598" y="3132992"/>
            <a:ext cx="1515150" cy="264825"/>
          </a:xfrm>
          <a:prstGeom prst="rect">
            <a:avLst/>
          </a:prstGeom>
          <a:solidFill>
            <a:srgbClr val="1A6E9D"/>
          </a:solidFill>
          <a:ln w="34925">
            <a:solidFill>
              <a:schemeClr val="bg1"/>
            </a:solidFill>
          </a:ln>
          <a:effectLst>
            <a:outerShdw blurRad="63500" dist="38100" dir="16500000" algn="tl" rotWithShape="0">
              <a:prstClr val="black">
                <a:alpha val="22000"/>
              </a:prstClr>
            </a:outerShdw>
          </a:effectLst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2348" tIns="46174" rIns="92348" bIns="46174" spcCol="0" rtlCol="0" anchor="ctr"/>
          <a:lstStyle/>
          <a:p>
            <a:r>
              <a:rPr lang="zh-CN" altLang="en-US" sz="1300" dirty="0" smtClean="0">
                <a:cs typeface="+mn-ea"/>
                <a:sym typeface="+mn-lt"/>
              </a:rPr>
              <a:t>技术宽度</a:t>
            </a:r>
            <a:endParaRPr lang="zh-CN" altLang="en-US" sz="13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1789228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1" accel="68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accel="68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5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5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5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5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5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 animBg="1"/>
      <p:bldP spid="20" grpId="0" animBg="1"/>
      <p:bldP spid="23" grpId="0" animBg="1"/>
      <p:bldP spid="24" grpId="0"/>
      <p:bldP spid="25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/>
      <p:bldP spid="37" grpId="0" animBg="1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347864" y="411510"/>
            <a:ext cx="2441376" cy="421270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pPr marL="0" lvl="1" algn="ctr"/>
            <a:r>
              <a:rPr lang="zh-CN" altLang="en-US" sz="2400" dirty="0" smtClean="0">
                <a:solidFill>
                  <a:schemeClr val="accent1"/>
                </a:solidFill>
                <a:cs typeface="+mn-ea"/>
                <a:sym typeface="+mn-lt"/>
              </a:rPr>
              <a:t>工作展望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" name="Oval 22"/>
          <p:cNvSpPr>
            <a:spLocks noChangeArrowheads="1"/>
          </p:cNvSpPr>
          <p:nvPr/>
        </p:nvSpPr>
        <p:spPr bwMode="auto">
          <a:xfrm>
            <a:off x="2582963" y="1279283"/>
            <a:ext cx="977235" cy="976606"/>
          </a:xfrm>
          <a:prstGeom prst="ellipse">
            <a:avLst/>
          </a:prstGeom>
          <a:solidFill>
            <a:srgbClr val="033E78"/>
          </a:solidFill>
          <a:ln>
            <a:noFill/>
          </a:ln>
        </p:spPr>
        <p:txBody>
          <a:bodyPr vert="horz" wrap="square" lIns="56620" tIns="28310" rIns="56620" bIns="2831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baseline="-3000" dirty="0" smtClean="0">
                <a:solidFill>
                  <a:schemeClr val="bg1"/>
                </a:solidFill>
                <a:cs typeface="+mn-ea"/>
                <a:sym typeface="+mn-lt"/>
              </a:rPr>
              <a:t>个人规划</a:t>
            </a:r>
            <a:endParaRPr lang="en-US" altLang="zh-CN" sz="2400" baseline="-3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Line 23"/>
          <p:cNvSpPr>
            <a:spLocks noChangeShapeType="1"/>
          </p:cNvSpPr>
          <p:nvPr/>
        </p:nvSpPr>
        <p:spPr bwMode="auto">
          <a:xfrm flipH="1">
            <a:off x="210759" y="1768821"/>
            <a:ext cx="2372206" cy="0"/>
          </a:xfrm>
          <a:prstGeom prst="line">
            <a:avLst/>
          </a:prstGeom>
          <a:noFill/>
          <a:ln w="5" cap="flat">
            <a:solidFill>
              <a:srgbClr val="5F5F5F"/>
            </a:solidFill>
            <a:prstDash val="dash"/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56620" tIns="28310" rIns="56620" bIns="2831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Freeform 24"/>
          <p:cNvSpPr>
            <a:spLocks noEditPoints="1"/>
          </p:cNvSpPr>
          <p:nvPr/>
        </p:nvSpPr>
        <p:spPr bwMode="auto">
          <a:xfrm>
            <a:off x="1866158" y="1635313"/>
            <a:ext cx="275313" cy="274439"/>
          </a:xfrm>
          <a:custGeom>
            <a:avLst/>
            <a:gdLst>
              <a:gd name="T0" fmla="*/ 23 w 47"/>
              <a:gd name="T1" fmla="*/ 0 h 47"/>
              <a:gd name="T2" fmla="*/ 47 w 47"/>
              <a:gd name="T3" fmla="*/ 24 h 47"/>
              <a:gd name="T4" fmla="*/ 23 w 47"/>
              <a:gd name="T5" fmla="*/ 47 h 47"/>
              <a:gd name="T6" fmla="*/ 0 w 47"/>
              <a:gd name="T7" fmla="*/ 24 h 47"/>
              <a:gd name="T8" fmla="*/ 23 w 47"/>
              <a:gd name="T9" fmla="*/ 0 h 47"/>
              <a:gd name="T10" fmla="*/ 23 w 47"/>
              <a:gd name="T11" fmla="*/ 15 h 47"/>
              <a:gd name="T12" fmla="*/ 15 w 47"/>
              <a:gd name="T13" fmla="*/ 24 h 47"/>
              <a:gd name="T14" fmla="*/ 23 w 47"/>
              <a:gd name="T15" fmla="*/ 32 h 47"/>
              <a:gd name="T16" fmla="*/ 32 w 47"/>
              <a:gd name="T17" fmla="*/ 24 h 47"/>
              <a:gd name="T18" fmla="*/ 23 w 47"/>
              <a:gd name="T19" fmla="*/ 1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47">
                <a:moveTo>
                  <a:pt x="23" y="0"/>
                </a:moveTo>
                <a:cubicBezTo>
                  <a:pt x="36" y="0"/>
                  <a:pt x="47" y="11"/>
                  <a:pt x="47" y="24"/>
                </a:cubicBezTo>
                <a:cubicBezTo>
                  <a:pt x="47" y="37"/>
                  <a:pt x="36" y="47"/>
                  <a:pt x="23" y="47"/>
                </a:cubicBezTo>
                <a:cubicBezTo>
                  <a:pt x="10" y="47"/>
                  <a:pt x="0" y="37"/>
                  <a:pt x="0" y="24"/>
                </a:cubicBezTo>
                <a:cubicBezTo>
                  <a:pt x="0" y="11"/>
                  <a:pt x="10" y="0"/>
                  <a:pt x="23" y="0"/>
                </a:cubicBezTo>
                <a:close/>
                <a:moveTo>
                  <a:pt x="23" y="15"/>
                </a:moveTo>
                <a:cubicBezTo>
                  <a:pt x="19" y="15"/>
                  <a:pt x="15" y="19"/>
                  <a:pt x="15" y="24"/>
                </a:cubicBezTo>
                <a:cubicBezTo>
                  <a:pt x="15" y="28"/>
                  <a:pt x="19" y="32"/>
                  <a:pt x="23" y="32"/>
                </a:cubicBezTo>
                <a:cubicBezTo>
                  <a:pt x="28" y="32"/>
                  <a:pt x="32" y="28"/>
                  <a:pt x="32" y="24"/>
                </a:cubicBezTo>
                <a:cubicBezTo>
                  <a:pt x="32" y="19"/>
                  <a:pt x="28" y="15"/>
                  <a:pt x="23" y="15"/>
                </a:cubicBezTo>
                <a:close/>
              </a:path>
            </a:pathLst>
          </a:custGeom>
          <a:solidFill>
            <a:srgbClr val="033E78"/>
          </a:solidFill>
          <a:ln>
            <a:noFill/>
          </a:ln>
        </p:spPr>
        <p:txBody>
          <a:bodyPr vert="horz" wrap="square" lIns="56620" tIns="28310" rIns="56620" bIns="2831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Freeform 25"/>
          <p:cNvSpPr>
            <a:spLocks noEditPoints="1"/>
          </p:cNvSpPr>
          <p:nvPr/>
        </p:nvSpPr>
        <p:spPr bwMode="auto">
          <a:xfrm>
            <a:off x="1221284" y="1635313"/>
            <a:ext cx="277793" cy="274439"/>
          </a:xfrm>
          <a:custGeom>
            <a:avLst/>
            <a:gdLst>
              <a:gd name="T0" fmla="*/ 24 w 47"/>
              <a:gd name="T1" fmla="*/ 0 h 47"/>
              <a:gd name="T2" fmla="*/ 47 w 47"/>
              <a:gd name="T3" fmla="*/ 24 h 47"/>
              <a:gd name="T4" fmla="*/ 24 w 47"/>
              <a:gd name="T5" fmla="*/ 47 h 47"/>
              <a:gd name="T6" fmla="*/ 0 w 47"/>
              <a:gd name="T7" fmla="*/ 24 h 47"/>
              <a:gd name="T8" fmla="*/ 24 w 47"/>
              <a:gd name="T9" fmla="*/ 0 h 47"/>
              <a:gd name="T10" fmla="*/ 24 w 47"/>
              <a:gd name="T11" fmla="*/ 15 h 47"/>
              <a:gd name="T12" fmla="*/ 15 w 47"/>
              <a:gd name="T13" fmla="*/ 24 h 47"/>
              <a:gd name="T14" fmla="*/ 24 w 47"/>
              <a:gd name="T15" fmla="*/ 32 h 47"/>
              <a:gd name="T16" fmla="*/ 32 w 47"/>
              <a:gd name="T17" fmla="*/ 24 h 47"/>
              <a:gd name="T18" fmla="*/ 24 w 47"/>
              <a:gd name="T19" fmla="*/ 1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47">
                <a:moveTo>
                  <a:pt x="24" y="0"/>
                </a:moveTo>
                <a:cubicBezTo>
                  <a:pt x="37" y="0"/>
                  <a:pt x="47" y="11"/>
                  <a:pt x="47" y="24"/>
                </a:cubicBezTo>
                <a:cubicBezTo>
                  <a:pt x="47" y="37"/>
                  <a:pt x="37" y="47"/>
                  <a:pt x="24" y="47"/>
                </a:cubicBezTo>
                <a:cubicBezTo>
                  <a:pt x="11" y="47"/>
                  <a:pt x="0" y="37"/>
                  <a:pt x="0" y="24"/>
                </a:cubicBezTo>
                <a:cubicBezTo>
                  <a:pt x="0" y="11"/>
                  <a:pt x="11" y="0"/>
                  <a:pt x="24" y="0"/>
                </a:cubicBezTo>
                <a:close/>
                <a:moveTo>
                  <a:pt x="24" y="15"/>
                </a:moveTo>
                <a:cubicBezTo>
                  <a:pt x="19" y="15"/>
                  <a:pt x="15" y="19"/>
                  <a:pt x="15" y="24"/>
                </a:cubicBezTo>
                <a:cubicBezTo>
                  <a:pt x="15" y="28"/>
                  <a:pt x="19" y="32"/>
                  <a:pt x="24" y="32"/>
                </a:cubicBezTo>
                <a:cubicBezTo>
                  <a:pt x="28" y="32"/>
                  <a:pt x="32" y="28"/>
                  <a:pt x="32" y="24"/>
                </a:cubicBezTo>
                <a:cubicBezTo>
                  <a:pt x="32" y="19"/>
                  <a:pt x="28" y="15"/>
                  <a:pt x="24" y="15"/>
                </a:cubicBezTo>
                <a:close/>
              </a:path>
            </a:pathLst>
          </a:custGeom>
          <a:solidFill>
            <a:srgbClr val="1A6E9D"/>
          </a:solidFill>
          <a:ln>
            <a:noFill/>
          </a:ln>
        </p:spPr>
        <p:txBody>
          <a:bodyPr vert="horz" wrap="square" lIns="56620" tIns="28310" rIns="56620" bIns="2831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Freeform 26"/>
          <p:cNvSpPr>
            <a:spLocks noEditPoints="1"/>
          </p:cNvSpPr>
          <p:nvPr/>
        </p:nvSpPr>
        <p:spPr bwMode="auto">
          <a:xfrm>
            <a:off x="578888" y="1635313"/>
            <a:ext cx="280273" cy="274439"/>
          </a:xfrm>
          <a:custGeom>
            <a:avLst/>
            <a:gdLst>
              <a:gd name="T0" fmla="*/ 24 w 48"/>
              <a:gd name="T1" fmla="*/ 0 h 47"/>
              <a:gd name="T2" fmla="*/ 48 w 48"/>
              <a:gd name="T3" fmla="*/ 24 h 47"/>
              <a:gd name="T4" fmla="*/ 24 w 48"/>
              <a:gd name="T5" fmla="*/ 47 h 47"/>
              <a:gd name="T6" fmla="*/ 0 w 48"/>
              <a:gd name="T7" fmla="*/ 24 h 47"/>
              <a:gd name="T8" fmla="*/ 24 w 48"/>
              <a:gd name="T9" fmla="*/ 0 h 47"/>
              <a:gd name="T10" fmla="*/ 24 w 48"/>
              <a:gd name="T11" fmla="*/ 15 h 47"/>
              <a:gd name="T12" fmla="*/ 15 w 48"/>
              <a:gd name="T13" fmla="*/ 24 h 47"/>
              <a:gd name="T14" fmla="*/ 24 w 48"/>
              <a:gd name="T15" fmla="*/ 32 h 47"/>
              <a:gd name="T16" fmla="*/ 32 w 48"/>
              <a:gd name="T17" fmla="*/ 24 h 47"/>
              <a:gd name="T18" fmla="*/ 24 w 48"/>
              <a:gd name="T19" fmla="*/ 1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" h="47">
                <a:moveTo>
                  <a:pt x="24" y="0"/>
                </a:moveTo>
                <a:cubicBezTo>
                  <a:pt x="37" y="0"/>
                  <a:pt x="48" y="11"/>
                  <a:pt x="48" y="24"/>
                </a:cubicBezTo>
                <a:cubicBezTo>
                  <a:pt x="48" y="37"/>
                  <a:pt x="37" y="47"/>
                  <a:pt x="24" y="47"/>
                </a:cubicBezTo>
                <a:cubicBezTo>
                  <a:pt x="11" y="47"/>
                  <a:pt x="0" y="37"/>
                  <a:pt x="0" y="24"/>
                </a:cubicBezTo>
                <a:cubicBezTo>
                  <a:pt x="0" y="11"/>
                  <a:pt x="11" y="0"/>
                  <a:pt x="24" y="0"/>
                </a:cubicBezTo>
                <a:close/>
                <a:moveTo>
                  <a:pt x="24" y="15"/>
                </a:moveTo>
                <a:cubicBezTo>
                  <a:pt x="19" y="15"/>
                  <a:pt x="15" y="19"/>
                  <a:pt x="15" y="24"/>
                </a:cubicBezTo>
                <a:cubicBezTo>
                  <a:pt x="15" y="28"/>
                  <a:pt x="19" y="32"/>
                  <a:pt x="24" y="32"/>
                </a:cubicBezTo>
                <a:cubicBezTo>
                  <a:pt x="29" y="32"/>
                  <a:pt x="32" y="28"/>
                  <a:pt x="32" y="24"/>
                </a:cubicBezTo>
                <a:cubicBezTo>
                  <a:pt x="32" y="19"/>
                  <a:pt x="29" y="15"/>
                  <a:pt x="24" y="15"/>
                </a:cubicBezTo>
                <a:close/>
              </a:path>
            </a:pathLst>
          </a:custGeom>
          <a:solidFill>
            <a:srgbClr val="033E78"/>
          </a:solidFill>
          <a:ln>
            <a:noFill/>
          </a:ln>
        </p:spPr>
        <p:txBody>
          <a:bodyPr vert="horz" wrap="square" lIns="56620" tIns="28310" rIns="56620" bIns="2831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Freeform 27"/>
          <p:cNvSpPr>
            <a:spLocks/>
          </p:cNvSpPr>
          <p:nvPr/>
        </p:nvSpPr>
        <p:spPr bwMode="auto">
          <a:xfrm>
            <a:off x="1948009" y="1845468"/>
            <a:ext cx="1307114" cy="1110116"/>
          </a:xfrm>
          <a:custGeom>
            <a:avLst/>
            <a:gdLst>
              <a:gd name="T0" fmla="*/ 172 w 223"/>
              <a:gd name="T1" fmla="*/ 172 h 190"/>
              <a:gd name="T2" fmla="*/ 50 w 223"/>
              <a:gd name="T3" fmla="*/ 122 h 190"/>
              <a:gd name="T4" fmla="*/ 0 w 223"/>
              <a:gd name="T5" fmla="*/ 0 h 190"/>
              <a:gd name="T6" fmla="*/ 22 w 223"/>
              <a:gd name="T7" fmla="*/ 0 h 190"/>
              <a:gd name="T8" fmla="*/ 66 w 223"/>
              <a:gd name="T9" fmla="*/ 106 h 190"/>
              <a:gd name="T10" fmla="*/ 172 w 223"/>
              <a:gd name="T11" fmla="*/ 150 h 190"/>
              <a:gd name="T12" fmla="*/ 172 w 223"/>
              <a:gd name="T13" fmla="*/ 132 h 190"/>
              <a:gd name="T14" fmla="*/ 223 w 223"/>
              <a:gd name="T15" fmla="*/ 163 h 190"/>
              <a:gd name="T16" fmla="*/ 172 w 223"/>
              <a:gd name="T17" fmla="*/ 190 h 190"/>
              <a:gd name="T18" fmla="*/ 172 w 223"/>
              <a:gd name="T19" fmla="*/ 172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3" h="190">
                <a:moveTo>
                  <a:pt x="172" y="172"/>
                </a:moveTo>
                <a:cubicBezTo>
                  <a:pt x="124" y="172"/>
                  <a:pt x="81" y="153"/>
                  <a:pt x="50" y="122"/>
                </a:cubicBezTo>
                <a:cubicBezTo>
                  <a:pt x="19" y="91"/>
                  <a:pt x="0" y="48"/>
                  <a:pt x="0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41"/>
                  <a:pt x="39" y="79"/>
                  <a:pt x="66" y="106"/>
                </a:cubicBezTo>
                <a:cubicBezTo>
                  <a:pt x="93" y="133"/>
                  <a:pt x="131" y="150"/>
                  <a:pt x="172" y="150"/>
                </a:cubicBezTo>
                <a:cubicBezTo>
                  <a:pt x="172" y="132"/>
                  <a:pt x="172" y="132"/>
                  <a:pt x="172" y="132"/>
                </a:cubicBezTo>
                <a:cubicBezTo>
                  <a:pt x="223" y="163"/>
                  <a:pt x="223" y="163"/>
                  <a:pt x="223" y="163"/>
                </a:cubicBezTo>
                <a:cubicBezTo>
                  <a:pt x="172" y="190"/>
                  <a:pt x="172" y="190"/>
                  <a:pt x="172" y="190"/>
                </a:cubicBezTo>
                <a:lnTo>
                  <a:pt x="172" y="172"/>
                </a:lnTo>
                <a:close/>
              </a:path>
            </a:pathLst>
          </a:custGeom>
          <a:solidFill>
            <a:srgbClr val="033E78"/>
          </a:solidFill>
          <a:ln>
            <a:noFill/>
          </a:ln>
        </p:spPr>
        <p:txBody>
          <a:bodyPr vert="horz" wrap="square" lIns="56620" tIns="28310" rIns="56620" bIns="2831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Freeform 28"/>
          <p:cNvSpPr>
            <a:spLocks/>
          </p:cNvSpPr>
          <p:nvPr/>
        </p:nvSpPr>
        <p:spPr bwMode="auto">
          <a:xfrm>
            <a:off x="1285771" y="1845467"/>
            <a:ext cx="1969352" cy="1770252"/>
          </a:xfrm>
          <a:custGeom>
            <a:avLst/>
            <a:gdLst>
              <a:gd name="T0" fmla="*/ 285 w 336"/>
              <a:gd name="T1" fmla="*/ 285 h 303"/>
              <a:gd name="T2" fmla="*/ 84 w 336"/>
              <a:gd name="T3" fmla="*/ 202 h 303"/>
              <a:gd name="T4" fmla="*/ 0 w 336"/>
              <a:gd name="T5" fmla="*/ 0 h 303"/>
              <a:gd name="T6" fmla="*/ 23 w 336"/>
              <a:gd name="T7" fmla="*/ 0 h 303"/>
              <a:gd name="T8" fmla="*/ 100 w 336"/>
              <a:gd name="T9" fmla="*/ 186 h 303"/>
              <a:gd name="T10" fmla="*/ 285 w 336"/>
              <a:gd name="T11" fmla="*/ 262 h 303"/>
              <a:gd name="T12" fmla="*/ 285 w 336"/>
              <a:gd name="T13" fmla="*/ 245 h 303"/>
              <a:gd name="T14" fmla="*/ 336 w 336"/>
              <a:gd name="T15" fmla="*/ 275 h 303"/>
              <a:gd name="T16" fmla="*/ 285 w 336"/>
              <a:gd name="T17" fmla="*/ 303 h 303"/>
              <a:gd name="T18" fmla="*/ 285 w 336"/>
              <a:gd name="T19" fmla="*/ 285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6" h="303">
                <a:moveTo>
                  <a:pt x="285" y="285"/>
                </a:moveTo>
                <a:cubicBezTo>
                  <a:pt x="206" y="285"/>
                  <a:pt x="135" y="253"/>
                  <a:pt x="84" y="202"/>
                </a:cubicBezTo>
                <a:cubicBezTo>
                  <a:pt x="32" y="150"/>
                  <a:pt x="0" y="79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72"/>
                  <a:pt x="52" y="138"/>
                  <a:pt x="100" y="186"/>
                </a:cubicBezTo>
                <a:cubicBezTo>
                  <a:pt x="147" y="233"/>
                  <a:pt x="213" y="262"/>
                  <a:pt x="285" y="262"/>
                </a:cubicBezTo>
                <a:cubicBezTo>
                  <a:pt x="285" y="245"/>
                  <a:pt x="285" y="245"/>
                  <a:pt x="285" y="245"/>
                </a:cubicBezTo>
                <a:cubicBezTo>
                  <a:pt x="336" y="275"/>
                  <a:pt x="336" y="275"/>
                  <a:pt x="336" y="275"/>
                </a:cubicBezTo>
                <a:cubicBezTo>
                  <a:pt x="285" y="303"/>
                  <a:pt x="285" y="303"/>
                  <a:pt x="285" y="303"/>
                </a:cubicBezTo>
                <a:lnTo>
                  <a:pt x="285" y="285"/>
                </a:lnTo>
                <a:close/>
              </a:path>
            </a:pathLst>
          </a:custGeom>
          <a:solidFill>
            <a:srgbClr val="1A6E9D"/>
          </a:solidFill>
          <a:ln>
            <a:noFill/>
          </a:ln>
        </p:spPr>
        <p:txBody>
          <a:bodyPr vert="horz" wrap="square" lIns="56620" tIns="28310" rIns="56620" bIns="2831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Freeform 29"/>
          <p:cNvSpPr>
            <a:spLocks/>
          </p:cNvSpPr>
          <p:nvPr/>
        </p:nvSpPr>
        <p:spPr bwMode="auto">
          <a:xfrm>
            <a:off x="643375" y="1845468"/>
            <a:ext cx="2611748" cy="2413081"/>
          </a:xfrm>
          <a:custGeom>
            <a:avLst/>
            <a:gdLst>
              <a:gd name="T0" fmla="*/ 395 w 446"/>
              <a:gd name="T1" fmla="*/ 395 h 413"/>
              <a:gd name="T2" fmla="*/ 116 w 446"/>
              <a:gd name="T3" fmla="*/ 279 h 413"/>
              <a:gd name="T4" fmla="*/ 0 w 446"/>
              <a:gd name="T5" fmla="*/ 0 h 413"/>
              <a:gd name="T6" fmla="*/ 23 w 446"/>
              <a:gd name="T7" fmla="*/ 0 h 413"/>
              <a:gd name="T8" fmla="*/ 132 w 446"/>
              <a:gd name="T9" fmla="*/ 263 h 413"/>
              <a:gd name="T10" fmla="*/ 395 w 446"/>
              <a:gd name="T11" fmla="*/ 373 h 413"/>
              <a:gd name="T12" fmla="*/ 395 w 446"/>
              <a:gd name="T13" fmla="*/ 355 h 413"/>
              <a:gd name="T14" fmla="*/ 446 w 446"/>
              <a:gd name="T15" fmla="*/ 385 h 413"/>
              <a:gd name="T16" fmla="*/ 395 w 446"/>
              <a:gd name="T17" fmla="*/ 413 h 413"/>
              <a:gd name="T18" fmla="*/ 395 w 446"/>
              <a:gd name="T19" fmla="*/ 395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6" h="413">
                <a:moveTo>
                  <a:pt x="395" y="395"/>
                </a:moveTo>
                <a:cubicBezTo>
                  <a:pt x="286" y="395"/>
                  <a:pt x="187" y="351"/>
                  <a:pt x="116" y="279"/>
                </a:cubicBezTo>
                <a:cubicBezTo>
                  <a:pt x="44" y="208"/>
                  <a:pt x="0" y="109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103"/>
                  <a:pt x="64" y="196"/>
                  <a:pt x="132" y="263"/>
                </a:cubicBezTo>
                <a:cubicBezTo>
                  <a:pt x="199" y="331"/>
                  <a:pt x="292" y="372"/>
                  <a:pt x="395" y="373"/>
                </a:cubicBezTo>
                <a:cubicBezTo>
                  <a:pt x="395" y="355"/>
                  <a:pt x="395" y="355"/>
                  <a:pt x="395" y="355"/>
                </a:cubicBezTo>
                <a:cubicBezTo>
                  <a:pt x="446" y="385"/>
                  <a:pt x="446" y="385"/>
                  <a:pt x="446" y="385"/>
                </a:cubicBezTo>
                <a:cubicBezTo>
                  <a:pt x="395" y="413"/>
                  <a:pt x="395" y="413"/>
                  <a:pt x="395" y="413"/>
                </a:cubicBezTo>
                <a:lnTo>
                  <a:pt x="395" y="395"/>
                </a:lnTo>
                <a:close/>
              </a:path>
            </a:pathLst>
          </a:custGeom>
          <a:solidFill>
            <a:srgbClr val="033E78"/>
          </a:solidFill>
          <a:ln>
            <a:noFill/>
          </a:ln>
        </p:spPr>
        <p:txBody>
          <a:bodyPr vert="horz" wrap="square" lIns="56620" tIns="28310" rIns="56620" bIns="2831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TextBox 23"/>
          <p:cNvSpPr txBox="1"/>
          <p:nvPr/>
        </p:nvSpPr>
        <p:spPr>
          <a:xfrm>
            <a:off x="3326445" y="2615927"/>
            <a:ext cx="1140268" cy="364949"/>
          </a:xfrm>
          <a:prstGeom prst="rect">
            <a:avLst/>
          </a:prstGeom>
          <a:noFill/>
        </p:spPr>
        <p:txBody>
          <a:bodyPr wrap="none" lIns="56620" tIns="28310" rIns="56620" bIns="28310" rtlCol="0" anchor="ctr">
            <a:spAutoFit/>
          </a:bodyPr>
          <a:lstStyle/>
          <a:p>
            <a:r>
              <a:rPr lang="zh-CN" altLang="en-US" sz="2000" dirty="0" smtClean="0">
                <a:solidFill>
                  <a:srgbClr val="033E78"/>
                </a:solidFill>
                <a:cs typeface="+mn-ea"/>
                <a:sym typeface="+mn-lt"/>
              </a:rPr>
              <a:t>专业技术</a:t>
            </a:r>
            <a:endParaRPr lang="zh-CN" altLang="en-US" sz="2000" dirty="0">
              <a:solidFill>
                <a:srgbClr val="033E78"/>
              </a:solidFill>
              <a:cs typeface="+mn-ea"/>
              <a:sym typeface="+mn-lt"/>
            </a:endParaRPr>
          </a:p>
        </p:txBody>
      </p:sp>
      <p:sp>
        <p:nvSpPr>
          <p:cNvPr id="12" name="TextBox 24"/>
          <p:cNvSpPr txBox="1"/>
          <p:nvPr/>
        </p:nvSpPr>
        <p:spPr>
          <a:xfrm>
            <a:off x="3336063" y="3285601"/>
            <a:ext cx="1140268" cy="364949"/>
          </a:xfrm>
          <a:prstGeom prst="rect">
            <a:avLst/>
          </a:prstGeom>
          <a:noFill/>
        </p:spPr>
        <p:txBody>
          <a:bodyPr wrap="none" lIns="56620" tIns="28310" rIns="56620" bIns="28310" rtlCol="0" anchor="ctr">
            <a:spAutoFit/>
          </a:bodyPr>
          <a:lstStyle/>
          <a:p>
            <a:r>
              <a:rPr lang="zh-CN" altLang="en-US" sz="2000" dirty="0" smtClean="0">
                <a:solidFill>
                  <a:srgbClr val="1A6E9D"/>
                </a:solidFill>
                <a:cs typeface="+mn-ea"/>
                <a:sym typeface="+mn-lt"/>
              </a:rPr>
              <a:t>业务流程</a:t>
            </a:r>
            <a:endParaRPr lang="zh-CN" altLang="en-US" sz="2000" dirty="0">
              <a:solidFill>
                <a:srgbClr val="1A6E9D"/>
              </a:solidFill>
              <a:cs typeface="+mn-ea"/>
              <a:sym typeface="+mn-lt"/>
            </a:endParaRPr>
          </a:p>
        </p:txBody>
      </p:sp>
      <p:sp>
        <p:nvSpPr>
          <p:cNvPr id="13" name="TextBox 25"/>
          <p:cNvSpPr txBox="1"/>
          <p:nvPr/>
        </p:nvSpPr>
        <p:spPr>
          <a:xfrm>
            <a:off x="3301198" y="3955271"/>
            <a:ext cx="1140268" cy="364949"/>
          </a:xfrm>
          <a:prstGeom prst="rect">
            <a:avLst/>
          </a:prstGeom>
          <a:noFill/>
        </p:spPr>
        <p:txBody>
          <a:bodyPr wrap="none" lIns="56620" tIns="28310" rIns="56620" bIns="28310" rtlCol="0" anchor="ctr">
            <a:spAutoFit/>
          </a:bodyPr>
          <a:lstStyle/>
          <a:p>
            <a:r>
              <a:rPr lang="zh-CN" altLang="en-US" sz="2000" dirty="0" smtClean="0">
                <a:solidFill>
                  <a:srgbClr val="033E78"/>
                </a:solidFill>
                <a:cs typeface="+mn-ea"/>
                <a:sym typeface="+mn-lt"/>
              </a:rPr>
              <a:t>项目管理</a:t>
            </a:r>
            <a:endParaRPr lang="zh-CN" altLang="en-US" sz="2000" dirty="0">
              <a:solidFill>
                <a:srgbClr val="033E78"/>
              </a:solidFill>
              <a:cs typeface="+mn-ea"/>
              <a:sym typeface="+mn-lt"/>
            </a:endParaRPr>
          </a:p>
        </p:txBody>
      </p:sp>
      <p:sp>
        <p:nvSpPr>
          <p:cNvPr id="14" name="TextBox 26"/>
          <p:cNvSpPr txBox="1"/>
          <p:nvPr/>
        </p:nvSpPr>
        <p:spPr>
          <a:xfrm>
            <a:off x="4538035" y="2454687"/>
            <a:ext cx="3759145" cy="448177"/>
          </a:xfrm>
          <a:prstGeom prst="rect">
            <a:avLst/>
          </a:prstGeom>
          <a:noFill/>
        </p:spPr>
        <p:txBody>
          <a:bodyPr wrap="square" lIns="56620" tIns="28310" rIns="56620" bIns="283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+mn-lt"/>
              </a:rPr>
              <a:t>沉淀与扩展自己目前的技术栈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+mn-lt"/>
              </a:rPr>
              <a:t>在掌握公司目前前端框架、组件库基础上，提供更多优化点</a:t>
            </a:r>
          </a:p>
        </p:txBody>
      </p:sp>
      <p:sp>
        <p:nvSpPr>
          <p:cNvPr id="15" name="TextBox 27"/>
          <p:cNvSpPr txBox="1"/>
          <p:nvPr/>
        </p:nvSpPr>
        <p:spPr>
          <a:xfrm>
            <a:off x="4557271" y="3146884"/>
            <a:ext cx="3759145" cy="472671"/>
          </a:xfrm>
          <a:prstGeom prst="rect">
            <a:avLst/>
          </a:prstGeom>
          <a:noFill/>
        </p:spPr>
        <p:txBody>
          <a:bodyPr wrap="square" lIns="56620" tIns="28310" rIns="56620" bIns="283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+mn-lt"/>
              </a:rPr>
              <a:t>尽快熟悉部门业务、相关产品、组件、流程等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+mn-lt"/>
              </a:rPr>
              <a:t>能够独立承接更为复杂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+mn-lt"/>
              </a:rPr>
              <a:t>的需求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7" name="TextBox 28"/>
          <p:cNvSpPr txBox="1"/>
          <p:nvPr/>
        </p:nvSpPr>
        <p:spPr>
          <a:xfrm>
            <a:off x="4538034" y="3923773"/>
            <a:ext cx="3759145" cy="448177"/>
          </a:xfrm>
          <a:prstGeom prst="rect">
            <a:avLst/>
          </a:prstGeom>
          <a:noFill/>
        </p:spPr>
        <p:txBody>
          <a:bodyPr wrap="square" lIns="56620" tIns="28310" rIns="56620" bIns="283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+mn-lt"/>
              </a:rPr>
              <a:t>无论什么岗位，做好工作计划总是需要的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+mn-lt"/>
              </a:rPr>
              <a:t>不仅可以控制开发流程还能控制风险节点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+mn-ea"/>
              <a:cs typeface="+mn-ea"/>
              <a:sym typeface="+mn-lt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95486"/>
            <a:ext cx="1238246" cy="15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66742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4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900"/>
                            </p:stCondLst>
                            <p:childTnLst>
                              <p:par>
                                <p:cTn id="4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4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900"/>
                            </p:stCondLst>
                            <p:childTnLst>
                              <p:par>
                                <p:cTn id="5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4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900"/>
                            </p:stCondLst>
                            <p:childTnLst>
                              <p:par>
                                <p:cTn id="6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C2B2295-881A-490B-81F3-66C8B6D555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60"/>
          <a:stretch/>
        </p:blipFill>
        <p:spPr>
          <a:xfrm>
            <a:off x="0" y="0"/>
            <a:ext cx="9153262" cy="5143500"/>
          </a:xfrm>
          <a:prstGeom prst="rect">
            <a:avLst/>
          </a:prstGeom>
          <a:ln>
            <a:solidFill>
              <a:srgbClr val="033E78"/>
            </a:solidFill>
          </a:ln>
        </p:spPr>
      </p:pic>
      <p:sp>
        <p:nvSpPr>
          <p:cNvPr id="7" name="矩形 6"/>
          <p:cNvSpPr/>
          <p:nvPr/>
        </p:nvSpPr>
        <p:spPr>
          <a:xfrm>
            <a:off x="3285931" y="1563638"/>
            <a:ext cx="24481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800" noProof="0" dirty="0" smtClean="0">
                <a:solidFill>
                  <a:srgbClr val="FFFFFF"/>
                </a:solidFill>
                <a:cs typeface="+mn-ea"/>
                <a:sym typeface="+mn-lt"/>
              </a:rPr>
              <a:t>Thanks!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969738" y="2859782"/>
            <a:ext cx="1080492" cy="288032"/>
            <a:chOff x="611188" y="2810567"/>
            <a:chExt cx="1080492" cy="288032"/>
          </a:xfrm>
          <a:solidFill>
            <a:schemeClr val="bg1"/>
          </a:solidFill>
        </p:grpSpPr>
        <p:sp>
          <p:nvSpPr>
            <p:cNvPr id="12" name="圆角矩形 11"/>
            <p:cNvSpPr/>
            <p:nvPr/>
          </p:nvSpPr>
          <p:spPr>
            <a:xfrm>
              <a:off x="611188" y="2810567"/>
              <a:ext cx="1080492" cy="288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00216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47505" y="2836989"/>
              <a:ext cx="607860" cy="261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100" noProof="0" dirty="0">
                  <a:solidFill>
                    <a:srgbClr val="033E78"/>
                  </a:solidFill>
                  <a:cs typeface="+mn-ea"/>
                  <a:sym typeface="+mn-lt"/>
                </a:rPr>
                <a:t>刘芳汀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33E7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95486"/>
            <a:ext cx="1238246" cy="15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3240612" y="771525"/>
            <a:ext cx="26627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600" dirty="0">
                <a:solidFill>
                  <a:srgbClr val="033E78"/>
                </a:solidFill>
                <a:cs typeface="+mn-ea"/>
                <a:sym typeface="+mn-lt"/>
              </a:rPr>
              <a:t>CONTENTS</a:t>
            </a:r>
            <a:endParaRPr lang="zh-CN" altLang="en-US" sz="3600" dirty="0">
              <a:solidFill>
                <a:srgbClr val="033E78"/>
              </a:solidFill>
              <a:cs typeface="+mn-ea"/>
              <a:sym typeface="+mn-lt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95486"/>
            <a:ext cx="1238246" cy="159774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1571166" y="2058708"/>
            <a:ext cx="2784810" cy="529386"/>
            <a:chOff x="7314113" y="1330352"/>
            <a:chExt cx="3479325" cy="684000"/>
          </a:xfrm>
        </p:grpSpPr>
        <p:sp>
          <p:nvSpPr>
            <p:cNvPr id="17" name="圆角矩形 16"/>
            <p:cNvSpPr/>
            <p:nvPr/>
          </p:nvSpPr>
          <p:spPr>
            <a:xfrm>
              <a:off x="7314113" y="1330352"/>
              <a:ext cx="3479325" cy="6840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ysClr val="window" lastClr="FFFFFF"/>
                </a:gs>
                <a:gs pos="100000">
                  <a:srgbClr val="D4D4D4"/>
                </a:gs>
              </a:gsLst>
              <a:lin ang="16200000" scaled="0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outerShdw blurRad="1524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35"/>
            <p:cNvSpPr txBox="1"/>
            <p:nvPr/>
          </p:nvSpPr>
          <p:spPr>
            <a:xfrm>
              <a:off x="7968910" y="1407086"/>
              <a:ext cx="2490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565">
                <a:defRPr/>
              </a:pPr>
              <a:r>
                <a:rPr lang="zh-CN" altLang="en-US" sz="2000" dirty="0" smtClean="0">
                  <a:solidFill>
                    <a:srgbClr val="033E78"/>
                  </a:solidFill>
                  <a:cs typeface="+mn-ea"/>
                  <a:sym typeface="+mn-lt"/>
                </a:rPr>
                <a:t>基本信息</a:t>
              </a:r>
              <a:endParaRPr lang="zh-CN" altLang="en-US" sz="2000" kern="0" dirty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115615" y="1954338"/>
            <a:ext cx="720081" cy="740754"/>
            <a:chOff x="4827922" y="1186802"/>
            <a:chExt cx="576000" cy="576076"/>
          </a:xfrm>
        </p:grpSpPr>
        <p:sp>
          <p:nvSpPr>
            <p:cNvPr id="20" name="椭圆 19"/>
            <p:cNvSpPr/>
            <p:nvPr/>
          </p:nvSpPr>
          <p:spPr>
            <a:xfrm flipH="1">
              <a:off x="4827922" y="1186802"/>
              <a:ext cx="576000" cy="576076"/>
            </a:xfrm>
            <a:prstGeom prst="ellipse">
              <a:avLst/>
            </a:prstGeom>
            <a:gradFill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5400000" scaled="1"/>
            </a:gradFill>
            <a:ln w="508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8565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 panose="020B0503020202020204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flipH="1">
              <a:off x="4904940" y="1263829"/>
              <a:ext cx="421965" cy="422021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4D4D4"/>
                </a:gs>
              </a:gsLst>
              <a:lin ang="13200000" scaled="0"/>
              <a:tileRect/>
            </a:gradFill>
            <a:ln w="25400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9E9E9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127000" dist="635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1218565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 panose="020B0503020202020204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009668" y="1381292"/>
              <a:ext cx="212507" cy="187095"/>
              <a:chOff x="1510550" y="1427018"/>
              <a:chExt cx="567223" cy="499395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1510550" y="1527037"/>
                <a:ext cx="567223" cy="301763"/>
              </a:xfrm>
              <a:prstGeom prst="line">
                <a:avLst/>
              </a:prstGeom>
              <a:ln w="25400">
                <a:gradFill>
                  <a:gsLst>
                    <a:gs pos="0">
                      <a:srgbClr val="01B1C3"/>
                    </a:gs>
                    <a:gs pos="100000">
                      <a:srgbClr val="323369"/>
                    </a:gs>
                  </a:gsLst>
                  <a:lin ang="72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H="1" flipV="1">
                <a:off x="1970592" y="1427018"/>
                <a:ext cx="107181" cy="399376"/>
              </a:xfrm>
              <a:prstGeom prst="line">
                <a:avLst/>
              </a:prstGeom>
              <a:ln w="25400">
                <a:gradFill>
                  <a:gsLst>
                    <a:gs pos="0">
                      <a:srgbClr val="01B1C3"/>
                    </a:gs>
                    <a:gs pos="100000">
                      <a:srgbClr val="323369"/>
                    </a:gs>
                  </a:gsLst>
                  <a:lin ang="72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H="1">
                <a:off x="1702466" y="1826394"/>
                <a:ext cx="375307" cy="100019"/>
              </a:xfrm>
              <a:prstGeom prst="line">
                <a:avLst/>
              </a:prstGeom>
              <a:ln w="25400">
                <a:gradFill>
                  <a:gsLst>
                    <a:gs pos="0">
                      <a:srgbClr val="01B1C3"/>
                    </a:gs>
                    <a:gs pos="100000">
                      <a:srgbClr val="323369"/>
                    </a:gs>
                  </a:gsLst>
                  <a:lin ang="72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组合 38"/>
          <p:cNvGrpSpPr/>
          <p:nvPr/>
        </p:nvGrpSpPr>
        <p:grpSpPr>
          <a:xfrm>
            <a:off x="1571166" y="3282844"/>
            <a:ext cx="2784810" cy="529386"/>
            <a:chOff x="7314113" y="1330352"/>
            <a:chExt cx="3479325" cy="684000"/>
          </a:xfrm>
        </p:grpSpPr>
        <p:sp>
          <p:nvSpPr>
            <p:cNvPr id="40" name="圆角矩形 39"/>
            <p:cNvSpPr/>
            <p:nvPr/>
          </p:nvSpPr>
          <p:spPr>
            <a:xfrm>
              <a:off x="7314113" y="1330352"/>
              <a:ext cx="3479325" cy="6840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ysClr val="window" lastClr="FFFFFF"/>
                </a:gs>
                <a:gs pos="100000">
                  <a:srgbClr val="D4D4D4"/>
                </a:gs>
              </a:gsLst>
              <a:lin ang="16200000" scaled="0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outerShdw blurRad="1524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Box 35"/>
            <p:cNvSpPr txBox="1"/>
            <p:nvPr/>
          </p:nvSpPr>
          <p:spPr>
            <a:xfrm>
              <a:off x="7968910" y="1407086"/>
              <a:ext cx="2490101" cy="516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565">
                <a:defRPr/>
              </a:pPr>
              <a:r>
                <a:rPr lang="zh-CN" altLang="en-US" sz="2000" dirty="0" smtClean="0">
                  <a:solidFill>
                    <a:srgbClr val="1A6E9D"/>
                  </a:solidFill>
                  <a:cs typeface="+mn-ea"/>
                  <a:sym typeface="+mn-lt"/>
                </a:rPr>
                <a:t>感悟</a:t>
              </a:r>
              <a:r>
                <a:rPr lang="en-US" altLang="zh-CN" sz="2000" dirty="0" smtClean="0">
                  <a:solidFill>
                    <a:srgbClr val="1A6E9D"/>
                  </a:solidFill>
                  <a:cs typeface="+mn-ea"/>
                  <a:sym typeface="+mn-lt"/>
                </a:rPr>
                <a:t>&amp;</a:t>
              </a:r>
              <a:r>
                <a:rPr lang="zh-CN" altLang="en-US" sz="2000" dirty="0" smtClean="0">
                  <a:solidFill>
                    <a:srgbClr val="1A6E9D"/>
                  </a:solidFill>
                  <a:cs typeface="+mn-ea"/>
                  <a:sym typeface="+mn-lt"/>
                </a:rPr>
                <a:t>建议</a:t>
              </a:r>
              <a:endParaRPr lang="zh-CN" altLang="en-US" sz="2000" kern="0" dirty="0">
                <a:solidFill>
                  <a:srgbClr val="1A6E9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115615" y="3178474"/>
            <a:ext cx="720081" cy="740754"/>
            <a:chOff x="4827922" y="1186802"/>
            <a:chExt cx="576000" cy="576076"/>
          </a:xfrm>
        </p:grpSpPr>
        <p:sp>
          <p:nvSpPr>
            <p:cNvPr id="43" name="椭圆 42"/>
            <p:cNvSpPr/>
            <p:nvPr/>
          </p:nvSpPr>
          <p:spPr>
            <a:xfrm flipH="1">
              <a:off x="4827922" y="1186802"/>
              <a:ext cx="576000" cy="576076"/>
            </a:xfrm>
            <a:prstGeom prst="ellipse">
              <a:avLst/>
            </a:prstGeom>
            <a:gradFill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5400000" scaled="1"/>
            </a:gradFill>
            <a:ln w="508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8565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 panose="020B0503020202020204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4904940" y="1263829"/>
              <a:ext cx="421965" cy="422021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4D4D4"/>
                </a:gs>
              </a:gsLst>
              <a:lin ang="13200000" scaled="0"/>
              <a:tileRect/>
            </a:gradFill>
            <a:ln w="25400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9E9E9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127000" dist="635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1218565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 panose="020B0503020202020204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5009668" y="1381292"/>
              <a:ext cx="212507" cy="187095"/>
              <a:chOff x="1510550" y="1427018"/>
              <a:chExt cx="567223" cy="499395"/>
            </a:xfrm>
          </p:grpSpPr>
          <p:cxnSp>
            <p:nvCxnSpPr>
              <p:cNvPr id="46" name="直接连接符 45"/>
              <p:cNvCxnSpPr/>
              <p:nvPr/>
            </p:nvCxnSpPr>
            <p:spPr>
              <a:xfrm>
                <a:off x="1510550" y="1527037"/>
                <a:ext cx="567223" cy="301763"/>
              </a:xfrm>
              <a:prstGeom prst="line">
                <a:avLst/>
              </a:prstGeom>
              <a:ln w="25400">
                <a:gradFill>
                  <a:gsLst>
                    <a:gs pos="0">
                      <a:srgbClr val="01B1C3"/>
                    </a:gs>
                    <a:gs pos="100000">
                      <a:srgbClr val="323369"/>
                    </a:gs>
                  </a:gsLst>
                  <a:lin ang="72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H="1" flipV="1">
                <a:off x="1970592" y="1427018"/>
                <a:ext cx="107181" cy="399376"/>
              </a:xfrm>
              <a:prstGeom prst="line">
                <a:avLst/>
              </a:prstGeom>
              <a:ln w="25400">
                <a:gradFill>
                  <a:gsLst>
                    <a:gs pos="0">
                      <a:srgbClr val="01B1C3"/>
                    </a:gs>
                    <a:gs pos="100000">
                      <a:srgbClr val="323369"/>
                    </a:gs>
                  </a:gsLst>
                  <a:lin ang="72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>
                <a:off x="1702466" y="1826394"/>
                <a:ext cx="375307" cy="100019"/>
              </a:xfrm>
              <a:prstGeom prst="line">
                <a:avLst/>
              </a:prstGeom>
              <a:ln w="25400">
                <a:gradFill>
                  <a:gsLst>
                    <a:gs pos="0">
                      <a:srgbClr val="01B1C3"/>
                    </a:gs>
                    <a:gs pos="100000">
                      <a:srgbClr val="323369"/>
                    </a:gs>
                  </a:gsLst>
                  <a:lin ang="72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组合 48"/>
          <p:cNvGrpSpPr/>
          <p:nvPr/>
        </p:nvGrpSpPr>
        <p:grpSpPr>
          <a:xfrm>
            <a:off x="5243574" y="2079382"/>
            <a:ext cx="2784810" cy="529386"/>
            <a:chOff x="7314113" y="1330352"/>
            <a:chExt cx="3479325" cy="684000"/>
          </a:xfrm>
        </p:grpSpPr>
        <p:sp>
          <p:nvSpPr>
            <p:cNvPr id="50" name="圆角矩形 49"/>
            <p:cNvSpPr/>
            <p:nvPr/>
          </p:nvSpPr>
          <p:spPr>
            <a:xfrm>
              <a:off x="7314113" y="1330352"/>
              <a:ext cx="3479325" cy="6840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ysClr val="window" lastClr="FFFFFF"/>
                </a:gs>
                <a:gs pos="100000">
                  <a:srgbClr val="D4D4D4"/>
                </a:gs>
              </a:gsLst>
              <a:lin ang="16200000" scaled="0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outerShdw blurRad="1524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TextBox 35"/>
            <p:cNvSpPr txBox="1"/>
            <p:nvPr/>
          </p:nvSpPr>
          <p:spPr>
            <a:xfrm>
              <a:off x="7694447" y="1410541"/>
              <a:ext cx="2490101" cy="516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565">
                <a:defRPr/>
              </a:pPr>
              <a:r>
                <a:rPr lang="zh-CN" altLang="en-US" sz="2000" dirty="0" smtClean="0">
                  <a:solidFill>
                    <a:srgbClr val="1A6E9D"/>
                  </a:solidFill>
                  <a:cs typeface="+mn-ea"/>
                  <a:sym typeface="+mn-lt"/>
                </a:rPr>
                <a:t>工作汇报</a:t>
              </a:r>
              <a:r>
                <a:rPr lang="en-US" altLang="zh-CN" sz="2000" dirty="0" smtClean="0">
                  <a:solidFill>
                    <a:srgbClr val="1A6E9D"/>
                  </a:solidFill>
                  <a:cs typeface="+mn-ea"/>
                  <a:sym typeface="+mn-lt"/>
                </a:rPr>
                <a:t>&amp;</a:t>
              </a:r>
              <a:r>
                <a:rPr lang="zh-CN" altLang="en-US" sz="2000" dirty="0" smtClean="0">
                  <a:solidFill>
                    <a:srgbClr val="1A6E9D"/>
                  </a:solidFill>
                  <a:cs typeface="+mn-ea"/>
                  <a:sym typeface="+mn-lt"/>
                </a:rPr>
                <a:t>成果</a:t>
              </a:r>
              <a:endParaRPr lang="zh-CN" altLang="en-US" sz="2000" kern="0" dirty="0">
                <a:solidFill>
                  <a:srgbClr val="1A6E9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788023" y="1975012"/>
            <a:ext cx="720081" cy="740754"/>
            <a:chOff x="4827922" y="1186802"/>
            <a:chExt cx="576000" cy="576076"/>
          </a:xfrm>
        </p:grpSpPr>
        <p:sp>
          <p:nvSpPr>
            <p:cNvPr id="53" name="椭圆 52"/>
            <p:cNvSpPr/>
            <p:nvPr/>
          </p:nvSpPr>
          <p:spPr>
            <a:xfrm flipH="1">
              <a:off x="4827922" y="1186802"/>
              <a:ext cx="576000" cy="576076"/>
            </a:xfrm>
            <a:prstGeom prst="ellipse">
              <a:avLst/>
            </a:prstGeom>
            <a:gradFill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5400000" scaled="1"/>
            </a:gradFill>
            <a:ln w="508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8565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 panose="020B0503020202020204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4904940" y="1263829"/>
              <a:ext cx="421965" cy="422021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4D4D4"/>
                </a:gs>
              </a:gsLst>
              <a:lin ang="13200000" scaled="0"/>
              <a:tileRect/>
            </a:gradFill>
            <a:ln w="25400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9E9E9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127000" dist="635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1218565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 panose="020B0503020202020204"/>
              </a:endParaRP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5009668" y="1381292"/>
              <a:ext cx="212507" cy="187095"/>
              <a:chOff x="1510550" y="1427018"/>
              <a:chExt cx="567223" cy="499395"/>
            </a:xfrm>
          </p:grpSpPr>
          <p:cxnSp>
            <p:nvCxnSpPr>
              <p:cNvPr id="56" name="直接连接符 55"/>
              <p:cNvCxnSpPr/>
              <p:nvPr/>
            </p:nvCxnSpPr>
            <p:spPr>
              <a:xfrm>
                <a:off x="1510550" y="1527037"/>
                <a:ext cx="567223" cy="301763"/>
              </a:xfrm>
              <a:prstGeom prst="line">
                <a:avLst/>
              </a:prstGeom>
              <a:ln w="25400">
                <a:gradFill>
                  <a:gsLst>
                    <a:gs pos="0">
                      <a:srgbClr val="01B1C3"/>
                    </a:gs>
                    <a:gs pos="100000">
                      <a:srgbClr val="323369"/>
                    </a:gs>
                  </a:gsLst>
                  <a:lin ang="72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flipH="1" flipV="1">
                <a:off x="1970592" y="1427018"/>
                <a:ext cx="107181" cy="399376"/>
              </a:xfrm>
              <a:prstGeom prst="line">
                <a:avLst/>
              </a:prstGeom>
              <a:ln w="25400">
                <a:gradFill>
                  <a:gsLst>
                    <a:gs pos="0">
                      <a:srgbClr val="01B1C3"/>
                    </a:gs>
                    <a:gs pos="100000">
                      <a:srgbClr val="323369"/>
                    </a:gs>
                  </a:gsLst>
                  <a:lin ang="72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flipH="1">
                <a:off x="1702466" y="1826394"/>
                <a:ext cx="375307" cy="100019"/>
              </a:xfrm>
              <a:prstGeom prst="line">
                <a:avLst/>
              </a:prstGeom>
              <a:ln w="25400">
                <a:gradFill>
                  <a:gsLst>
                    <a:gs pos="0">
                      <a:srgbClr val="01B1C3"/>
                    </a:gs>
                    <a:gs pos="100000">
                      <a:srgbClr val="323369"/>
                    </a:gs>
                  </a:gsLst>
                  <a:lin ang="72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组合 58"/>
          <p:cNvGrpSpPr/>
          <p:nvPr/>
        </p:nvGrpSpPr>
        <p:grpSpPr>
          <a:xfrm>
            <a:off x="5243574" y="3303518"/>
            <a:ext cx="2797688" cy="529386"/>
            <a:chOff x="7314113" y="1330352"/>
            <a:chExt cx="3495415" cy="684000"/>
          </a:xfrm>
        </p:grpSpPr>
        <p:sp>
          <p:nvSpPr>
            <p:cNvPr id="60" name="圆角矩形 59"/>
            <p:cNvSpPr/>
            <p:nvPr/>
          </p:nvSpPr>
          <p:spPr>
            <a:xfrm>
              <a:off x="7314113" y="1330352"/>
              <a:ext cx="3479325" cy="6840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ysClr val="window" lastClr="FFFFFF"/>
                </a:gs>
                <a:gs pos="100000">
                  <a:srgbClr val="D4D4D4"/>
                </a:gs>
              </a:gsLst>
              <a:lin ang="16200000" scaled="0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outerShdw blurRad="1524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TextBox 35"/>
            <p:cNvSpPr txBox="1"/>
            <p:nvPr/>
          </p:nvSpPr>
          <p:spPr>
            <a:xfrm>
              <a:off x="7697308" y="1407086"/>
              <a:ext cx="3112220" cy="516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565">
                <a:defRPr/>
              </a:pPr>
              <a:r>
                <a:rPr lang="zh-CN" altLang="en-US" sz="2000" dirty="0" smtClean="0">
                  <a:solidFill>
                    <a:srgbClr val="033E78"/>
                  </a:solidFill>
                  <a:cs typeface="+mn-ea"/>
                  <a:sym typeface="+mn-lt"/>
                </a:rPr>
                <a:t>自我评价</a:t>
              </a:r>
              <a:r>
                <a:rPr lang="en-US" altLang="zh-CN" sz="2000" dirty="0" smtClean="0">
                  <a:solidFill>
                    <a:srgbClr val="033E78"/>
                  </a:solidFill>
                  <a:cs typeface="+mn-ea"/>
                  <a:sym typeface="+mn-lt"/>
                </a:rPr>
                <a:t>&amp;</a:t>
              </a:r>
              <a:r>
                <a:rPr lang="zh-CN" altLang="en-US" sz="2000" dirty="0" smtClean="0">
                  <a:solidFill>
                    <a:srgbClr val="033E78"/>
                  </a:solidFill>
                  <a:cs typeface="+mn-ea"/>
                  <a:sym typeface="+mn-lt"/>
                </a:rPr>
                <a:t>总结展望</a:t>
              </a:r>
              <a:endParaRPr lang="zh-CN" altLang="en-US" sz="2000" kern="0" dirty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4788024" y="3199148"/>
            <a:ext cx="720081" cy="740754"/>
            <a:chOff x="4827922" y="1186802"/>
            <a:chExt cx="576000" cy="576076"/>
          </a:xfrm>
        </p:grpSpPr>
        <p:sp>
          <p:nvSpPr>
            <p:cNvPr id="63" name="椭圆 62"/>
            <p:cNvSpPr/>
            <p:nvPr/>
          </p:nvSpPr>
          <p:spPr>
            <a:xfrm flipH="1">
              <a:off x="4827922" y="1186802"/>
              <a:ext cx="576000" cy="576076"/>
            </a:xfrm>
            <a:prstGeom prst="ellipse">
              <a:avLst/>
            </a:prstGeom>
            <a:gradFill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5400000" scaled="1"/>
            </a:gradFill>
            <a:ln w="508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8565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 panose="020B0503020202020204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 flipH="1">
              <a:off x="4904940" y="1263829"/>
              <a:ext cx="421965" cy="422021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4D4D4"/>
                </a:gs>
              </a:gsLst>
              <a:lin ang="13200000" scaled="0"/>
              <a:tileRect/>
            </a:gradFill>
            <a:ln w="25400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9E9E9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127000" dist="635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1218565">
                <a:defRPr/>
              </a:pPr>
              <a:endParaRPr lang="zh-CN" altLang="en-US" sz="6665" kern="0">
                <a:solidFill>
                  <a:sysClr val="window" lastClr="FFFFFF"/>
                </a:solidFill>
                <a:latin typeface="Agency FB" panose="020B0503020202020204"/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5009668" y="1381292"/>
              <a:ext cx="212507" cy="187095"/>
              <a:chOff x="1510550" y="1427018"/>
              <a:chExt cx="567223" cy="499395"/>
            </a:xfrm>
          </p:grpSpPr>
          <p:cxnSp>
            <p:nvCxnSpPr>
              <p:cNvPr id="66" name="直接连接符 65"/>
              <p:cNvCxnSpPr/>
              <p:nvPr/>
            </p:nvCxnSpPr>
            <p:spPr>
              <a:xfrm>
                <a:off x="1510550" y="1527037"/>
                <a:ext cx="567223" cy="301763"/>
              </a:xfrm>
              <a:prstGeom prst="line">
                <a:avLst/>
              </a:prstGeom>
              <a:ln w="25400">
                <a:gradFill>
                  <a:gsLst>
                    <a:gs pos="0">
                      <a:srgbClr val="01B1C3"/>
                    </a:gs>
                    <a:gs pos="100000">
                      <a:srgbClr val="323369"/>
                    </a:gs>
                  </a:gsLst>
                  <a:lin ang="72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flipH="1" flipV="1">
                <a:off x="1970592" y="1427018"/>
                <a:ext cx="107181" cy="399376"/>
              </a:xfrm>
              <a:prstGeom prst="line">
                <a:avLst/>
              </a:prstGeom>
              <a:ln w="25400">
                <a:gradFill>
                  <a:gsLst>
                    <a:gs pos="0">
                      <a:srgbClr val="01B1C3"/>
                    </a:gs>
                    <a:gs pos="100000">
                      <a:srgbClr val="323369"/>
                    </a:gs>
                  </a:gsLst>
                  <a:lin ang="72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 flipH="1">
                <a:off x="1702466" y="1826394"/>
                <a:ext cx="375307" cy="100019"/>
              </a:xfrm>
              <a:prstGeom prst="line">
                <a:avLst/>
              </a:prstGeom>
              <a:ln w="25400">
                <a:gradFill>
                  <a:gsLst>
                    <a:gs pos="0">
                      <a:srgbClr val="01B1C3"/>
                    </a:gs>
                    <a:gs pos="100000">
                      <a:srgbClr val="323369"/>
                    </a:gs>
                  </a:gsLst>
                  <a:lin ang="72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7905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000">
        <p14:flythrough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2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250"/>
                            </p:stCondLst>
                            <p:childTnLst>
                              <p:par>
                                <p:cTn id="2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0"/>
                            </p:stCondLst>
                            <p:childTnLst>
                              <p:par>
                                <p:cTn id="3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1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2" dur="1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75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D1C34FA-21DE-4F8B-B585-45F17E9A844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60"/>
          <a:stretch/>
        </p:blipFill>
        <p:spPr>
          <a:xfrm>
            <a:off x="0" y="0"/>
            <a:ext cx="9153262" cy="5143500"/>
          </a:xfrm>
          <a:prstGeom prst="rect">
            <a:avLst/>
          </a:prstGeom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3347864" y="1635646"/>
            <a:ext cx="2492990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500" dirty="0" smtClean="0">
                <a:solidFill>
                  <a:schemeClr val="bg1"/>
                </a:solidFill>
                <a:cs typeface="+mn-ea"/>
                <a:sym typeface="+mn-lt"/>
              </a:rPr>
              <a:t>基本信息</a:t>
            </a:r>
            <a:endParaRPr lang="zh-CN" altLang="en-US" sz="45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031754" y="1275606"/>
            <a:ext cx="1080492" cy="288032"/>
            <a:chOff x="611188" y="2810567"/>
            <a:chExt cx="1080492" cy="288032"/>
          </a:xfrm>
          <a:solidFill>
            <a:schemeClr val="bg1"/>
          </a:solidFill>
        </p:grpSpPr>
        <p:sp>
          <p:nvSpPr>
            <p:cNvPr id="12" name="圆角矩形 11"/>
            <p:cNvSpPr/>
            <p:nvPr/>
          </p:nvSpPr>
          <p:spPr>
            <a:xfrm>
              <a:off x="611188" y="2810567"/>
              <a:ext cx="1080492" cy="288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8"/>
              <a:endParaRPr lang="zh-CN" altLang="en-US" sz="1799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18650" y="2836989"/>
              <a:ext cx="665568" cy="261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rgbClr val="033E78"/>
                  </a:solidFill>
                  <a:cs typeface="+mn-ea"/>
                  <a:sym typeface="+mn-lt"/>
                </a:rPr>
                <a:t>Part 01</a:t>
              </a:r>
              <a:endParaRPr lang="zh-CN" altLang="en-US" sz="1100" dirty="0">
                <a:solidFill>
                  <a:srgbClr val="033E78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95486"/>
            <a:ext cx="1238246" cy="15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8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273" y="2016981"/>
            <a:ext cx="1715620" cy="171562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351312" y="411510"/>
            <a:ext cx="2441376" cy="421270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pPr marL="0" lvl="1" algn="ctr"/>
            <a:r>
              <a:rPr lang="zh-CN" altLang="en-US" sz="2400" dirty="0" smtClean="0">
                <a:solidFill>
                  <a:schemeClr val="accent1"/>
                </a:solidFill>
                <a:cs typeface="+mn-ea"/>
                <a:sym typeface="+mn-lt"/>
              </a:rPr>
              <a:t>个人信息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grpSp>
        <p:nvGrpSpPr>
          <p:cNvPr id="4" name="Group 1"/>
          <p:cNvGrpSpPr/>
          <p:nvPr/>
        </p:nvGrpSpPr>
        <p:grpSpPr>
          <a:xfrm>
            <a:off x="3082987" y="1660402"/>
            <a:ext cx="3073593" cy="2567532"/>
            <a:chOff x="4076329" y="2099548"/>
            <a:chExt cx="4098125" cy="3423376"/>
          </a:xfrm>
        </p:grpSpPr>
        <p:sp>
          <p:nvSpPr>
            <p:cNvPr id="5" name="íṩľíḍè-Freeform: Shape 2"/>
            <p:cNvSpPr/>
            <p:nvPr/>
          </p:nvSpPr>
          <p:spPr>
            <a:xfrm>
              <a:off x="4348427" y="2099548"/>
              <a:ext cx="3423297" cy="3423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49" y="101"/>
                  </a:moveTo>
                  <a:cubicBezTo>
                    <a:pt x="11049" y="101"/>
                    <a:pt x="11048" y="101"/>
                    <a:pt x="11048" y="101"/>
                  </a:cubicBezTo>
                  <a:cubicBezTo>
                    <a:pt x="10966" y="99"/>
                    <a:pt x="10882" y="98"/>
                    <a:pt x="10800" y="98"/>
                  </a:cubicBezTo>
                  <a:lnTo>
                    <a:pt x="10788" y="98"/>
                  </a:lnTo>
                  <a:cubicBezTo>
                    <a:pt x="10761" y="98"/>
                    <a:pt x="10739" y="76"/>
                    <a:pt x="10739" y="49"/>
                  </a:cubicBezTo>
                  <a:cubicBezTo>
                    <a:pt x="10739" y="22"/>
                    <a:pt x="10761" y="0"/>
                    <a:pt x="10788" y="0"/>
                  </a:cubicBezTo>
                  <a:lnTo>
                    <a:pt x="10800" y="0"/>
                  </a:lnTo>
                  <a:cubicBezTo>
                    <a:pt x="10883" y="0"/>
                    <a:pt x="10967" y="1"/>
                    <a:pt x="11050" y="3"/>
                  </a:cubicBezTo>
                  <a:cubicBezTo>
                    <a:pt x="11077" y="3"/>
                    <a:pt x="11099" y="26"/>
                    <a:pt x="11098" y="53"/>
                  </a:cubicBezTo>
                  <a:cubicBezTo>
                    <a:pt x="11097" y="80"/>
                    <a:pt x="11076" y="101"/>
                    <a:pt x="11049" y="101"/>
                  </a:cubicBezTo>
                  <a:close/>
                  <a:moveTo>
                    <a:pt x="10266" y="111"/>
                  </a:moveTo>
                  <a:cubicBezTo>
                    <a:pt x="10240" y="111"/>
                    <a:pt x="10218" y="91"/>
                    <a:pt x="10217" y="64"/>
                  </a:cubicBezTo>
                  <a:cubicBezTo>
                    <a:pt x="10216" y="37"/>
                    <a:pt x="10237" y="14"/>
                    <a:pt x="10264" y="13"/>
                  </a:cubicBezTo>
                  <a:cubicBezTo>
                    <a:pt x="10351" y="9"/>
                    <a:pt x="10439" y="6"/>
                    <a:pt x="10526" y="3"/>
                  </a:cubicBezTo>
                  <a:cubicBezTo>
                    <a:pt x="10553" y="2"/>
                    <a:pt x="10575" y="24"/>
                    <a:pt x="10576" y="51"/>
                  </a:cubicBezTo>
                  <a:cubicBezTo>
                    <a:pt x="10577" y="78"/>
                    <a:pt x="10555" y="101"/>
                    <a:pt x="10528" y="101"/>
                  </a:cubicBezTo>
                  <a:cubicBezTo>
                    <a:pt x="10442" y="103"/>
                    <a:pt x="10355" y="107"/>
                    <a:pt x="10268" y="111"/>
                  </a:cubicBezTo>
                  <a:cubicBezTo>
                    <a:pt x="10268" y="111"/>
                    <a:pt x="10267" y="111"/>
                    <a:pt x="10266" y="111"/>
                  </a:cubicBezTo>
                  <a:close/>
                  <a:moveTo>
                    <a:pt x="11571" y="125"/>
                  </a:moveTo>
                  <a:cubicBezTo>
                    <a:pt x="11570" y="125"/>
                    <a:pt x="11568" y="125"/>
                    <a:pt x="11567" y="125"/>
                  </a:cubicBezTo>
                  <a:cubicBezTo>
                    <a:pt x="11481" y="119"/>
                    <a:pt x="11394" y="114"/>
                    <a:pt x="11308" y="110"/>
                  </a:cubicBezTo>
                  <a:cubicBezTo>
                    <a:pt x="11281" y="109"/>
                    <a:pt x="11260" y="86"/>
                    <a:pt x="11261" y="59"/>
                  </a:cubicBezTo>
                  <a:cubicBezTo>
                    <a:pt x="11262" y="32"/>
                    <a:pt x="11285" y="11"/>
                    <a:pt x="11312" y="12"/>
                  </a:cubicBezTo>
                  <a:cubicBezTo>
                    <a:pt x="11399" y="16"/>
                    <a:pt x="11487" y="21"/>
                    <a:pt x="11574" y="27"/>
                  </a:cubicBezTo>
                  <a:cubicBezTo>
                    <a:pt x="11601" y="29"/>
                    <a:pt x="11621" y="53"/>
                    <a:pt x="11620" y="80"/>
                  </a:cubicBezTo>
                  <a:cubicBezTo>
                    <a:pt x="11618" y="105"/>
                    <a:pt x="11596" y="125"/>
                    <a:pt x="11571" y="125"/>
                  </a:cubicBezTo>
                  <a:close/>
                  <a:moveTo>
                    <a:pt x="9745" y="149"/>
                  </a:moveTo>
                  <a:cubicBezTo>
                    <a:pt x="9720" y="149"/>
                    <a:pt x="9699" y="130"/>
                    <a:pt x="9696" y="105"/>
                  </a:cubicBezTo>
                  <a:cubicBezTo>
                    <a:pt x="9694" y="78"/>
                    <a:pt x="9714" y="54"/>
                    <a:pt x="9740" y="51"/>
                  </a:cubicBezTo>
                  <a:cubicBezTo>
                    <a:pt x="9827" y="43"/>
                    <a:pt x="9915" y="35"/>
                    <a:pt x="10002" y="29"/>
                  </a:cubicBezTo>
                  <a:cubicBezTo>
                    <a:pt x="10029" y="28"/>
                    <a:pt x="10052" y="47"/>
                    <a:pt x="10054" y="74"/>
                  </a:cubicBezTo>
                  <a:cubicBezTo>
                    <a:pt x="10056" y="101"/>
                    <a:pt x="10036" y="125"/>
                    <a:pt x="10009" y="127"/>
                  </a:cubicBezTo>
                  <a:cubicBezTo>
                    <a:pt x="9923" y="133"/>
                    <a:pt x="9836" y="140"/>
                    <a:pt x="9750" y="149"/>
                  </a:cubicBezTo>
                  <a:cubicBezTo>
                    <a:pt x="9748" y="149"/>
                    <a:pt x="9747" y="149"/>
                    <a:pt x="9745" y="149"/>
                  </a:cubicBezTo>
                  <a:close/>
                  <a:moveTo>
                    <a:pt x="12091" y="175"/>
                  </a:moveTo>
                  <a:cubicBezTo>
                    <a:pt x="12089" y="175"/>
                    <a:pt x="12087" y="174"/>
                    <a:pt x="12085" y="174"/>
                  </a:cubicBezTo>
                  <a:cubicBezTo>
                    <a:pt x="11999" y="164"/>
                    <a:pt x="11912" y="155"/>
                    <a:pt x="11826" y="147"/>
                  </a:cubicBezTo>
                  <a:cubicBezTo>
                    <a:pt x="11799" y="144"/>
                    <a:pt x="11780" y="120"/>
                    <a:pt x="11782" y="93"/>
                  </a:cubicBezTo>
                  <a:cubicBezTo>
                    <a:pt x="11785" y="66"/>
                    <a:pt x="11809" y="46"/>
                    <a:pt x="11836" y="49"/>
                  </a:cubicBezTo>
                  <a:cubicBezTo>
                    <a:pt x="11922" y="57"/>
                    <a:pt x="12010" y="67"/>
                    <a:pt x="12096" y="77"/>
                  </a:cubicBezTo>
                  <a:cubicBezTo>
                    <a:pt x="12123" y="80"/>
                    <a:pt x="12142" y="105"/>
                    <a:pt x="12139" y="131"/>
                  </a:cubicBezTo>
                  <a:cubicBezTo>
                    <a:pt x="12136" y="156"/>
                    <a:pt x="12115" y="175"/>
                    <a:pt x="12091" y="175"/>
                  </a:cubicBezTo>
                  <a:close/>
                  <a:moveTo>
                    <a:pt x="9227" y="212"/>
                  </a:moveTo>
                  <a:cubicBezTo>
                    <a:pt x="9203" y="212"/>
                    <a:pt x="9182" y="195"/>
                    <a:pt x="9178" y="170"/>
                  </a:cubicBezTo>
                  <a:cubicBezTo>
                    <a:pt x="9174" y="144"/>
                    <a:pt x="9193" y="119"/>
                    <a:pt x="9220" y="115"/>
                  </a:cubicBezTo>
                  <a:cubicBezTo>
                    <a:pt x="9306" y="102"/>
                    <a:pt x="9394" y="90"/>
                    <a:pt x="9480" y="80"/>
                  </a:cubicBezTo>
                  <a:cubicBezTo>
                    <a:pt x="9507" y="77"/>
                    <a:pt x="9531" y="96"/>
                    <a:pt x="9534" y="123"/>
                  </a:cubicBezTo>
                  <a:cubicBezTo>
                    <a:pt x="9538" y="149"/>
                    <a:pt x="9518" y="174"/>
                    <a:pt x="9492" y="177"/>
                  </a:cubicBezTo>
                  <a:cubicBezTo>
                    <a:pt x="9406" y="188"/>
                    <a:pt x="9319" y="199"/>
                    <a:pt x="9234" y="212"/>
                  </a:cubicBezTo>
                  <a:cubicBezTo>
                    <a:pt x="9232" y="212"/>
                    <a:pt x="9229" y="212"/>
                    <a:pt x="9227" y="212"/>
                  </a:cubicBezTo>
                  <a:close/>
                  <a:moveTo>
                    <a:pt x="12607" y="249"/>
                  </a:moveTo>
                  <a:cubicBezTo>
                    <a:pt x="12605" y="249"/>
                    <a:pt x="12602" y="249"/>
                    <a:pt x="12599" y="249"/>
                  </a:cubicBezTo>
                  <a:cubicBezTo>
                    <a:pt x="12514" y="234"/>
                    <a:pt x="12428" y="221"/>
                    <a:pt x="12342" y="208"/>
                  </a:cubicBezTo>
                  <a:cubicBezTo>
                    <a:pt x="12316" y="204"/>
                    <a:pt x="12297" y="180"/>
                    <a:pt x="12301" y="153"/>
                  </a:cubicBezTo>
                  <a:cubicBezTo>
                    <a:pt x="12305" y="126"/>
                    <a:pt x="12330" y="107"/>
                    <a:pt x="12356" y="111"/>
                  </a:cubicBezTo>
                  <a:cubicBezTo>
                    <a:pt x="12442" y="124"/>
                    <a:pt x="12530" y="137"/>
                    <a:pt x="12616" y="152"/>
                  </a:cubicBezTo>
                  <a:cubicBezTo>
                    <a:pt x="12642" y="156"/>
                    <a:pt x="12660" y="182"/>
                    <a:pt x="12656" y="208"/>
                  </a:cubicBezTo>
                  <a:cubicBezTo>
                    <a:pt x="12652" y="232"/>
                    <a:pt x="12631" y="249"/>
                    <a:pt x="12607" y="249"/>
                  </a:cubicBezTo>
                  <a:close/>
                  <a:moveTo>
                    <a:pt x="8712" y="301"/>
                  </a:moveTo>
                  <a:cubicBezTo>
                    <a:pt x="8689" y="301"/>
                    <a:pt x="8669" y="284"/>
                    <a:pt x="8664" y="261"/>
                  </a:cubicBezTo>
                  <a:cubicBezTo>
                    <a:pt x="8659" y="234"/>
                    <a:pt x="8676" y="209"/>
                    <a:pt x="8703" y="203"/>
                  </a:cubicBezTo>
                  <a:cubicBezTo>
                    <a:pt x="8788" y="187"/>
                    <a:pt x="8875" y="171"/>
                    <a:pt x="8961" y="156"/>
                  </a:cubicBezTo>
                  <a:cubicBezTo>
                    <a:pt x="8987" y="151"/>
                    <a:pt x="9013" y="169"/>
                    <a:pt x="9017" y="196"/>
                  </a:cubicBezTo>
                  <a:cubicBezTo>
                    <a:pt x="9022" y="223"/>
                    <a:pt x="9004" y="248"/>
                    <a:pt x="8977" y="253"/>
                  </a:cubicBezTo>
                  <a:cubicBezTo>
                    <a:pt x="8892" y="267"/>
                    <a:pt x="8806" y="283"/>
                    <a:pt x="8722" y="300"/>
                  </a:cubicBezTo>
                  <a:cubicBezTo>
                    <a:pt x="8718" y="300"/>
                    <a:pt x="8715" y="301"/>
                    <a:pt x="8712" y="301"/>
                  </a:cubicBezTo>
                  <a:close/>
                  <a:moveTo>
                    <a:pt x="13120" y="349"/>
                  </a:moveTo>
                  <a:cubicBezTo>
                    <a:pt x="13117" y="349"/>
                    <a:pt x="13113" y="349"/>
                    <a:pt x="13109" y="348"/>
                  </a:cubicBezTo>
                  <a:cubicBezTo>
                    <a:pt x="13025" y="329"/>
                    <a:pt x="12939" y="311"/>
                    <a:pt x="12855" y="295"/>
                  </a:cubicBezTo>
                  <a:cubicBezTo>
                    <a:pt x="12828" y="290"/>
                    <a:pt x="12811" y="264"/>
                    <a:pt x="12816" y="238"/>
                  </a:cubicBezTo>
                  <a:cubicBezTo>
                    <a:pt x="12821" y="211"/>
                    <a:pt x="12847" y="194"/>
                    <a:pt x="12874" y="199"/>
                  </a:cubicBezTo>
                  <a:cubicBezTo>
                    <a:pt x="12959" y="215"/>
                    <a:pt x="13045" y="233"/>
                    <a:pt x="13130" y="252"/>
                  </a:cubicBezTo>
                  <a:cubicBezTo>
                    <a:pt x="13157" y="258"/>
                    <a:pt x="13174" y="284"/>
                    <a:pt x="13168" y="310"/>
                  </a:cubicBezTo>
                  <a:cubicBezTo>
                    <a:pt x="13163" y="333"/>
                    <a:pt x="13142" y="349"/>
                    <a:pt x="13120" y="349"/>
                  </a:cubicBezTo>
                  <a:close/>
                  <a:moveTo>
                    <a:pt x="8202" y="414"/>
                  </a:moveTo>
                  <a:cubicBezTo>
                    <a:pt x="8180" y="414"/>
                    <a:pt x="8160" y="399"/>
                    <a:pt x="8155" y="377"/>
                  </a:cubicBezTo>
                  <a:cubicBezTo>
                    <a:pt x="8148" y="350"/>
                    <a:pt x="8164" y="324"/>
                    <a:pt x="8191" y="317"/>
                  </a:cubicBezTo>
                  <a:cubicBezTo>
                    <a:pt x="8275" y="296"/>
                    <a:pt x="8361" y="276"/>
                    <a:pt x="8446" y="257"/>
                  </a:cubicBezTo>
                  <a:cubicBezTo>
                    <a:pt x="8472" y="251"/>
                    <a:pt x="8499" y="268"/>
                    <a:pt x="8504" y="294"/>
                  </a:cubicBezTo>
                  <a:cubicBezTo>
                    <a:pt x="8510" y="321"/>
                    <a:pt x="8494" y="347"/>
                    <a:pt x="8467" y="353"/>
                  </a:cubicBezTo>
                  <a:cubicBezTo>
                    <a:pt x="8383" y="372"/>
                    <a:pt x="8298" y="392"/>
                    <a:pt x="8214" y="412"/>
                  </a:cubicBezTo>
                  <a:cubicBezTo>
                    <a:pt x="8210" y="413"/>
                    <a:pt x="8206" y="414"/>
                    <a:pt x="8202" y="414"/>
                  </a:cubicBezTo>
                  <a:close/>
                  <a:moveTo>
                    <a:pt x="13627" y="474"/>
                  </a:moveTo>
                  <a:cubicBezTo>
                    <a:pt x="13623" y="474"/>
                    <a:pt x="13619" y="473"/>
                    <a:pt x="13614" y="472"/>
                  </a:cubicBezTo>
                  <a:cubicBezTo>
                    <a:pt x="13531" y="449"/>
                    <a:pt x="13446" y="427"/>
                    <a:pt x="13363" y="407"/>
                  </a:cubicBezTo>
                  <a:cubicBezTo>
                    <a:pt x="13336" y="400"/>
                    <a:pt x="13320" y="374"/>
                    <a:pt x="13327" y="347"/>
                  </a:cubicBezTo>
                  <a:cubicBezTo>
                    <a:pt x="13333" y="321"/>
                    <a:pt x="13360" y="305"/>
                    <a:pt x="13386" y="312"/>
                  </a:cubicBezTo>
                  <a:cubicBezTo>
                    <a:pt x="13470" y="332"/>
                    <a:pt x="13556" y="354"/>
                    <a:pt x="13640" y="377"/>
                  </a:cubicBezTo>
                  <a:cubicBezTo>
                    <a:pt x="13666" y="384"/>
                    <a:pt x="13681" y="411"/>
                    <a:pt x="13674" y="437"/>
                  </a:cubicBezTo>
                  <a:cubicBezTo>
                    <a:pt x="13668" y="459"/>
                    <a:pt x="13649" y="474"/>
                    <a:pt x="13627" y="474"/>
                  </a:cubicBezTo>
                  <a:close/>
                  <a:moveTo>
                    <a:pt x="7699" y="552"/>
                  </a:moveTo>
                  <a:cubicBezTo>
                    <a:pt x="7678" y="552"/>
                    <a:pt x="7658" y="538"/>
                    <a:pt x="7652" y="517"/>
                  </a:cubicBezTo>
                  <a:cubicBezTo>
                    <a:pt x="7644" y="491"/>
                    <a:pt x="7659" y="464"/>
                    <a:pt x="7685" y="456"/>
                  </a:cubicBezTo>
                  <a:cubicBezTo>
                    <a:pt x="7768" y="431"/>
                    <a:pt x="7853" y="407"/>
                    <a:pt x="7937" y="384"/>
                  </a:cubicBezTo>
                  <a:cubicBezTo>
                    <a:pt x="7963" y="376"/>
                    <a:pt x="7990" y="392"/>
                    <a:pt x="7997" y="418"/>
                  </a:cubicBezTo>
                  <a:cubicBezTo>
                    <a:pt x="8004" y="444"/>
                    <a:pt x="7989" y="471"/>
                    <a:pt x="7963" y="478"/>
                  </a:cubicBezTo>
                  <a:cubicBezTo>
                    <a:pt x="7880" y="501"/>
                    <a:pt x="7796" y="525"/>
                    <a:pt x="7713" y="550"/>
                  </a:cubicBezTo>
                  <a:cubicBezTo>
                    <a:pt x="7708" y="551"/>
                    <a:pt x="7704" y="552"/>
                    <a:pt x="7699" y="552"/>
                  </a:cubicBezTo>
                  <a:close/>
                  <a:moveTo>
                    <a:pt x="14127" y="623"/>
                  </a:moveTo>
                  <a:cubicBezTo>
                    <a:pt x="14122" y="623"/>
                    <a:pt x="14117" y="622"/>
                    <a:pt x="14112" y="620"/>
                  </a:cubicBezTo>
                  <a:cubicBezTo>
                    <a:pt x="14030" y="594"/>
                    <a:pt x="13947" y="568"/>
                    <a:pt x="13864" y="543"/>
                  </a:cubicBezTo>
                  <a:cubicBezTo>
                    <a:pt x="13838" y="535"/>
                    <a:pt x="13824" y="508"/>
                    <a:pt x="13831" y="482"/>
                  </a:cubicBezTo>
                  <a:cubicBezTo>
                    <a:pt x="13839" y="456"/>
                    <a:pt x="13866" y="442"/>
                    <a:pt x="13892" y="449"/>
                  </a:cubicBezTo>
                  <a:cubicBezTo>
                    <a:pt x="13976" y="474"/>
                    <a:pt x="14060" y="500"/>
                    <a:pt x="14143" y="527"/>
                  </a:cubicBezTo>
                  <a:cubicBezTo>
                    <a:pt x="14168" y="536"/>
                    <a:pt x="14182" y="563"/>
                    <a:pt x="14174" y="589"/>
                  </a:cubicBezTo>
                  <a:cubicBezTo>
                    <a:pt x="14167" y="610"/>
                    <a:pt x="14148" y="623"/>
                    <a:pt x="14127" y="623"/>
                  </a:cubicBezTo>
                  <a:close/>
                  <a:moveTo>
                    <a:pt x="7203" y="715"/>
                  </a:moveTo>
                  <a:cubicBezTo>
                    <a:pt x="7183" y="715"/>
                    <a:pt x="7164" y="702"/>
                    <a:pt x="7157" y="682"/>
                  </a:cubicBezTo>
                  <a:cubicBezTo>
                    <a:pt x="7147" y="656"/>
                    <a:pt x="7161" y="628"/>
                    <a:pt x="7186" y="619"/>
                  </a:cubicBezTo>
                  <a:cubicBezTo>
                    <a:pt x="7269" y="590"/>
                    <a:pt x="7352" y="562"/>
                    <a:pt x="7435" y="535"/>
                  </a:cubicBezTo>
                  <a:cubicBezTo>
                    <a:pt x="7460" y="526"/>
                    <a:pt x="7488" y="540"/>
                    <a:pt x="7496" y="566"/>
                  </a:cubicBezTo>
                  <a:cubicBezTo>
                    <a:pt x="7505" y="592"/>
                    <a:pt x="7491" y="619"/>
                    <a:pt x="7465" y="628"/>
                  </a:cubicBezTo>
                  <a:cubicBezTo>
                    <a:pt x="7383" y="655"/>
                    <a:pt x="7301" y="683"/>
                    <a:pt x="7219" y="712"/>
                  </a:cubicBezTo>
                  <a:cubicBezTo>
                    <a:pt x="7214" y="714"/>
                    <a:pt x="7208" y="715"/>
                    <a:pt x="7203" y="715"/>
                  </a:cubicBezTo>
                  <a:close/>
                  <a:moveTo>
                    <a:pt x="14622" y="797"/>
                  </a:moveTo>
                  <a:cubicBezTo>
                    <a:pt x="14616" y="797"/>
                    <a:pt x="14610" y="796"/>
                    <a:pt x="14604" y="794"/>
                  </a:cubicBezTo>
                  <a:cubicBezTo>
                    <a:pt x="14523" y="763"/>
                    <a:pt x="14441" y="733"/>
                    <a:pt x="14359" y="704"/>
                  </a:cubicBezTo>
                  <a:cubicBezTo>
                    <a:pt x="14334" y="695"/>
                    <a:pt x="14320" y="667"/>
                    <a:pt x="14329" y="642"/>
                  </a:cubicBezTo>
                  <a:cubicBezTo>
                    <a:pt x="14338" y="616"/>
                    <a:pt x="14366" y="603"/>
                    <a:pt x="14392" y="612"/>
                  </a:cubicBezTo>
                  <a:cubicBezTo>
                    <a:pt x="14474" y="641"/>
                    <a:pt x="14557" y="671"/>
                    <a:pt x="14639" y="702"/>
                  </a:cubicBezTo>
                  <a:cubicBezTo>
                    <a:pt x="14664" y="712"/>
                    <a:pt x="14677" y="740"/>
                    <a:pt x="14667" y="765"/>
                  </a:cubicBezTo>
                  <a:cubicBezTo>
                    <a:pt x="14660" y="785"/>
                    <a:pt x="14641" y="797"/>
                    <a:pt x="14622" y="797"/>
                  </a:cubicBezTo>
                  <a:close/>
                  <a:moveTo>
                    <a:pt x="6715" y="901"/>
                  </a:moveTo>
                  <a:cubicBezTo>
                    <a:pt x="6696" y="901"/>
                    <a:pt x="6677" y="890"/>
                    <a:pt x="6670" y="871"/>
                  </a:cubicBezTo>
                  <a:cubicBezTo>
                    <a:pt x="6659" y="846"/>
                    <a:pt x="6671" y="817"/>
                    <a:pt x="6696" y="807"/>
                  </a:cubicBezTo>
                  <a:cubicBezTo>
                    <a:pt x="6777" y="774"/>
                    <a:pt x="6859" y="741"/>
                    <a:pt x="6940" y="710"/>
                  </a:cubicBezTo>
                  <a:cubicBezTo>
                    <a:pt x="6965" y="700"/>
                    <a:pt x="6994" y="713"/>
                    <a:pt x="7003" y="738"/>
                  </a:cubicBezTo>
                  <a:cubicBezTo>
                    <a:pt x="7013" y="764"/>
                    <a:pt x="7000" y="792"/>
                    <a:pt x="6975" y="802"/>
                  </a:cubicBezTo>
                  <a:cubicBezTo>
                    <a:pt x="6894" y="833"/>
                    <a:pt x="6813" y="865"/>
                    <a:pt x="6734" y="897"/>
                  </a:cubicBezTo>
                  <a:cubicBezTo>
                    <a:pt x="6727" y="900"/>
                    <a:pt x="6721" y="901"/>
                    <a:pt x="6715" y="901"/>
                  </a:cubicBezTo>
                  <a:close/>
                  <a:moveTo>
                    <a:pt x="15106" y="995"/>
                  </a:moveTo>
                  <a:cubicBezTo>
                    <a:pt x="15100" y="995"/>
                    <a:pt x="15093" y="994"/>
                    <a:pt x="15087" y="991"/>
                  </a:cubicBezTo>
                  <a:cubicBezTo>
                    <a:pt x="15007" y="956"/>
                    <a:pt x="14926" y="922"/>
                    <a:pt x="14847" y="889"/>
                  </a:cubicBezTo>
                  <a:cubicBezTo>
                    <a:pt x="14822" y="879"/>
                    <a:pt x="14810" y="851"/>
                    <a:pt x="14820" y="826"/>
                  </a:cubicBezTo>
                  <a:cubicBezTo>
                    <a:pt x="14830" y="801"/>
                    <a:pt x="14859" y="789"/>
                    <a:pt x="14884" y="799"/>
                  </a:cubicBezTo>
                  <a:cubicBezTo>
                    <a:pt x="14964" y="832"/>
                    <a:pt x="15046" y="866"/>
                    <a:pt x="15126" y="901"/>
                  </a:cubicBezTo>
                  <a:cubicBezTo>
                    <a:pt x="15151" y="912"/>
                    <a:pt x="15162" y="941"/>
                    <a:pt x="15151" y="966"/>
                  </a:cubicBezTo>
                  <a:cubicBezTo>
                    <a:pt x="15143" y="984"/>
                    <a:pt x="15125" y="995"/>
                    <a:pt x="15106" y="995"/>
                  </a:cubicBezTo>
                  <a:close/>
                  <a:moveTo>
                    <a:pt x="6239" y="1111"/>
                  </a:moveTo>
                  <a:cubicBezTo>
                    <a:pt x="6220" y="1111"/>
                    <a:pt x="6203" y="1100"/>
                    <a:pt x="6194" y="1083"/>
                  </a:cubicBezTo>
                  <a:cubicBezTo>
                    <a:pt x="6183" y="1058"/>
                    <a:pt x="6193" y="1029"/>
                    <a:pt x="6218" y="1017"/>
                  </a:cubicBezTo>
                  <a:cubicBezTo>
                    <a:pt x="6296" y="981"/>
                    <a:pt x="6376" y="944"/>
                    <a:pt x="6456" y="909"/>
                  </a:cubicBezTo>
                  <a:cubicBezTo>
                    <a:pt x="6480" y="898"/>
                    <a:pt x="6509" y="910"/>
                    <a:pt x="6520" y="934"/>
                  </a:cubicBezTo>
                  <a:cubicBezTo>
                    <a:pt x="6531" y="959"/>
                    <a:pt x="6520" y="988"/>
                    <a:pt x="6495" y="999"/>
                  </a:cubicBezTo>
                  <a:cubicBezTo>
                    <a:pt x="6416" y="1034"/>
                    <a:pt x="6337" y="1070"/>
                    <a:pt x="6259" y="1106"/>
                  </a:cubicBezTo>
                  <a:cubicBezTo>
                    <a:pt x="6253" y="1109"/>
                    <a:pt x="6246" y="1111"/>
                    <a:pt x="6239" y="1111"/>
                  </a:cubicBezTo>
                  <a:close/>
                  <a:moveTo>
                    <a:pt x="15581" y="1217"/>
                  </a:moveTo>
                  <a:cubicBezTo>
                    <a:pt x="15573" y="1217"/>
                    <a:pt x="15566" y="1215"/>
                    <a:pt x="15559" y="1212"/>
                  </a:cubicBezTo>
                  <a:cubicBezTo>
                    <a:pt x="15481" y="1173"/>
                    <a:pt x="15402" y="1135"/>
                    <a:pt x="15324" y="1098"/>
                  </a:cubicBezTo>
                  <a:cubicBezTo>
                    <a:pt x="15300" y="1087"/>
                    <a:pt x="15289" y="1058"/>
                    <a:pt x="15301" y="1033"/>
                  </a:cubicBezTo>
                  <a:cubicBezTo>
                    <a:pt x="15312" y="1009"/>
                    <a:pt x="15341" y="998"/>
                    <a:pt x="15366" y="1010"/>
                  </a:cubicBezTo>
                  <a:cubicBezTo>
                    <a:pt x="15445" y="1047"/>
                    <a:pt x="15524" y="1085"/>
                    <a:pt x="15602" y="1124"/>
                  </a:cubicBezTo>
                  <a:cubicBezTo>
                    <a:pt x="15627" y="1136"/>
                    <a:pt x="15637" y="1165"/>
                    <a:pt x="15624" y="1190"/>
                  </a:cubicBezTo>
                  <a:cubicBezTo>
                    <a:pt x="15616" y="1207"/>
                    <a:pt x="15599" y="1217"/>
                    <a:pt x="15581" y="1217"/>
                  </a:cubicBezTo>
                  <a:close/>
                  <a:moveTo>
                    <a:pt x="5773" y="1343"/>
                  </a:moveTo>
                  <a:cubicBezTo>
                    <a:pt x="5755" y="1343"/>
                    <a:pt x="5738" y="1334"/>
                    <a:pt x="5729" y="1317"/>
                  </a:cubicBezTo>
                  <a:cubicBezTo>
                    <a:pt x="5717" y="1293"/>
                    <a:pt x="5726" y="1264"/>
                    <a:pt x="5750" y="1251"/>
                  </a:cubicBezTo>
                  <a:cubicBezTo>
                    <a:pt x="5827" y="1210"/>
                    <a:pt x="5905" y="1170"/>
                    <a:pt x="5982" y="1131"/>
                  </a:cubicBezTo>
                  <a:cubicBezTo>
                    <a:pt x="6006" y="1119"/>
                    <a:pt x="6036" y="1129"/>
                    <a:pt x="6048" y="1153"/>
                  </a:cubicBezTo>
                  <a:cubicBezTo>
                    <a:pt x="6060" y="1178"/>
                    <a:pt x="6050" y="1207"/>
                    <a:pt x="6026" y="1219"/>
                  </a:cubicBezTo>
                  <a:cubicBezTo>
                    <a:pt x="5949" y="1257"/>
                    <a:pt x="5872" y="1297"/>
                    <a:pt x="5796" y="1338"/>
                  </a:cubicBezTo>
                  <a:cubicBezTo>
                    <a:pt x="5788" y="1341"/>
                    <a:pt x="5780" y="1343"/>
                    <a:pt x="5773" y="1343"/>
                  </a:cubicBezTo>
                  <a:close/>
                  <a:moveTo>
                    <a:pt x="16043" y="1461"/>
                  </a:moveTo>
                  <a:cubicBezTo>
                    <a:pt x="16035" y="1461"/>
                    <a:pt x="16027" y="1459"/>
                    <a:pt x="16019" y="1455"/>
                  </a:cubicBezTo>
                  <a:cubicBezTo>
                    <a:pt x="15944" y="1412"/>
                    <a:pt x="15867" y="1371"/>
                    <a:pt x="15791" y="1330"/>
                  </a:cubicBezTo>
                  <a:cubicBezTo>
                    <a:pt x="15767" y="1318"/>
                    <a:pt x="15758" y="1288"/>
                    <a:pt x="15770" y="1264"/>
                  </a:cubicBezTo>
                  <a:cubicBezTo>
                    <a:pt x="15783" y="1240"/>
                    <a:pt x="15813" y="1231"/>
                    <a:pt x="15836" y="1244"/>
                  </a:cubicBezTo>
                  <a:cubicBezTo>
                    <a:pt x="15913" y="1284"/>
                    <a:pt x="15991" y="1327"/>
                    <a:pt x="16067" y="1369"/>
                  </a:cubicBezTo>
                  <a:cubicBezTo>
                    <a:pt x="16091" y="1383"/>
                    <a:pt x="16099" y="1412"/>
                    <a:pt x="16086" y="1436"/>
                  </a:cubicBezTo>
                  <a:cubicBezTo>
                    <a:pt x="16077" y="1452"/>
                    <a:pt x="16060" y="1461"/>
                    <a:pt x="16043" y="1461"/>
                  </a:cubicBezTo>
                  <a:close/>
                  <a:moveTo>
                    <a:pt x="5318" y="1598"/>
                  </a:moveTo>
                  <a:cubicBezTo>
                    <a:pt x="5302" y="1598"/>
                    <a:pt x="5285" y="1590"/>
                    <a:pt x="5276" y="1574"/>
                  </a:cubicBezTo>
                  <a:cubicBezTo>
                    <a:pt x="5262" y="1551"/>
                    <a:pt x="5270" y="1521"/>
                    <a:pt x="5293" y="1507"/>
                  </a:cubicBezTo>
                  <a:cubicBezTo>
                    <a:pt x="5368" y="1463"/>
                    <a:pt x="5444" y="1419"/>
                    <a:pt x="5520" y="1376"/>
                  </a:cubicBezTo>
                  <a:cubicBezTo>
                    <a:pt x="5544" y="1363"/>
                    <a:pt x="5573" y="1372"/>
                    <a:pt x="5587" y="1395"/>
                  </a:cubicBezTo>
                  <a:cubicBezTo>
                    <a:pt x="5600" y="1419"/>
                    <a:pt x="5592" y="1449"/>
                    <a:pt x="5568" y="1462"/>
                  </a:cubicBezTo>
                  <a:cubicBezTo>
                    <a:pt x="5493" y="1504"/>
                    <a:pt x="5417" y="1547"/>
                    <a:pt x="5343" y="1591"/>
                  </a:cubicBezTo>
                  <a:cubicBezTo>
                    <a:pt x="5336" y="1596"/>
                    <a:pt x="5327" y="1598"/>
                    <a:pt x="5318" y="1598"/>
                  </a:cubicBezTo>
                  <a:close/>
                  <a:moveTo>
                    <a:pt x="16493" y="1728"/>
                  </a:moveTo>
                  <a:cubicBezTo>
                    <a:pt x="16484" y="1728"/>
                    <a:pt x="16476" y="1725"/>
                    <a:pt x="16467" y="1720"/>
                  </a:cubicBezTo>
                  <a:cubicBezTo>
                    <a:pt x="16394" y="1674"/>
                    <a:pt x="16319" y="1629"/>
                    <a:pt x="16245" y="1585"/>
                  </a:cubicBezTo>
                  <a:cubicBezTo>
                    <a:pt x="16222" y="1571"/>
                    <a:pt x="16214" y="1541"/>
                    <a:pt x="16228" y="1518"/>
                  </a:cubicBezTo>
                  <a:cubicBezTo>
                    <a:pt x="16242" y="1494"/>
                    <a:pt x="16272" y="1487"/>
                    <a:pt x="16295" y="1500"/>
                  </a:cubicBezTo>
                  <a:cubicBezTo>
                    <a:pt x="16370" y="1545"/>
                    <a:pt x="16445" y="1591"/>
                    <a:pt x="16519" y="1637"/>
                  </a:cubicBezTo>
                  <a:cubicBezTo>
                    <a:pt x="16542" y="1651"/>
                    <a:pt x="16549" y="1682"/>
                    <a:pt x="16535" y="1705"/>
                  </a:cubicBezTo>
                  <a:cubicBezTo>
                    <a:pt x="16526" y="1719"/>
                    <a:pt x="16510" y="1728"/>
                    <a:pt x="16493" y="1728"/>
                  </a:cubicBezTo>
                  <a:close/>
                  <a:moveTo>
                    <a:pt x="4877" y="1875"/>
                  </a:moveTo>
                  <a:cubicBezTo>
                    <a:pt x="4861" y="1875"/>
                    <a:pt x="4845" y="1868"/>
                    <a:pt x="4836" y="1853"/>
                  </a:cubicBezTo>
                  <a:cubicBezTo>
                    <a:pt x="4821" y="1831"/>
                    <a:pt x="4827" y="1800"/>
                    <a:pt x="4850" y="1785"/>
                  </a:cubicBezTo>
                  <a:cubicBezTo>
                    <a:pt x="4922" y="1737"/>
                    <a:pt x="4996" y="1690"/>
                    <a:pt x="5070" y="1644"/>
                  </a:cubicBezTo>
                  <a:cubicBezTo>
                    <a:pt x="5093" y="1629"/>
                    <a:pt x="5123" y="1636"/>
                    <a:pt x="5137" y="1659"/>
                  </a:cubicBezTo>
                  <a:cubicBezTo>
                    <a:pt x="5152" y="1682"/>
                    <a:pt x="5145" y="1712"/>
                    <a:pt x="5122" y="1727"/>
                  </a:cubicBezTo>
                  <a:cubicBezTo>
                    <a:pt x="5049" y="1772"/>
                    <a:pt x="4976" y="1820"/>
                    <a:pt x="4904" y="1867"/>
                  </a:cubicBezTo>
                  <a:cubicBezTo>
                    <a:pt x="4895" y="1873"/>
                    <a:pt x="4886" y="1875"/>
                    <a:pt x="4877" y="1875"/>
                  </a:cubicBezTo>
                  <a:close/>
                  <a:moveTo>
                    <a:pt x="16930" y="2015"/>
                  </a:moveTo>
                  <a:cubicBezTo>
                    <a:pt x="16920" y="2015"/>
                    <a:pt x="16910" y="2013"/>
                    <a:pt x="16902" y="2007"/>
                  </a:cubicBezTo>
                  <a:cubicBezTo>
                    <a:pt x="16831" y="1957"/>
                    <a:pt x="16758" y="1908"/>
                    <a:pt x="16686" y="1861"/>
                  </a:cubicBezTo>
                  <a:cubicBezTo>
                    <a:pt x="16664" y="1846"/>
                    <a:pt x="16658" y="1816"/>
                    <a:pt x="16672" y="1793"/>
                  </a:cubicBezTo>
                  <a:cubicBezTo>
                    <a:pt x="16687" y="1770"/>
                    <a:pt x="16718" y="1764"/>
                    <a:pt x="16740" y="1779"/>
                  </a:cubicBezTo>
                  <a:cubicBezTo>
                    <a:pt x="16813" y="1827"/>
                    <a:pt x="16886" y="1876"/>
                    <a:pt x="16958" y="1926"/>
                  </a:cubicBezTo>
                  <a:cubicBezTo>
                    <a:pt x="16980" y="1942"/>
                    <a:pt x="16985" y="1972"/>
                    <a:pt x="16970" y="1994"/>
                  </a:cubicBezTo>
                  <a:cubicBezTo>
                    <a:pt x="16961" y="2008"/>
                    <a:pt x="16945" y="2015"/>
                    <a:pt x="16930" y="2015"/>
                  </a:cubicBezTo>
                  <a:close/>
                  <a:moveTo>
                    <a:pt x="4449" y="2173"/>
                  </a:moveTo>
                  <a:cubicBezTo>
                    <a:pt x="4434" y="2173"/>
                    <a:pt x="4419" y="2166"/>
                    <a:pt x="4409" y="2153"/>
                  </a:cubicBezTo>
                  <a:cubicBezTo>
                    <a:pt x="4393" y="2132"/>
                    <a:pt x="4398" y="2101"/>
                    <a:pt x="4420" y="2085"/>
                  </a:cubicBezTo>
                  <a:cubicBezTo>
                    <a:pt x="4490" y="2034"/>
                    <a:pt x="4562" y="1982"/>
                    <a:pt x="4633" y="1933"/>
                  </a:cubicBezTo>
                  <a:cubicBezTo>
                    <a:pt x="4655" y="1917"/>
                    <a:pt x="4686" y="1923"/>
                    <a:pt x="4701" y="1945"/>
                  </a:cubicBezTo>
                  <a:cubicBezTo>
                    <a:pt x="4717" y="1967"/>
                    <a:pt x="4711" y="1997"/>
                    <a:pt x="4689" y="2013"/>
                  </a:cubicBezTo>
                  <a:cubicBezTo>
                    <a:pt x="4618" y="2062"/>
                    <a:pt x="4547" y="2113"/>
                    <a:pt x="4478" y="2164"/>
                  </a:cubicBezTo>
                  <a:cubicBezTo>
                    <a:pt x="4469" y="2170"/>
                    <a:pt x="4459" y="2173"/>
                    <a:pt x="4449" y="2173"/>
                  </a:cubicBezTo>
                  <a:close/>
                  <a:moveTo>
                    <a:pt x="17352" y="2324"/>
                  </a:moveTo>
                  <a:cubicBezTo>
                    <a:pt x="17341" y="2324"/>
                    <a:pt x="17331" y="2321"/>
                    <a:pt x="17322" y="2314"/>
                  </a:cubicBezTo>
                  <a:cubicBezTo>
                    <a:pt x="17253" y="2261"/>
                    <a:pt x="17183" y="2208"/>
                    <a:pt x="17114" y="2158"/>
                  </a:cubicBezTo>
                  <a:cubicBezTo>
                    <a:pt x="17092" y="2142"/>
                    <a:pt x="17087" y="2111"/>
                    <a:pt x="17103" y="2089"/>
                  </a:cubicBezTo>
                  <a:cubicBezTo>
                    <a:pt x="17119" y="2068"/>
                    <a:pt x="17150" y="2063"/>
                    <a:pt x="17171" y="2079"/>
                  </a:cubicBezTo>
                  <a:cubicBezTo>
                    <a:pt x="17241" y="2130"/>
                    <a:pt x="17312" y="2183"/>
                    <a:pt x="17381" y="2236"/>
                  </a:cubicBezTo>
                  <a:cubicBezTo>
                    <a:pt x="17403" y="2253"/>
                    <a:pt x="17407" y="2284"/>
                    <a:pt x="17390" y="2305"/>
                  </a:cubicBezTo>
                  <a:cubicBezTo>
                    <a:pt x="17381" y="2318"/>
                    <a:pt x="17366" y="2324"/>
                    <a:pt x="17352" y="2324"/>
                  </a:cubicBezTo>
                  <a:close/>
                  <a:moveTo>
                    <a:pt x="4036" y="2492"/>
                  </a:moveTo>
                  <a:cubicBezTo>
                    <a:pt x="4022" y="2492"/>
                    <a:pt x="4007" y="2486"/>
                    <a:pt x="3998" y="2474"/>
                  </a:cubicBezTo>
                  <a:cubicBezTo>
                    <a:pt x="3981" y="2453"/>
                    <a:pt x="3984" y="2422"/>
                    <a:pt x="4005" y="2405"/>
                  </a:cubicBezTo>
                  <a:cubicBezTo>
                    <a:pt x="4072" y="2350"/>
                    <a:pt x="4141" y="2296"/>
                    <a:pt x="4211" y="2242"/>
                  </a:cubicBezTo>
                  <a:cubicBezTo>
                    <a:pt x="4232" y="2226"/>
                    <a:pt x="4263" y="2230"/>
                    <a:pt x="4279" y="2251"/>
                  </a:cubicBezTo>
                  <a:cubicBezTo>
                    <a:pt x="4296" y="2273"/>
                    <a:pt x="4292" y="2303"/>
                    <a:pt x="4270" y="2320"/>
                  </a:cubicBezTo>
                  <a:cubicBezTo>
                    <a:pt x="4202" y="2373"/>
                    <a:pt x="4133" y="2427"/>
                    <a:pt x="4067" y="2481"/>
                  </a:cubicBezTo>
                  <a:cubicBezTo>
                    <a:pt x="4058" y="2488"/>
                    <a:pt x="4047" y="2492"/>
                    <a:pt x="4036" y="2492"/>
                  </a:cubicBezTo>
                  <a:close/>
                  <a:moveTo>
                    <a:pt x="17758" y="2653"/>
                  </a:moveTo>
                  <a:cubicBezTo>
                    <a:pt x="17747" y="2653"/>
                    <a:pt x="17735" y="2649"/>
                    <a:pt x="17726" y="2641"/>
                  </a:cubicBezTo>
                  <a:cubicBezTo>
                    <a:pt x="17661" y="2585"/>
                    <a:pt x="17593" y="2530"/>
                    <a:pt x="17526" y="2475"/>
                  </a:cubicBezTo>
                  <a:cubicBezTo>
                    <a:pt x="17505" y="2458"/>
                    <a:pt x="17502" y="2427"/>
                    <a:pt x="17519" y="2406"/>
                  </a:cubicBezTo>
                  <a:cubicBezTo>
                    <a:pt x="17536" y="2385"/>
                    <a:pt x="17566" y="2382"/>
                    <a:pt x="17588" y="2399"/>
                  </a:cubicBezTo>
                  <a:cubicBezTo>
                    <a:pt x="17655" y="2454"/>
                    <a:pt x="17723" y="2510"/>
                    <a:pt x="17790" y="2566"/>
                  </a:cubicBezTo>
                  <a:cubicBezTo>
                    <a:pt x="17810" y="2584"/>
                    <a:pt x="17813" y="2615"/>
                    <a:pt x="17795" y="2635"/>
                  </a:cubicBezTo>
                  <a:cubicBezTo>
                    <a:pt x="17785" y="2647"/>
                    <a:pt x="17772" y="2653"/>
                    <a:pt x="17758" y="2653"/>
                  </a:cubicBezTo>
                  <a:close/>
                  <a:moveTo>
                    <a:pt x="3638" y="2830"/>
                  </a:moveTo>
                  <a:cubicBezTo>
                    <a:pt x="3625" y="2830"/>
                    <a:pt x="3612" y="2825"/>
                    <a:pt x="3602" y="2814"/>
                  </a:cubicBezTo>
                  <a:cubicBezTo>
                    <a:pt x="3584" y="2794"/>
                    <a:pt x="3586" y="2763"/>
                    <a:pt x="3606" y="2745"/>
                  </a:cubicBezTo>
                  <a:cubicBezTo>
                    <a:pt x="3671" y="2687"/>
                    <a:pt x="3737" y="2629"/>
                    <a:pt x="3803" y="2572"/>
                  </a:cubicBezTo>
                  <a:cubicBezTo>
                    <a:pt x="3824" y="2555"/>
                    <a:pt x="3855" y="2557"/>
                    <a:pt x="3872" y="2578"/>
                  </a:cubicBezTo>
                  <a:cubicBezTo>
                    <a:pt x="3890" y="2599"/>
                    <a:pt x="3887" y="2629"/>
                    <a:pt x="3867" y="2647"/>
                  </a:cubicBezTo>
                  <a:cubicBezTo>
                    <a:pt x="3801" y="2703"/>
                    <a:pt x="3735" y="2760"/>
                    <a:pt x="3671" y="2818"/>
                  </a:cubicBezTo>
                  <a:cubicBezTo>
                    <a:pt x="3662" y="2826"/>
                    <a:pt x="3650" y="2830"/>
                    <a:pt x="3638" y="2830"/>
                  </a:cubicBezTo>
                  <a:close/>
                  <a:moveTo>
                    <a:pt x="18148" y="3000"/>
                  </a:moveTo>
                  <a:cubicBezTo>
                    <a:pt x="18136" y="3000"/>
                    <a:pt x="18124" y="2996"/>
                    <a:pt x="18114" y="2987"/>
                  </a:cubicBezTo>
                  <a:cubicBezTo>
                    <a:pt x="18051" y="2928"/>
                    <a:pt x="17986" y="2869"/>
                    <a:pt x="17922" y="2812"/>
                  </a:cubicBezTo>
                  <a:cubicBezTo>
                    <a:pt x="17902" y="2794"/>
                    <a:pt x="17900" y="2763"/>
                    <a:pt x="17918" y="2743"/>
                  </a:cubicBezTo>
                  <a:cubicBezTo>
                    <a:pt x="17936" y="2723"/>
                    <a:pt x="17967" y="2721"/>
                    <a:pt x="17987" y="2739"/>
                  </a:cubicBezTo>
                  <a:cubicBezTo>
                    <a:pt x="18052" y="2796"/>
                    <a:pt x="18117" y="2856"/>
                    <a:pt x="18181" y="2916"/>
                  </a:cubicBezTo>
                  <a:cubicBezTo>
                    <a:pt x="18201" y="2934"/>
                    <a:pt x="18202" y="2965"/>
                    <a:pt x="18183" y="2985"/>
                  </a:cubicBezTo>
                  <a:cubicBezTo>
                    <a:pt x="18174" y="2995"/>
                    <a:pt x="18161" y="3000"/>
                    <a:pt x="18148" y="3000"/>
                  </a:cubicBezTo>
                  <a:close/>
                  <a:moveTo>
                    <a:pt x="3258" y="3187"/>
                  </a:moveTo>
                  <a:cubicBezTo>
                    <a:pt x="3245" y="3187"/>
                    <a:pt x="3232" y="3182"/>
                    <a:pt x="3223" y="3173"/>
                  </a:cubicBezTo>
                  <a:cubicBezTo>
                    <a:pt x="3204" y="3153"/>
                    <a:pt x="3204" y="3122"/>
                    <a:pt x="3223" y="3103"/>
                  </a:cubicBezTo>
                  <a:cubicBezTo>
                    <a:pt x="3286" y="3042"/>
                    <a:pt x="3349" y="2981"/>
                    <a:pt x="3412" y="2922"/>
                  </a:cubicBezTo>
                  <a:cubicBezTo>
                    <a:pt x="3432" y="2903"/>
                    <a:pt x="3463" y="2904"/>
                    <a:pt x="3482" y="2924"/>
                  </a:cubicBezTo>
                  <a:cubicBezTo>
                    <a:pt x="3500" y="2944"/>
                    <a:pt x="3499" y="2975"/>
                    <a:pt x="3479" y="2993"/>
                  </a:cubicBezTo>
                  <a:cubicBezTo>
                    <a:pt x="3417" y="3052"/>
                    <a:pt x="3354" y="3112"/>
                    <a:pt x="3292" y="3173"/>
                  </a:cubicBezTo>
                  <a:cubicBezTo>
                    <a:pt x="3283" y="3183"/>
                    <a:pt x="3270" y="3187"/>
                    <a:pt x="3258" y="3187"/>
                  </a:cubicBezTo>
                  <a:close/>
                  <a:moveTo>
                    <a:pt x="18520" y="3366"/>
                  </a:moveTo>
                  <a:cubicBezTo>
                    <a:pt x="18507" y="3366"/>
                    <a:pt x="18494" y="3361"/>
                    <a:pt x="18485" y="3352"/>
                  </a:cubicBezTo>
                  <a:cubicBezTo>
                    <a:pt x="18425" y="3290"/>
                    <a:pt x="18363" y="3228"/>
                    <a:pt x="18302" y="3167"/>
                  </a:cubicBezTo>
                  <a:cubicBezTo>
                    <a:pt x="18282" y="3148"/>
                    <a:pt x="18282" y="3117"/>
                    <a:pt x="18301" y="3098"/>
                  </a:cubicBezTo>
                  <a:cubicBezTo>
                    <a:pt x="18320" y="3079"/>
                    <a:pt x="18351" y="3078"/>
                    <a:pt x="18370" y="3097"/>
                  </a:cubicBezTo>
                  <a:cubicBezTo>
                    <a:pt x="18432" y="3158"/>
                    <a:pt x="18495" y="3221"/>
                    <a:pt x="18555" y="3283"/>
                  </a:cubicBezTo>
                  <a:cubicBezTo>
                    <a:pt x="18574" y="3303"/>
                    <a:pt x="18573" y="3334"/>
                    <a:pt x="18554" y="3353"/>
                  </a:cubicBezTo>
                  <a:cubicBezTo>
                    <a:pt x="18545" y="3362"/>
                    <a:pt x="18532" y="3366"/>
                    <a:pt x="18520" y="3366"/>
                  </a:cubicBezTo>
                  <a:close/>
                  <a:moveTo>
                    <a:pt x="2895" y="3562"/>
                  </a:moveTo>
                  <a:cubicBezTo>
                    <a:pt x="2883" y="3562"/>
                    <a:pt x="2871" y="3558"/>
                    <a:pt x="2861" y="3550"/>
                  </a:cubicBezTo>
                  <a:cubicBezTo>
                    <a:pt x="2841" y="3531"/>
                    <a:pt x="2840" y="3500"/>
                    <a:pt x="2859" y="3480"/>
                  </a:cubicBezTo>
                  <a:cubicBezTo>
                    <a:pt x="2917" y="3417"/>
                    <a:pt x="2978" y="3352"/>
                    <a:pt x="3039" y="3290"/>
                  </a:cubicBezTo>
                  <a:cubicBezTo>
                    <a:pt x="3058" y="3270"/>
                    <a:pt x="3089" y="3270"/>
                    <a:pt x="3108" y="3289"/>
                  </a:cubicBezTo>
                  <a:cubicBezTo>
                    <a:pt x="3127" y="3307"/>
                    <a:pt x="3128" y="3338"/>
                    <a:pt x="3109" y="3358"/>
                  </a:cubicBezTo>
                  <a:cubicBezTo>
                    <a:pt x="3049" y="3420"/>
                    <a:pt x="2989" y="3484"/>
                    <a:pt x="2931" y="3547"/>
                  </a:cubicBezTo>
                  <a:cubicBezTo>
                    <a:pt x="2921" y="3557"/>
                    <a:pt x="2908" y="3562"/>
                    <a:pt x="2895" y="3562"/>
                  </a:cubicBezTo>
                  <a:close/>
                  <a:moveTo>
                    <a:pt x="18874" y="3750"/>
                  </a:moveTo>
                  <a:cubicBezTo>
                    <a:pt x="18861" y="3750"/>
                    <a:pt x="18847" y="3744"/>
                    <a:pt x="18837" y="3733"/>
                  </a:cubicBezTo>
                  <a:cubicBezTo>
                    <a:pt x="18780" y="3668"/>
                    <a:pt x="18721" y="3603"/>
                    <a:pt x="18663" y="3540"/>
                  </a:cubicBezTo>
                  <a:cubicBezTo>
                    <a:pt x="18645" y="3520"/>
                    <a:pt x="18646" y="3489"/>
                    <a:pt x="18666" y="3471"/>
                  </a:cubicBezTo>
                  <a:cubicBezTo>
                    <a:pt x="18686" y="3453"/>
                    <a:pt x="18717" y="3454"/>
                    <a:pt x="18735" y="3474"/>
                  </a:cubicBezTo>
                  <a:cubicBezTo>
                    <a:pt x="18794" y="3537"/>
                    <a:pt x="18853" y="3603"/>
                    <a:pt x="18911" y="3669"/>
                  </a:cubicBezTo>
                  <a:cubicBezTo>
                    <a:pt x="18929" y="3689"/>
                    <a:pt x="18927" y="3720"/>
                    <a:pt x="18906" y="3738"/>
                  </a:cubicBezTo>
                  <a:cubicBezTo>
                    <a:pt x="18897" y="3746"/>
                    <a:pt x="18886" y="3750"/>
                    <a:pt x="18874" y="3750"/>
                  </a:cubicBezTo>
                  <a:close/>
                  <a:moveTo>
                    <a:pt x="2550" y="3955"/>
                  </a:moveTo>
                  <a:cubicBezTo>
                    <a:pt x="2539" y="3955"/>
                    <a:pt x="2528" y="3951"/>
                    <a:pt x="2518" y="3944"/>
                  </a:cubicBezTo>
                  <a:cubicBezTo>
                    <a:pt x="2498" y="3926"/>
                    <a:pt x="2495" y="3895"/>
                    <a:pt x="2512" y="3875"/>
                  </a:cubicBezTo>
                  <a:cubicBezTo>
                    <a:pt x="2568" y="3808"/>
                    <a:pt x="2626" y="3741"/>
                    <a:pt x="2683" y="3675"/>
                  </a:cubicBezTo>
                  <a:cubicBezTo>
                    <a:pt x="2701" y="3655"/>
                    <a:pt x="2732" y="3653"/>
                    <a:pt x="2752" y="3671"/>
                  </a:cubicBezTo>
                  <a:cubicBezTo>
                    <a:pt x="2772" y="3689"/>
                    <a:pt x="2774" y="3720"/>
                    <a:pt x="2757" y="3740"/>
                  </a:cubicBezTo>
                  <a:cubicBezTo>
                    <a:pt x="2700" y="3805"/>
                    <a:pt x="2643" y="3871"/>
                    <a:pt x="2587" y="3937"/>
                  </a:cubicBezTo>
                  <a:cubicBezTo>
                    <a:pt x="2578" y="3949"/>
                    <a:pt x="2564" y="3955"/>
                    <a:pt x="2550" y="3955"/>
                  </a:cubicBezTo>
                  <a:close/>
                  <a:moveTo>
                    <a:pt x="19209" y="4150"/>
                  </a:moveTo>
                  <a:cubicBezTo>
                    <a:pt x="19195" y="4150"/>
                    <a:pt x="19181" y="4144"/>
                    <a:pt x="19171" y="4131"/>
                  </a:cubicBezTo>
                  <a:cubicBezTo>
                    <a:pt x="19117" y="4064"/>
                    <a:pt x="19062" y="3996"/>
                    <a:pt x="19007" y="3930"/>
                  </a:cubicBezTo>
                  <a:cubicBezTo>
                    <a:pt x="18989" y="3910"/>
                    <a:pt x="18992" y="3879"/>
                    <a:pt x="19013" y="3861"/>
                  </a:cubicBezTo>
                  <a:cubicBezTo>
                    <a:pt x="19033" y="3844"/>
                    <a:pt x="19064" y="3847"/>
                    <a:pt x="19082" y="3867"/>
                  </a:cubicBezTo>
                  <a:cubicBezTo>
                    <a:pt x="19138" y="3934"/>
                    <a:pt x="19193" y="4002"/>
                    <a:pt x="19248" y="4070"/>
                  </a:cubicBezTo>
                  <a:cubicBezTo>
                    <a:pt x="19264" y="4091"/>
                    <a:pt x="19261" y="4122"/>
                    <a:pt x="19240" y="4139"/>
                  </a:cubicBezTo>
                  <a:cubicBezTo>
                    <a:pt x="19231" y="4146"/>
                    <a:pt x="19220" y="4150"/>
                    <a:pt x="19209" y="4150"/>
                  </a:cubicBezTo>
                  <a:close/>
                  <a:moveTo>
                    <a:pt x="2224" y="4364"/>
                  </a:moveTo>
                  <a:cubicBezTo>
                    <a:pt x="2214" y="4364"/>
                    <a:pt x="2204" y="4360"/>
                    <a:pt x="2195" y="4354"/>
                  </a:cubicBezTo>
                  <a:cubicBezTo>
                    <a:pt x="2173" y="4337"/>
                    <a:pt x="2169" y="4307"/>
                    <a:pt x="2185" y="4285"/>
                  </a:cubicBezTo>
                  <a:cubicBezTo>
                    <a:pt x="2238" y="4216"/>
                    <a:pt x="2292" y="4146"/>
                    <a:pt x="2346" y="4078"/>
                  </a:cubicBezTo>
                  <a:cubicBezTo>
                    <a:pt x="2363" y="4057"/>
                    <a:pt x="2394" y="4053"/>
                    <a:pt x="2415" y="4070"/>
                  </a:cubicBezTo>
                  <a:cubicBezTo>
                    <a:pt x="2436" y="4087"/>
                    <a:pt x="2440" y="4118"/>
                    <a:pt x="2423" y="4139"/>
                  </a:cubicBezTo>
                  <a:cubicBezTo>
                    <a:pt x="2369" y="4206"/>
                    <a:pt x="2315" y="4275"/>
                    <a:pt x="2263" y="4344"/>
                  </a:cubicBezTo>
                  <a:cubicBezTo>
                    <a:pt x="2254" y="4357"/>
                    <a:pt x="2239" y="4364"/>
                    <a:pt x="2224" y="4364"/>
                  </a:cubicBezTo>
                  <a:close/>
                  <a:moveTo>
                    <a:pt x="19525" y="4565"/>
                  </a:moveTo>
                  <a:cubicBezTo>
                    <a:pt x="19509" y="4565"/>
                    <a:pt x="19494" y="4558"/>
                    <a:pt x="19485" y="4545"/>
                  </a:cubicBezTo>
                  <a:cubicBezTo>
                    <a:pt x="19434" y="4475"/>
                    <a:pt x="19382" y="4405"/>
                    <a:pt x="19330" y="4336"/>
                  </a:cubicBezTo>
                  <a:cubicBezTo>
                    <a:pt x="19314" y="4315"/>
                    <a:pt x="19318" y="4284"/>
                    <a:pt x="19340" y="4268"/>
                  </a:cubicBezTo>
                  <a:cubicBezTo>
                    <a:pt x="19361" y="4251"/>
                    <a:pt x="19392" y="4256"/>
                    <a:pt x="19408" y="4277"/>
                  </a:cubicBezTo>
                  <a:cubicBezTo>
                    <a:pt x="19461" y="4346"/>
                    <a:pt x="19513" y="4417"/>
                    <a:pt x="19564" y="4488"/>
                  </a:cubicBezTo>
                  <a:cubicBezTo>
                    <a:pt x="19580" y="4510"/>
                    <a:pt x="19575" y="4540"/>
                    <a:pt x="19553" y="4556"/>
                  </a:cubicBezTo>
                  <a:cubicBezTo>
                    <a:pt x="19545" y="4562"/>
                    <a:pt x="19535" y="4565"/>
                    <a:pt x="19525" y="4565"/>
                  </a:cubicBezTo>
                  <a:close/>
                  <a:moveTo>
                    <a:pt x="1919" y="4788"/>
                  </a:moveTo>
                  <a:cubicBezTo>
                    <a:pt x="1909" y="4788"/>
                    <a:pt x="1900" y="4785"/>
                    <a:pt x="1891" y="4779"/>
                  </a:cubicBezTo>
                  <a:cubicBezTo>
                    <a:pt x="1869" y="4764"/>
                    <a:pt x="1863" y="4734"/>
                    <a:pt x="1879" y="4711"/>
                  </a:cubicBezTo>
                  <a:cubicBezTo>
                    <a:pt x="1928" y="4639"/>
                    <a:pt x="1978" y="4567"/>
                    <a:pt x="2029" y="4496"/>
                  </a:cubicBezTo>
                  <a:cubicBezTo>
                    <a:pt x="2045" y="4474"/>
                    <a:pt x="2076" y="4469"/>
                    <a:pt x="2098" y="4485"/>
                  </a:cubicBezTo>
                  <a:cubicBezTo>
                    <a:pt x="2120" y="4501"/>
                    <a:pt x="2125" y="4532"/>
                    <a:pt x="2109" y="4554"/>
                  </a:cubicBezTo>
                  <a:cubicBezTo>
                    <a:pt x="2058" y="4624"/>
                    <a:pt x="2008" y="4695"/>
                    <a:pt x="1959" y="4766"/>
                  </a:cubicBezTo>
                  <a:cubicBezTo>
                    <a:pt x="1950" y="4780"/>
                    <a:pt x="1935" y="4788"/>
                    <a:pt x="1919" y="4788"/>
                  </a:cubicBezTo>
                  <a:close/>
                  <a:moveTo>
                    <a:pt x="19819" y="4995"/>
                  </a:moveTo>
                  <a:cubicBezTo>
                    <a:pt x="19803" y="4995"/>
                    <a:pt x="19788" y="4988"/>
                    <a:pt x="19778" y="4973"/>
                  </a:cubicBezTo>
                  <a:cubicBezTo>
                    <a:pt x="19731" y="4901"/>
                    <a:pt x="19683" y="4829"/>
                    <a:pt x="19634" y="4757"/>
                  </a:cubicBezTo>
                  <a:cubicBezTo>
                    <a:pt x="19619" y="4735"/>
                    <a:pt x="19625" y="4705"/>
                    <a:pt x="19647" y="4689"/>
                  </a:cubicBezTo>
                  <a:cubicBezTo>
                    <a:pt x="19669" y="4674"/>
                    <a:pt x="19700" y="4680"/>
                    <a:pt x="19715" y="4702"/>
                  </a:cubicBezTo>
                  <a:cubicBezTo>
                    <a:pt x="19764" y="4774"/>
                    <a:pt x="19813" y="4847"/>
                    <a:pt x="19860" y="4920"/>
                  </a:cubicBezTo>
                  <a:cubicBezTo>
                    <a:pt x="19875" y="4942"/>
                    <a:pt x="19869" y="4973"/>
                    <a:pt x="19846" y="4988"/>
                  </a:cubicBezTo>
                  <a:cubicBezTo>
                    <a:pt x="19838" y="4993"/>
                    <a:pt x="19829" y="4995"/>
                    <a:pt x="19819" y="4995"/>
                  </a:cubicBezTo>
                  <a:close/>
                  <a:moveTo>
                    <a:pt x="1634" y="5226"/>
                  </a:moveTo>
                  <a:cubicBezTo>
                    <a:pt x="1626" y="5226"/>
                    <a:pt x="1617" y="5224"/>
                    <a:pt x="1609" y="5219"/>
                  </a:cubicBezTo>
                  <a:cubicBezTo>
                    <a:pt x="1586" y="5205"/>
                    <a:pt x="1578" y="5175"/>
                    <a:pt x="1593" y="5152"/>
                  </a:cubicBezTo>
                  <a:cubicBezTo>
                    <a:pt x="1638" y="5078"/>
                    <a:pt x="1685" y="5003"/>
                    <a:pt x="1733" y="4930"/>
                  </a:cubicBezTo>
                  <a:cubicBezTo>
                    <a:pt x="1748" y="4907"/>
                    <a:pt x="1778" y="4901"/>
                    <a:pt x="1801" y="4915"/>
                  </a:cubicBezTo>
                  <a:cubicBezTo>
                    <a:pt x="1823" y="4930"/>
                    <a:pt x="1830" y="4960"/>
                    <a:pt x="1815" y="4983"/>
                  </a:cubicBezTo>
                  <a:cubicBezTo>
                    <a:pt x="1768" y="5056"/>
                    <a:pt x="1721" y="5130"/>
                    <a:pt x="1676" y="5203"/>
                  </a:cubicBezTo>
                  <a:cubicBezTo>
                    <a:pt x="1667" y="5218"/>
                    <a:pt x="1651" y="5226"/>
                    <a:pt x="1634" y="5226"/>
                  </a:cubicBezTo>
                  <a:close/>
                  <a:moveTo>
                    <a:pt x="20093" y="5439"/>
                  </a:moveTo>
                  <a:cubicBezTo>
                    <a:pt x="20076" y="5439"/>
                    <a:pt x="20060" y="5430"/>
                    <a:pt x="20050" y="5415"/>
                  </a:cubicBezTo>
                  <a:cubicBezTo>
                    <a:pt x="20007" y="5341"/>
                    <a:pt x="19963" y="5266"/>
                    <a:pt x="19917" y="5192"/>
                  </a:cubicBezTo>
                  <a:cubicBezTo>
                    <a:pt x="19903" y="5169"/>
                    <a:pt x="19910" y="5139"/>
                    <a:pt x="19933" y="5125"/>
                  </a:cubicBezTo>
                  <a:cubicBezTo>
                    <a:pt x="19956" y="5111"/>
                    <a:pt x="19986" y="5118"/>
                    <a:pt x="20000" y="5141"/>
                  </a:cubicBezTo>
                  <a:cubicBezTo>
                    <a:pt x="20046" y="5216"/>
                    <a:pt x="20092" y="5291"/>
                    <a:pt x="20135" y="5366"/>
                  </a:cubicBezTo>
                  <a:cubicBezTo>
                    <a:pt x="20149" y="5389"/>
                    <a:pt x="20141" y="5419"/>
                    <a:pt x="20117" y="5432"/>
                  </a:cubicBezTo>
                  <a:cubicBezTo>
                    <a:pt x="20110" y="5437"/>
                    <a:pt x="20101" y="5439"/>
                    <a:pt x="20093" y="5439"/>
                  </a:cubicBezTo>
                  <a:close/>
                  <a:moveTo>
                    <a:pt x="1371" y="5679"/>
                  </a:moveTo>
                  <a:cubicBezTo>
                    <a:pt x="1363" y="5679"/>
                    <a:pt x="1355" y="5677"/>
                    <a:pt x="1348" y="5673"/>
                  </a:cubicBezTo>
                  <a:cubicBezTo>
                    <a:pt x="1324" y="5660"/>
                    <a:pt x="1315" y="5630"/>
                    <a:pt x="1328" y="5606"/>
                  </a:cubicBezTo>
                  <a:cubicBezTo>
                    <a:pt x="1370" y="5530"/>
                    <a:pt x="1414" y="5453"/>
                    <a:pt x="1458" y="5377"/>
                  </a:cubicBezTo>
                  <a:cubicBezTo>
                    <a:pt x="1471" y="5354"/>
                    <a:pt x="1501" y="5346"/>
                    <a:pt x="1525" y="5360"/>
                  </a:cubicBezTo>
                  <a:cubicBezTo>
                    <a:pt x="1548" y="5373"/>
                    <a:pt x="1556" y="5403"/>
                    <a:pt x="1542" y="5427"/>
                  </a:cubicBezTo>
                  <a:cubicBezTo>
                    <a:pt x="1499" y="5501"/>
                    <a:pt x="1456" y="5578"/>
                    <a:pt x="1414" y="5653"/>
                  </a:cubicBezTo>
                  <a:cubicBezTo>
                    <a:pt x="1405" y="5669"/>
                    <a:pt x="1389" y="5679"/>
                    <a:pt x="1371" y="5679"/>
                  </a:cubicBezTo>
                  <a:close/>
                  <a:moveTo>
                    <a:pt x="20344" y="5895"/>
                  </a:moveTo>
                  <a:cubicBezTo>
                    <a:pt x="20327" y="5895"/>
                    <a:pt x="20310" y="5886"/>
                    <a:pt x="20301" y="5869"/>
                  </a:cubicBezTo>
                  <a:cubicBezTo>
                    <a:pt x="20261" y="5792"/>
                    <a:pt x="20220" y="5715"/>
                    <a:pt x="20178" y="5640"/>
                  </a:cubicBezTo>
                  <a:cubicBezTo>
                    <a:pt x="20165" y="5617"/>
                    <a:pt x="20174" y="5587"/>
                    <a:pt x="20198" y="5574"/>
                  </a:cubicBezTo>
                  <a:cubicBezTo>
                    <a:pt x="20221" y="5561"/>
                    <a:pt x="20251" y="5569"/>
                    <a:pt x="20264" y="5593"/>
                  </a:cubicBezTo>
                  <a:cubicBezTo>
                    <a:pt x="20306" y="5669"/>
                    <a:pt x="20348" y="5746"/>
                    <a:pt x="20388" y="5824"/>
                  </a:cubicBezTo>
                  <a:cubicBezTo>
                    <a:pt x="20400" y="5848"/>
                    <a:pt x="20391" y="5877"/>
                    <a:pt x="20367" y="5890"/>
                  </a:cubicBezTo>
                  <a:cubicBezTo>
                    <a:pt x="20360" y="5894"/>
                    <a:pt x="20352" y="5895"/>
                    <a:pt x="20344" y="5895"/>
                  </a:cubicBezTo>
                  <a:close/>
                  <a:moveTo>
                    <a:pt x="1131" y="6143"/>
                  </a:moveTo>
                  <a:cubicBezTo>
                    <a:pt x="1123" y="6143"/>
                    <a:pt x="1116" y="6142"/>
                    <a:pt x="1109" y="6138"/>
                  </a:cubicBezTo>
                  <a:cubicBezTo>
                    <a:pt x="1085" y="6126"/>
                    <a:pt x="1075" y="6097"/>
                    <a:pt x="1087" y="6073"/>
                  </a:cubicBezTo>
                  <a:cubicBezTo>
                    <a:pt x="1125" y="5994"/>
                    <a:pt x="1165" y="5915"/>
                    <a:pt x="1205" y="5838"/>
                  </a:cubicBezTo>
                  <a:cubicBezTo>
                    <a:pt x="1217" y="5814"/>
                    <a:pt x="1247" y="5804"/>
                    <a:pt x="1271" y="5817"/>
                  </a:cubicBezTo>
                  <a:cubicBezTo>
                    <a:pt x="1295" y="5829"/>
                    <a:pt x="1304" y="5859"/>
                    <a:pt x="1292" y="5883"/>
                  </a:cubicBezTo>
                  <a:cubicBezTo>
                    <a:pt x="1252" y="5960"/>
                    <a:pt x="1213" y="6038"/>
                    <a:pt x="1175" y="6116"/>
                  </a:cubicBezTo>
                  <a:cubicBezTo>
                    <a:pt x="1166" y="6133"/>
                    <a:pt x="1149" y="6143"/>
                    <a:pt x="1131" y="6143"/>
                  </a:cubicBezTo>
                  <a:close/>
                  <a:moveTo>
                    <a:pt x="20573" y="6363"/>
                  </a:moveTo>
                  <a:cubicBezTo>
                    <a:pt x="20555" y="6363"/>
                    <a:pt x="20537" y="6352"/>
                    <a:pt x="20529" y="6335"/>
                  </a:cubicBezTo>
                  <a:cubicBezTo>
                    <a:pt x="20493" y="6256"/>
                    <a:pt x="20456" y="6178"/>
                    <a:pt x="20418" y="6100"/>
                  </a:cubicBezTo>
                  <a:cubicBezTo>
                    <a:pt x="20406" y="6076"/>
                    <a:pt x="20416" y="6047"/>
                    <a:pt x="20440" y="6035"/>
                  </a:cubicBezTo>
                  <a:cubicBezTo>
                    <a:pt x="20464" y="6023"/>
                    <a:pt x="20494" y="6033"/>
                    <a:pt x="20506" y="6057"/>
                  </a:cubicBezTo>
                  <a:cubicBezTo>
                    <a:pt x="20544" y="6135"/>
                    <a:pt x="20582" y="6215"/>
                    <a:pt x="20618" y="6294"/>
                  </a:cubicBezTo>
                  <a:cubicBezTo>
                    <a:pt x="20629" y="6318"/>
                    <a:pt x="20618" y="6347"/>
                    <a:pt x="20594" y="6359"/>
                  </a:cubicBezTo>
                  <a:cubicBezTo>
                    <a:pt x="20587" y="6362"/>
                    <a:pt x="20580" y="6363"/>
                    <a:pt x="20573" y="6363"/>
                  </a:cubicBezTo>
                  <a:close/>
                  <a:moveTo>
                    <a:pt x="913" y="6619"/>
                  </a:moveTo>
                  <a:cubicBezTo>
                    <a:pt x="906" y="6619"/>
                    <a:pt x="900" y="6618"/>
                    <a:pt x="894" y="6615"/>
                  </a:cubicBezTo>
                  <a:cubicBezTo>
                    <a:pt x="869" y="6605"/>
                    <a:pt x="857" y="6576"/>
                    <a:pt x="868" y="6551"/>
                  </a:cubicBezTo>
                  <a:cubicBezTo>
                    <a:pt x="902" y="6470"/>
                    <a:pt x="938" y="6390"/>
                    <a:pt x="974" y="6310"/>
                  </a:cubicBezTo>
                  <a:cubicBezTo>
                    <a:pt x="986" y="6286"/>
                    <a:pt x="1015" y="6275"/>
                    <a:pt x="1039" y="6286"/>
                  </a:cubicBezTo>
                  <a:cubicBezTo>
                    <a:pt x="1064" y="6298"/>
                    <a:pt x="1075" y="6327"/>
                    <a:pt x="1063" y="6351"/>
                  </a:cubicBezTo>
                  <a:cubicBezTo>
                    <a:pt x="1027" y="6430"/>
                    <a:pt x="992" y="6510"/>
                    <a:pt x="958" y="6590"/>
                  </a:cubicBezTo>
                  <a:cubicBezTo>
                    <a:pt x="950" y="6608"/>
                    <a:pt x="932" y="6619"/>
                    <a:pt x="913" y="6619"/>
                  </a:cubicBezTo>
                  <a:close/>
                  <a:moveTo>
                    <a:pt x="20779" y="6841"/>
                  </a:moveTo>
                  <a:cubicBezTo>
                    <a:pt x="20760" y="6841"/>
                    <a:pt x="20741" y="6829"/>
                    <a:pt x="20734" y="6810"/>
                  </a:cubicBezTo>
                  <a:cubicBezTo>
                    <a:pt x="20702" y="6731"/>
                    <a:pt x="20668" y="6651"/>
                    <a:pt x="20634" y="6571"/>
                  </a:cubicBezTo>
                  <a:cubicBezTo>
                    <a:pt x="20623" y="6546"/>
                    <a:pt x="20635" y="6518"/>
                    <a:pt x="20660" y="6507"/>
                  </a:cubicBezTo>
                  <a:cubicBezTo>
                    <a:pt x="20685" y="6496"/>
                    <a:pt x="20713" y="6508"/>
                    <a:pt x="20724" y="6532"/>
                  </a:cubicBezTo>
                  <a:cubicBezTo>
                    <a:pt x="20759" y="6613"/>
                    <a:pt x="20792" y="6694"/>
                    <a:pt x="20825" y="6774"/>
                  </a:cubicBezTo>
                  <a:cubicBezTo>
                    <a:pt x="20835" y="6799"/>
                    <a:pt x="20822" y="6827"/>
                    <a:pt x="20797" y="6837"/>
                  </a:cubicBezTo>
                  <a:cubicBezTo>
                    <a:pt x="20791" y="6840"/>
                    <a:pt x="20785" y="6841"/>
                    <a:pt x="20779" y="6841"/>
                  </a:cubicBezTo>
                  <a:close/>
                  <a:moveTo>
                    <a:pt x="718" y="7106"/>
                  </a:moveTo>
                  <a:cubicBezTo>
                    <a:pt x="713" y="7106"/>
                    <a:pt x="707" y="7105"/>
                    <a:pt x="701" y="7102"/>
                  </a:cubicBezTo>
                  <a:cubicBezTo>
                    <a:pt x="676" y="7093"/>
                    <a:pt x="663" y="7065"/>
                    <a:pt x="673" y="7040"/>
                  </a:cubicBezTo>
                  <a:cubicBezTo>
                    <a:pt x="703" y="6957"/>
                    <a:pt x="735" y="6875"/>
                    <a:pt x="767" y="6794"/>
                  </a:cubicBezTo>
                  <a:cubicBezTo>
                    <a:pt x="777" y="6769"/>
                    <a:pt x="806" y="6757"/>
                    <a:pt x="831" y="6767"/>
                  </a:cubicBezTo>
                  <a:cubicBezTo>
                    <a:pt x="856" y="6777"/>
                    <a:pt x="868" y="6805"/>
                    <a:pt x="858" y="6830"/>
                  </a:cubicBezTo>
                  <a:cubicBezTo>
                    <a:pt x="826" y="6910"/>
                    <a:pt x="795" y="6992"/>
                    <a:pt x="764" y="7074"/>
                  </a:cubicBezTo>
                  <a:cubicBezTo>
                    <a:pt x="757" y="7093"/>
                    <a:pt x="738" y="7106"/>
                    <a:pt x="718" y="7106"/>
                  </a:cubicBezTo>
                  <a:close/>
                  <a:moveTo>
                    <a:pt x="20962" y="7330"/>
                  </a:moveTo>
                  <a:cubicBezTo>
                    <a:pt x="20942" y="7330"/>
                    <a:pt x="20923" y="7317"/>
                    <a:pt x="20916" y="7297"/>
                  </a:cubicBezTo>
                  <a:cubicBezTo>
                    <a:pt x="20887" y="7215"/>
                    <a:pt x="20858" y="7133"/>
                    <a:pt x="20828" y="7053"/>
                  </a:cubicBezTo>
                  <a:cubicBezTo>
                    <a:pt x="20818" y="7027"/>
                    <a:pt x="20831" y="6999"/>
                    <a:pt x="20856" y="6990"/>
                  </a:cubicBezTo>
                  <a:cubicBezTo>
                    <a:pt x="20882" y="6980"/>
                    <a:pt x="20910" y="6993"/>
                    <a:pt x="20919" y="7018"/>
                  </a:cubicBezTo>
                  <a:cubicBezTo>
                    <a:pt x="20950" y="7100"/>
                    <a:pt x="20980" y="7183"/>
                    <a:pt x="21008" y="7265"/>
                  </a:cubicBezTo>
                  <a:cubicBezTo>
                    <a:pt x="21017" y="7291"/>
                    <a:pt x="21004" y="7319"/>
                    <a:pt x="20978" y="7327"/>
                  </a:cubicBezTo>
                  <a:cubicBezTo>
                    <a:pt x="20973" y="7329"/>
                    <a:pt x="20967" y="7330"/>
                    <a:pt x="20962" y="7330"/>
                  </a:cubicBezTo>
                  <a:close/>
                  <a:moveTo>
                    <a:pt x="548" y="7601"/>
                  </a:moveTo>
                  <a:cubicBezTo>
                    <a:pt x="543" y="7601"/>
                    <a:pt x="538" y="7600"/>
                    <a:pt x="533" y="7599"/>
                  </a:cubicBezTo>
                  <a:cubicBezTo>
                    <a:pt x="508" y="7591"/>
                    <a:pt x="493" y="7563"/>
                    <a:pt x="501" y="7537"/>
                  </a:cubicBezTo>
                  <a:cubicBezTo>
                    <a:pt x="528" y="7454"/>
                    <a:pt x="555" y="7370"/>
                    <a:pt x="584" y="7287"/>
                  </a:cubicBezTo>
                  <a:cubicBezTo>
                    <a:pt x="593" y="7262"/>
                    <a:pt x="620" y="7248"/>
                    <a:pt x="646" y="7257"/>
                  </a:cubicBezTo>
                  <a:cubicBezTo>
                    <a:pt x="672" y="7266"/>
                    <a:pt x="685" y="7294"/>
                    <a:pt x="677" y="7319"/>
                  </a:cubicBezTo>
                  <a:cubicBezTo>
                    <a:pt x="648" y="7401"/>
                    <a:pt x="621" y="7484"/>
                    <a:pt x="595" y="7567"/>
                  </a:cubicBezTo>
                  <a:cubicBezTo>
                    <a:pt x="588" y="7588"/>
                    <a:pt x="569" y="7601"/>
                    <a:pt x="548" y="7601"/>
                  </a:cubicBezTo>
                  <a:close/>
                  <a:moveTo>
                    <a:pt x="21121" y="7828"/>
                  </a:moveTo>
                  <a:cubicBezTo>
                    <a:pt x="21099" y="7828"/>
                    <a:pt x="21080" y="7814"/>
                    <a:pt x="21074" y="7792"/>
                  </a:cubicBezTo>
                  <a:cubicBezTo>
                    <a:pt x="21049" y="7709"/>
                    <a:pt x="21024" y="7626"/>
                    <a:pt x="20998" y="7544"/>
                  </a:cubicBezTo>
                  <a:cubicBezTo>
                    <a:pt x="20989" y="7518"/>
                    <a:pt x="21004" y="7490"/>
                    <a:pt x="21029" y="7482"/>
                  </a:cubicBezTo>
                  <a:cubicBezTo>
                    <a:pt x="21055" y="7474"/>
                    <a:pt x="21083" y="7488"/>
                    <a:pt x="21091" y="7514"/>
                  </a:cubicBezTo>
                  <a:cubicBezTo>
                    <a:pt x="21117" y="7597"/>
                    <a:pt x="21143" y="7681"/>
                    <a:pt x="21168" y="7765"/>
                  </a:cubicBezTo>
                  <a:cubicBezTo>
                    <a:pt x="21175" y="7791"/>
                    <a:pt x="21160" y="7818"/>
                    <a:pt x="21134" y="7826"/>
                  </a:cubicBezTo>
                  <a:cubicBezTo>
                    <a:pt x="21130" y="7827"/>
                    <a:pt x="21125" y="7828"/>
                    <a:pt x="21121" y="7828"/>
                  </a:cubicBezTo>
                  <a:close/>
                  <a:moveTo>
                    <a:pt x="403" y="8103"/>
                  </a:moveTo>
                  <a:cubicBezTo>
                    <a:pt x="399" y="8103"/>
                    <a:pt x="394" y="8102"/>
                    <a:pt x="390" y="8101"/>
                  </a:cubicBezTo>
                  <a:cubicBezTo>
                    <a:pt x="364" y="8094"/>
                    <a:pt x="348" y="8067"/>
                    <a:pt x="355" y="8041"/>
                  </a:cubicBezTo>
                  <a:cubicBezTo>
                    <a:pt x="377" y="7957"/>
                    <a:pt x="401" y="7872"/>
                    <a:pt x="425" y="7788"/>
                  </a:cubicBezTo>
                  <a:cubicBezTo>
                    <a:pt x="433" y="7762"/>
                    <a:pt x="460" y="7747"/>
                    <a:pt x="486" y="7755"/>
                  </a:cubicBezTo>
                  <a:cubicBezTo>
                    <a:pt x="512" y="7762"/>
                    <a:pt x="527" y="7790"/>
                    <a:pt x="519" y="7816"/>
                  </a:cubicBezTo>
                  <a:cubicBezTo>
                    <a:pt x="495" y="7899"/>
                    <a:pt x="472" y="7983"/>
                    <a:pt x="450" y="8066"/>
                  </a:cubicBezTo>
                  <a:cubicBezTo>
                    <a:pt x="444" y="8088"/>
                    <a:pt x="424" y="8103"/>
                    <a:pt x="403" y="8103"/>
                  </a:cubicBezTo>
                  <a:close/>
                  <a:moveTo>
                    <a:pt x="21255" y="8332"/>
                  </a:moveTo>
                  <a:cubicBezTo>
                    <a:pt x="21233" y="8332"/>
                    <a:pt x="21213" y="8317"/>
                    <a:pt x="21207" y="8295"/>
                  </a:cubicBezTo>
                  <a:cubicBezTo>
                    <a:pt x="21187" y="8210"/>
                    <a:pt x="21166" y="8125"/>
                    <a:pt x="21144" y="8043"/>
                  </a:cubicBezTo>
                  <a:cubicBezTo>
                    <a:pt x="21137" y="8017"/>
                    <a:pt x="21152" y="7990"/>
                    <a:pt x="21178" y="7983"/>
                  </a:cubicBezTo>
                  <a:cubicBezTo>
                    <a:pt x="21204" y="7976"/>
                    <a:pt x="21231" y="7991"/>
                    <a:pt x="21238" y="8018"/>
                  </a:cubicBezTo>
                  <a:cubicBezTo>
                    <a:pt x="21260" y="8101"/>
                    <a:pt x="21282" y="8187"/>
                    <a:pt x="21302" y="8272"/>
                  </a:cubicBezTo>
                  <a:cubicBezTo>
                    <a:pt x="21309" y="8298"/>
                    <a:pt x="21293" y="8325"/>
                    <a:pt x="21266" y="8331"/>
                  </a:cubicBezTo>
                  <a:cubicBezTo>
                    <a:pt x="21262" y="8332"/>
                    <a:pt x="21259" y="8332"/>
                    <a:pt x="21255" y="8332"/>
                  </a:cubicBezTo>
                  <a:close/>
                  <a:moveTo>
                    <a:pt x="282" y="8611"/>
                  </a:moveTo>
                  <a:cubicBezTo>
                    <a:pt x="279" y="8611"/>
                    <a:pt x="275" y="8610"/>
                    <a:pt x="272" y="8610"/>
                  </a:cubicBezTo>
                  <a:cubicBezTo>
                    <a:pt x="246" y="8604"/>
                    <a:pt x="229" y="8578"/>
                    <a:pt x="234" y="8552"/>
                  </a:cubicBezTo>
                  <a:cubicBezTo>
                    <a:pt x="252" y="8467"/>
                    <a:pt x="272" y="8381"/>
                    <a:pt x="292" y="8296"/>
                  </a:cubicBezTo>
                  <a:cubicBezTo>
                    <a:pt x="298" y="8269"/>
                    <a:pt x="324" y="8253"/>
                    <a:pt x="351" y="8259"/>
                  </a:cubicBezTo>
                  <a:cubicBezTo>
                    <a:pt x="377" y="8266"/>
                    <a:pt x="393" y="8292"/>
                    <a:pt x="387" y="8318"/>
                  </a:cubicBezTo>
                  <a:cubicBezTo>
                    <a:pt x="367" y="8402"/>
                    <a:pt x="348" y="8488"/>
                    <a:pt x="330" y="8572"/>
                  </a:cubicBezTo>
                  <a:cubicBezTo>
                    <a:pt x="325" y="8595"/>
                    <a:pt x="305" y="8611"/>
                    <a:pt x="282" y="8611"/>
                  </a:cubicBezTo>
                  <a:close/>
                  <a:moveTo>
                    <a:pt x="21364" y="8843"/>
                  </a:moveTo>
                  <a:cubicBezTo>
                    <a:pt x="21341" y="8843"/>
                    <a:pt x="21321" y="8826"/>
                    <a:pt x="21316" y="8803"/>
                  </a:cubicBezTo>
                  <a:cubicBezTo>
                    <a:pt x="21300" y="8718"/>
                    <a:pt x="21283" y="8632"/>
                    <a:pt x="21265" y="8548"/>
                  </a:cubicBezTo>
                  <a:cubicBezTo>
                    <a:pt x="21259" y="8522"/>
                    <a:pt x="21276" y="8496"/>
                    <a:pt x="21302" y="8490"/>
                  </a:cubicBezTo>
                  <a:cubicBezTo>
                    <a:pt x="21329" y="8484"/>
                    <a:pt x="21355" y="8501"/>
                    <a:pt x="21361" y="8528"/>
                  </a:cubicBezTo>
                  <a:cubicBezTo>
                    <a:pt x="21379" y="8612"/>
                    <a:pt x="21396" y="8699"/>
                    <a:pt x="21412" y="8785"/>
                  </a:cubicBezTo>
                  <a:cubicBezTo>
                    <a:pt x="21417" y="8811"/>
                    <a:pt x="21400" y="8837"/>
                    <a:pt x="21373" y="8842"/>
                  </a:cubicBezTo>
                  <a:cubicBezTo>
                    <a:pt x="21370" y="8843"/>
                    <a:pt x="21367" y="8843"/>
                    <a:pt x="21364" y="8843"/>
                  </a:cubicBezTo>
                  <a:close/>
                  <a:moveTo>
                    <a:pt x="186" y="9124"/>
                  </a:moveTo>
                  <a:cubicBezTo>
                    <a:pt x="184" y="9124"/>
                    <a:pt x="181" y="9124"/>
                    <a:pt x="179" y="9123"/>
                  </a:cubicBezTo>
                  <a:cubicBezTo>
                    <a:pt x="152" y="9119"/>
                    <a:pt x="134" y="9094"/>
                    <a:pt x="138" y="9067"/>
                  </a:cubicBezTo>
                  <a:cubicBezTo>
                    <a:pt x="152" y="8981"/>
                    <a:pt x="167" y="8894"/>
                    <a:pt x="183" y="8809"/>
                  </a:cubicBezTo>
                  <a:cubicBezTo>
                    <a:pt x="188" y="8782"/>
                    <a:pt x="213" y="8765"/>
                    <a:pt x="240" y="8770"/>
                  </a:cubicBezTo>
                  <a:cubicBezTo>
                    <a:pt x="267" y="8775"/>
                    <a:pt x="284" y="8800"/>
                    <a:pt x="279" y="8827"/>
                  </a:cubicBezTo>
                  <a:cubicBezTo>
                    <a:pt x="263" y="8912"/>
                    <a:pt x="248" y="8998"/>
                    <a:pt x="235" y="9083"/>
                  </a:cubicBezTo>
                  <a:cubicBezTo>
                    <a:pt x="231" y="9107"/>
                    <a:pt x="210" y="9124"/>
                    <a:pt x="186" y="9124"/>
                  </a:cubicBezTo>
                  <a:close/>
                  <a:moveTo>
                    <a:pt x="21448" y="9358"/>
                  </a:moveTo>
                  <a:cubicBezTo>
                    <a:pt x="21424" y="9358"/>
                    <a:pt x="21403" y="9340"/>
                    <a:pt x="21400" y="9316"/>
                  </a:cubicBezTo>
                  <a:cubicBezTo>
                    <a:pt x="21388" y="9230"/>
                    <a:pt x="21375" y="9143"/>
                    <a:pt x="21361" y="9059"/>
                  </a:cubicBezTo>
                  <a:cubicBezTo>
                    <a:pt x="21357" y="9032"/>
                    <a:pt x="21375" y="9007"/>
                    <a:pt x="21402" y="9003"/>
                  </a:cubicBezTo>
                  <a:cubicBezTo>
                    <a:pt x="21428" y="8998"/>
                    <a:pt x="21453" y="9016"/>
                    <a:pt x="21458" y="9043"/>
                  </a:cubicBezTo>
                  <a:cubicBezTo>
                    <a:pt x="21472" y="9128"/>
                    <a:pt x="21485" y="9216"/>
                    <a:pt x="21497" y="9302"/>
                  </a:cubicBezTo>
                  <a:cubicBezTo>
                    <a:pt x="21501" y="9329"/>
                    <a:pt x="21482" y="9354"/>
                    <a:pt x="21455" y="9358"/>
                  </a:cubicBezTo>
                  <a:cubicBezTo>
                    <a:pt x="21453" y="9358"/>
                    <a:pt x="21451" y="9358"/>
                    <a:pt x="21448" y="9358"/>
                  </a:cubicBezTo>
                  <a:close/>
                  <a:moveTo>
                    <a:pt x="116" y="9641"/>
                  </a:moveTo>
                  <a:cubicBezTo>
                    <a:pt x="114" y="9641"/>
                    <a:pt x="112" y="9641"/>
                    <a:pt x="110" y="9641"/>
                  </a:cubicBezTo>
                  <a:cubicBezTo>
                    <a:pt x="84" y="9638"/>
                    <a:pt x="64" y="9614"/>
                    <a:pt x="67" y="9587"/>
                  </a:cubicBezTo>
                  <a:cubicBezTo>
                    <a:pt x="77" y="9500"/>
                    <a:pt x="88" y="9413"/>
                    <a:pt x="99" y="9327"/>
                  </a:cubicBezTo>
                  <a:cubicBezTo>
                    <a:pt x="103" y="9300"/>
                    <a:pt x="128" y="9281"/>
                    <a:pt x="155" y="9285"/>
                  </a:cubicBezTo>
                  <a:cubicBezTo>
                    <a:pt x="181" y="9288"/>
                    <a:pt x="200" y="9313"/>
                    <a:pt x="196" y="9340"/>
                  </a:cubicBezTo>
                  <a:cubicBezTo>
                    <a:pt x="185" y="9425"/>
                    <a:pt x="174" y="9512"/>
                    <a:pt x="164" y="9598"/>
                  </a:cubicBezTo>
                  <a:cubicBezTo>
                    <a:pt x="162" y="9623"/>
                    <a:pt x="141" y="9641"/>
                    <a:pt x="116" y="9641"/>
                  </a:cubicBezTo>
                  <a:close/>
                  <a:moveTo>
                    <a:pt x="21508" y="9877"/>
                  </a:moveTo>
                  <a:cubicBezTo>
                    <a:pt x="21483" y="9877"/>
                    <a:pt x="21461" y="9858"/>
                    <a:pt x="21459" y="9832"/>
                  </a:cubicBezTo>
                  <a:cubicBezTo>
                    <a:pt x="21451" y="9747"/>
                    <a:pt x="21442" y="9660"/>
                    <a:pt x="21433" y="9574"/>
                  </a:cubicBezTo>
                  <a:cubicBezTo>
                    <a:pt x="21430" y="9547"/>
                    <a:pt x="21449" y="9523"/>
                    <a:pt x="21476" y="9520"/>
                  </a:cubicBezTo>
                  <a:cubicBezTo>
                    <a:pt x="21503" y="9516"/>
                    <a:pt x="21527" y="9536"/>
                    <a:pt x="21530" y="9563"/>
                  </a:cubicBezTo>
                  <a:cubicBezTo>
                    <a:pt x="21540" y="9649"/>
                    <a:pt x="21549" y="9737"/>
                    <a:pt x="21556" y="9824"/>
                  </a:cubicBezTo>
                  <a:cubicBezTo>
                    <a:pt x="21559" y="9851"/>
                    <a:pt x="21539" y="9874"/>
                    <a:pt x="21512" y="9877"/>
                  </a:cubicBezTo>
                  <a:cubicBezTo>
                    <a:pt x="21511" y="9877"/>
                    <a:pt x="21509" y="9877"/>
                    <a:pt x="21508" y="9877"/>
                  </a:cubicBezTo>
                  <a:close/>
                  <a:moveTo>
                    <a:pt x="70" y="10162"/>
                  </a:moveTo>
                  <a:cubicBezTo>
                    <a:pt x="69" y="10162"/>
                    <a:pt x="68" y="10162"/>
                    <a:pt x="67" y="10162"/>
                  </a:cubicBezTo>
                  <a:cubicBezTo>
                    <a:pt x="40" y="10160"/>
                    <a:pt x="20" y="10137"/>
                    <a:pt x="22" y="10110"/>
                  </a:cubicBezTo>
                  <a:cubicBezTo>
                    <a:pt x="27" y="10023"/>
                    <a:pt x="34" y="9935"/>
                    <a:pt x="41" y="9848"/>
                  </a:cubicBezTo>
                  <a:cubicBezTo>
                    <a:pt x="44" y="9821"/>
                    <a:pt x="67" y="9801"/>
                    <a:pt x="94" y="9804"/>
                  </a:cubicBezTo>
                  <a:cubicBezTo>
                    <a:pt x="121" y="9806"/>
                    <a:pt x="141" y="9830"/>
                    <a:pt x="139" y="9857"/>
                  </a:cubicBezTo>
                  <a:cubicBezTo>
                    <a:pt x="131" y="9943"/>
                    <a:pt x="125" y="10030"/>
                    <a:pt x="119" y="10116"/>
                  </a:cubicBezTo>
                  <a:cubicBezTo>
                    <a:pt x="118" y="10142"/>
                    <a:pt x="96" y="10162"/>
                    <a:pt x="70" y="10162"/>
                  </a:cubicBezTo>
                  <a:close/>
                  <a:moveTo>
                    <a:pt x="21542" y="10398"/>
                  </a:moveTo>
                  <a:cubicBezTo>
                    <a:pt x="21516" y="10398"/>
                    <a:pt x="21494" y="10377"/>
                    <a:pt x="21493" y="10351"/>
                  </a:cubicBezTo>
                  <a:cubicBezTo>
                    <a:pt x="21489" y="10264"/>
                    <a:pt x="21485" y="10177"/>
                    <a:pt x="21479" y="10092"/>
                  </a:cubicBezTo>
                  <a:cubicBezTo>
                    <a:pt x="21477" y="10065"/>
                    <a:pt x="21498" y="10041"/>
                    <a:pt x="21525" y="10039"/>
                  </a:cubicBezTo>
                  <a:cubicBezTo>
                    <a:pt x="21551" y="10038"/>
                    <a:pt x="21575" y="10058"/>
                    <a:pt x="21577" y="10085"/>
                  </a:cubicBezTo>
                  <a:cubicBezTo>
                    <a:pt x="21582" y="10171"/>
                    <a:pt x="21587" y="10259"/>
                    <a:pt x="21591" y="10347"/>
                  </a:cubicBezTo>
                  <a:cubicBezTo>
                    <a:pt x="21592" y="10374"/>
                    <a:pt x="21571" y="10397"/>
                    <a:pt x="21544" y="10398"/>
                  </a:cubicBezTo>
                  <a:cubicBezTo>
                    <a:pt x="21543" y="10398"/>
                    <a:pt x="21542" y="10398"/>
                    <a:pt x="21542" y="10398"/>
                  </a:cubicBezTo>
                  <a:close/>
                  <a:moveTo>
                    <a:pt x="50" y="10683"/>
                  </a:moveTo>
                  <a:cubicBezTo>
                    <a:pt x="50" y="10683"/>
                    <a:pt x="50" y="10683"/>
                    <a:pt x="49" y="10683"/>
                  </a:cubicBezTo>
                  <a:cubicBezTo>
                    <a:pt x="22" y="10683"/>
                    <a:pt x="1" y="10661"/>
                    <a:pt x="1" y="10634"/>
                  </a:cubicBezTo>
                  <a:cubicBezTo>
                    <a:pt x="2" y="10547"/>
                    <a:pt x="5" y="10458"/>
                    <a:pt x="8" y="10371"/>
                  </a:cubicBezTo>
                  <a:cubicBezTo>
                    <a:pt x="9" y="10344"/>
                    <a:pt x="32" y="10324"/>
                    <a:pt x="59" y="10324"/>
                  </a:cubicBezTo>
                  <a:cubicBezTo>
                    <a:pt x="86" y="10325"/>
                    <a:pt x="107" y="10348"/>
                    <a:pt x="106" y="10375"/>
                  </a:cubicBezTo>
                  <a:cubicBezTo>
                    <a:pt x="103" y="10461"/>
                    <a:pt x="100" y="10549"/>
                    <a:pt x="99" y="10635"/>
                  </a:cubicBezTo>
                  <a:cubicBezTo>
                    <a:pt x="99" y="10662"/>
                    <a:pt x="77" y="10683"/>
                    <a:pt x="50" y="10683"/>
                  </a:cubicBezTo>
                  <a:close/>
                  <a:moveTo>
                    <a:pt x="21548" y="11110"/>
                  </a:moveTo>
                  <a:cubicBezTo>
                    <a:pt x="21548" y="11110"/>
                    <a:pt x="21547" y="11110"/>
                    <a:pt x="21547" y="11110"/>
                  </a:cubicBezTo>
                  <a:cubicBezTo>
                    <a:pt x="21520" y="11109"/>
                    <a:pt x="21498" y="11087"/>
                    <a:pt x="21499" y="11060"/>
                  </a:cubicBezTo>
                  <a:cubicBezTo>
                    <a:pt x="21501" y="10973"/>
                    <a:pt x="21502" y="10886"/>
                    <a:pt x="21502" y="10800"/>
                  </a:cubicBezTo>
                  <a:cubicBezTo>
                    <a:pt x="21502" y="10737"/>
                    <a:pt x="21502" y="10673"/>
                    <a:pt x="21500" y="10610"/>
                  </a:cubicBezTo>
                  <a:cubicBezTo>
                    <a:pt x="21500" y="10583"/>
                    <a:pt x="21521" y="10561"/>
                    <a:pt x="21549" y="10561"/>
                  </a:cubicBezTo>
                  <a:cubicBezTo>
                    <a:pt x="21549" y="10561"/>
                    <a:pt x="21549" y="10561"/>
                    <a:pt x="21549" y="10561"/>
                  </a:cubicBezTo>
                  <a:cubicBezTo>
                    <a:pt x="21576" y="10561"/>
                    <a:pt x="21598" y="10582"/>
                    <a:pt x="21598" y="10609"/>
                  </a:cubicBezTo>
                  <a:cubicBezTo>
                    <a:pt x="21599" y="10672"/>
                    <a:pt x="21600" y="10736"/>
                    <a:pt x="21600" y="10800"/>
                  </a:cubicBezTo>
                  <a:cubicBezTo>
                    <a:pt x="21600" y="10887"/>
                    <a:pt x="21599" y="10975"/>
                    <a:pt x="21597" y="11062"/>
                  </a:cubicBezTo>
                  <a:cubicBezTo>
                    <a:pt x="21596" y="11089"/>
                    <a:pt x="21574" y="11110"/>
                    <a:pt x="21548" y="11110"/>
                  </a:cubicBezTo>
                  <a:close/>
                  <a:moveTo>
                    <a:pt x="55" y="11205"/>
                  </a:moveTo>
                  <a:cubicBezTo>
                    <a:pt x="28" y="11205"/>
                    <a:pt x="6" y="11184"/>
                    <a:pt x="6" y="11158"/>
                  </a:cubicBezTo>
                  <a:cubicBezTo>
                    <a:pt x="3" y="11071"/>
                    <a:pt x="1" y="10983"/>
                    <a:pt x="0" y="10896"/>
                  </a:cubicBezTo>
                  <a:cubicBezTo>
                    <a:pt x="0" y="10869"/>
                    <a:pt x="22" y="10847"/>
                    <a:pt x="49" y="10847"/>
                  </a:cubicBezTo>
                  <a:cubicBezTo>
                    <a:pt x="49" y="10847"/>
                    <a:pt x="49" y="10847"/>
                    <a:pt x="49" y="10847"/>
                  </a:cubicBezTo>
                  <a:cubicBezTo>
                    <a:pt x="76" y="10847"/>
                    <a:pt x="98" y="10868"/>
                    <a:pt x="98" y="10895"/>
                  </a:cubicBezTo>
                  <a:cubicBezTo>
                    <a:pt x="99" y="10981"/>
                    <a:pt x="101" y="11068"/>
                    <a:pt x="103" y="11155"/>
                  </a:cubicBezTo>
                  <a:cubicBezTo>
                    <a:pt x="104" y="11182"/>
                    <a:pt x="83" y="11204"/>
                    <a:pt x="56" y="11205"/>
                  </a:cubicBezTo>
                  <a:cubicBezTo>
                    <a:pt x="56" y="11205"/>
                    <a:pt x="55" y="11205"/>
                    <a:pt x="55" y="11205"/>
                  </a:cubicBezTo>
                  <a:close/>
                  <a:moveTo>
                    <a:pt x="21523" y="11632"/>
                  </a:moveTo>
                  <a:cubicBezTo>
                    <a:pt x="21522" y="11632"/>
                    <a:pt x="21521" y="11632"/>
                    <a:pt x="21519" y="11631"/>
                  </a:cubicBezTo>
                  <a:cubicBezTo>
                    <a:pt x="21492" y="11630"/>
                    <a:pt x="21472" y="11606"/>
                    <a:pt x="21474" y="11579"/>
                  </a:cubicBezTo>
                  <a:cubicBezTo>
                    <a:pt x="21480" y="11494"/>
                    <a:pt x="21485" y="11406"/>
                    <a:pt x="21490" y="11320"/>
                  </a:cubicBezTo>
                  <a:cubicBezTo>
                    <a:pt x="21491" y="11293"/>
                    <a:pt x="21513" y="11271"/>
                    <a:pt x="21541" y="11273"/>
                  </a:cubicBezTo>
                  <a:cubicBezTo>
                    <a:pt x="21568" y="11274"/>
                    <a:pt x="21589" y="11297"/>
                    <a:pt x="21587" y="11324"/>
                  </a:cubicBezTo>
                  <a:cubicBezTo>
                    <a:pt x="21583" y="11412"/>
                    <a:pt x="21578" y="11500"/>
                    <a:pt x="21572" y="11586"/>
                  </a:cubicBezTo>
                  <a:cubicBezTo>
                    <a:pt x="21570" y="11612"/>
                    <a:pt x="21548" y="11632"/>
                    <a:pt x="21523" y="11632"/>
                  </a:cubicBezTo>
                  <a:close/>
                  <a:moveTo>
                    <a:pt x="84" y="11727"/>
                  </a:moveTo>
                  <a:cubicBezTo>
                    <a:pt x="59" y="11727"/>
                    <a:pt x="37" y="11707"/>
                    <a:pt x="35" y="11682"/>
                  </a:cubicBezTo>
                  <a:cubicBezTo>
                    <a:pt x="28" y="11595"/>
                    <a:pt x="22" y="11507"/>
                    <a:pt x="17" y="11420"/>
                  </a:cubicBezTo>
                  <a:cubicBezTo>
                    <a:pt x="16" y="11393"/>
                    <a:pt x="36" y="11370"/>
                    <a:pt x="63" y="11368"/>
                  </a:cubicBezTo>
                  <a:cubicBezTo>
                    <a:pt x="91" y="11367"/>
                    <a:pt x="114" y="11387"/>
                    <a:pt x="115" y="11414"/>
                  </a:cubicBezTo>
                  <a:cubicBezTo>
                    <a:pt x="120" y="11501"/>
                    <a:pt x="126" y="11588"/>
                    <a:pt x="133" y="11674"/>
                  </a:cubicBezTo>
                  <a:cubicBezTo>
                    <a:pt x="135" y="11701"/>
                    <a:pt x="115" y="11724"/>
                    <a:pt x="88" y="11727"/>
                  </a:cubicBezTo>
                  <a:cubicBezTo>
                    <a:pt x="87" y="11727"/>
                    <a:pt x="85" y="11727"/>
                    <a:pt x="84" y="11727"/>
                  </a:cubicBezTo>
                  <a:close/>
                  <a:moveTo>
                    <a:pt x="21473" y="12151"/>
                  </a:moveTo>
                  <a:cubicBezTo>
                    <a:pt x="21471" y="12151"/>
                    <a:pt x="21469" y="12151"/>
                    <a:pt x="21467" y="12151"/>
                  </a:cubicBezTo>
                  <a:cubicBezTo>
                    <a:pt x="21440" y="12148"/>
                    <a:pt x="21421" y="12123"/>
                    <a:pt x="21424" y="12097"/>
                  </a:cubicBezTo>
                  <a:cubicBezTo>
                    <a:pt x="21435" y="12010"/>
                    <a:pt x="21444" y="11923"/>
                    <a:pt x="21452" y="11838"/>
                  </a:cubicBezTo>
                  <a:cubicBezTo>
                    <a:pt x="21455" y="11811"/>
                    <a:pt x="21479" y="11791"/>
                    <a:pt x="21506" y="11794"/>
                  </a:cubicBezTo>
                  <a:cubicBezTo>
                    <a:pt x="21533" y="11797"/>
                    <a:pt x="21552" y="11821"/>
                    <a:pt x="21550" y="11847"/>
                  </a:cubicBezTo>
                  <a:cubicBezTo>
                    <a:pt x="21542" y="11933"/>
                    <a:pt x="21532" y="12021"/>
                    <a:pt x="21522" y="12108"/>
                  </a:cubicBezTo>
                  <a:cubicBezTo>
                    <a:pt x="21519" y="12133"/>
                    <a:pt x="21497" y="12151"/>
                    <a:pt x="21473" y="12151"/>
                  </a:cubicBezTo>
                  <a:close/>
                  <a:moveTo>
                    <a:pt x="139" y="12246"/>
                  </a:moveTo>
                  <a:cubicBezTo>
                    <a:pt x="114" y="12246"/>
                    <a:pt x="93" y="12228"/>
                    <a:pt x="90" y="12203"/>
                  </a:cubicBezTo>
                  <a:cubicBezTo>
                    <a:pt x="79" y="12117"/>
                    <a:pt x="69" y="12029"/>
                    <a:pt x="60" y="11943"/>
                  </a:cubicBezTo>
                  <a:cubicBezTo>
                    <a:pt x="57" y="11916"/>
                    <a:pt x="76" y="11892"/>
                    <a:pt x="103" y="11889"/>
                  </a:cubicBezTo>
                  <a:cubicBezTo>
                    <a:pt x="130" y="11886"/>
                    <a:pt x="154" y="11906"/>
                    <a:pt x="157" y="11933"/>
                  </a:cubicBezTo>
                  <a:cubicBezTo>
                    <a:pt x="166" y="12018"/>
                    <a:pt x="176" y="12105"/>
                    <a:pt x="187" y="12191"/>
                  </a:cubicBezTo>
                  <a:cubicBezTo>
                    <a:pt x="191" y="12218"/>
                    <a:pt x="172" y="12242"/>
                    <a:pt x="145" y="12246"/>
                  </a:cubicBezTo>
                  <a:cubicBezTo>
                    <a:pt x="143" y="12246"/>
                    <a:pt x="141" y="12246"/>
                    <a:pt x="139" y="12246"/>
                  </a:cubicBezTo>
                  <a:close/>
                  <a:moveTo>
                    <a:pt x="21398" y="12668"/>
                  </a:moveTo>
                  <a:cubicBezTo>
                    <a:pt x="21395" y="12668"/>
                    <a:pt x="21392" y="12668"/>
                    <a:pt x="21390" y="12667"/>
                  </a:cubicBezTo>
                  <a:cubicBezTo>
                    <a:pt x="21363" y="12663"/>
                    <a:pt x="21345" y="12638"/>
                    <a:pt x="21350" y="12611"/>
                  </a:cubicBezTo>
                  <a:cubicBezTo>
                    <a:pt x="21364" y="12526"/>
                    <a:pt x="21378" y="12439"/>
                    <a:pt x="21390" y="12354"/>
                  </a:cubicBezTo>
                  <a:cubicBezTo>
                    <a:pt x="21394" y="12327"/>
                    <a:pt x="21419" y="12309"/>
                    <a:pt x="21446" y="12313"/>
                  </a:cubicBezTo>
                  <a:cubicBezTo>
                    <a:pt x="21472" y="12317"/>
                    <a:pt x="21491" y="12341"/>
                    <a:pt x="21487" y="12368"/>
                  </a:cubicBezTo>
                  <a:cubicBezTo>
                    <a:pt x="21474" y="12454"/>
                    <a:pt x="21461" y="12541"/>
                    <a:pt x="21446" y="12627"/>
                  </a:cubicBezTo>
                  <a:cubicBezTo>
                    <a:pt x="21442" y="12651"/>
                    <a:pt x="21421" y="12668"/>
                    <a:pt x="21398" y="12668"/>
                  </a:cubicBezTo>
                  <a:close/>
                  <a:moveTo>
                    <a:pt x="218" y="12762"/>
                  </a:moveTo>
                  <a:cubicBezTo>
                    <a:pt x="195" y="12762"/>
                    <a:pt x="175" y="12745"/>
                    <a:pt x="170" y="12722"/>
                  </a:cubicBezTo>
                  <a:cubicBezTo>
                    <a:pt x="155" y="12636"/>
                    <a:pt x="140" y="12549"/>
                    <a:pt x="127" y="12463"/>
                  </a:cubicBezTo>
                  <a:cubicBezTo>
                    <a:pt x="123" y="12436"/>
                    <a:pt x="141" y="12411"/>
                    <a:pt x="168" y="12407"/>
                  </a:cubicBezTo>
                  <a:cubicBezTo>
                    <a:pt x="195" y="12403"/>
                    <a:pt x="220" y="12421"/>
                    <a:pt x="224" y="12448"/>
                  </a:cubicBezTo>
                  <a:cubicBezTo>
                    <a:pt x="237" y="12533"/>
                    <a:pt x="251" y="12620"/>
                    <a:pt x="267" y="12704"/>
                  </a:cubicBezTo>
                  <a:cubicBezTo>
                    <a:pt x="271" y="12731"/>
                    <a:pt x="254" y="12756"/>
                    <a:pt x="227" y="12761"/>
                  </a:cubicBezTo>
                  <a:cubicBezTo>
                    <a:pt x="224" y="12762"/>
                    <a:pt x="221" y="12762"/>
                    <a:pt x="218" y="12762"/>
                  </a:cubicBezTo>
                  <a:close/>
                  <a:moveTo>
                    <a:pt x="21298" y="13181"/>
                  </a:moveTo>
                  <a:cubicBezTo>
                    <a:pt x="21294" y="13181"/>
                    <a:pt x="21290" y="13180"/>
                    <a:pt x="21287" y="13179"/>
                  </a:cubicBezTo>
                  <a:cubicBezTo>
                    <a:pt x="21261" y="13174"/>
                    <a:pt x="21244" y="13147"/>
                    <a:pt x="21250" y="13121"/>
                  </a:cubicBezTo>
                  <a:cubicBezTo>
                    <a:pt x="21268" y="13037"/>
                    <a:pt x="21286" y="12951"/>
                    <a:pt x="21303" y="12867"/>
                  </a:cubicBezTo>
                  <a:cubicBezTo>
                    <a:pt x="21308" y="12840"/>
                    <a:pt x="21334" y="12823"/>
                    <a:pt x="21360" y="12828"/>
                  </a:cubicBezTo>
                  <a:cubicBezTo>
                    <a:pt x="21387" y="12833"/>
                    <a:pt x="21404" y="12859"/>
                    <a:pt x="21399" y="12885"/>
                  </a:cubicBezTo>
                  <a:cubicBezTo>
                    <a:pt x="21382" y="12971"/>
                    <a:pt x="21364" y="13057"/>
                    <a:pt x="21345" y="13142"/>
                  </a:cubicBezTo>
                  <a:cubicBezTo>
                    <a:pt x="21340" y="13165"/>
                    <a:pt x="21320" y="13181"/>
                    <a:pt x="21298" y="13181"/>
                  </a:cubicBezTo>
                  <a:close/>
                  <a:moveTo>
                    <a:pt x="323" y="13274"/>
                  </a:moveTo>
                  <a:cubicBezTo>
                    <a:pt x="301" y="13274"/>
                    <a:pt x="281" y="13258"/>
                    <a:pt x="276" y="13236"/>
                  </a:cubicBezTo>
                  <a:cubicBezTo>
                    <a:pt x="256" y="13150"/>
                    <a:pt x="237" y="13064"/>
                    <a:pt x="220" y="12979"/>
                  </a:cubicBezTo>
                  <a:cubicBezTo>
                    <a:pt x="214" y="12953"/>
                    <a:pt x="231" y="12927"/>
                    <a:pt x="258" y="12921"/>
                  </a:cubicBezTo>
                  <a:cubicBezTo>
                    <a:pt x="284" y="12916"/>
                    <a:pt x="310" y="12933"/>
                    <a:pt x="316" y="12960"/>
                  </a:cubicBezTo>
                  <a:cubicBezTo>
                    <a:pt x="333" y="13044"/>
                    <a:pt x="352" y="13129"/>
                    <a:pt x="371" y="13214"/>
                  </a:cubicBezTo>
                  <a:cubicBezTo>
                    <a:pt x="377" y="13240"/>
                    <a:pt x="361" y="13266"/>
                    <a:pt x="334" y="13272"/>
                  </a:cubicBezTo>
                  <a:cubicBezTo>
                    <a:pt x="331" y="13273"/>
                    <a:pt x="327" y="13274"/>
                    <a:pt x="323" y="13274"/>
                  </a:cubicBezTo>
                  <a:close/>
                  <a:moveTo>
                    <a:pt x="21172" y="13688"/>
                  </a:moveTo>
                  <a:cubicBezTo>
                    <a:pt x="21168" y="13688"/>
                    <a:pt x="21164" y="13687"/>
                    <a:pt x="21159" y="13686"/>
                  </a:cubicBezTo>
                  <a:cubicBezTo>
                    <a:pt x="21133" y="13679"/>
                    <a:pt x="21118" y="13652"/>
                    <a:pt x="21125" y="13626"/>
                  </a:cubicBezTo>
                  <a:cubicBezTo>
                    <a:pt x="21148" y="13542"/>
                    <a:pt x="21170" y="13458"/>
                    <a:pt x="21191" y="13374"/>
                  </a:cubicBezTo>
                  <a:cubicBezTo>
                    <a:pt x="21197" y="13348"/>
                    <a:pt x="21224" y="13332"/>
                    <a:pt x="21250" y="13338"/>
                  </a:cubicBezTo>
                  <a:cubicBezTo>
                    <a:pt x="21276" y="13345"/>
                    <a:pt x="21292" y="13371"/>
                    <a:pt x="21286" y="13398"/>
                  </a:cubicBezTo>
                  <a:cubicBezTo>
                    <a:pt x="21265" y="13482"/>
                    <a:pt x="21242" y="13567"/>
                    <a:pt x="21220" y="13651"/>
                  </a:cubicBezTo>
                  <a:cubicBezTo>
                    <a:pt x="21214" y="13673"/>
                    <a:pt x="21194" y="13688"/>
                    <a:pt x="21172" y="13688"/>
                  </a:cubicBezTo>
                  <a:close/>
                  <a:moveTo>
                    <a:pt x="453" y="13779"/>
                  </a:moveTo>
                  <a:cubicBezTo>
                    <a:pt x="432" y="13779"/>
                    <a:pt x="412" y="13765"/>
                    <a:pt x="406" y="13744"/>
                  </a:cubicBezTo>
                  <a:cubicBezTo>
                    <a:pt x="382" y="13660"/>
                    <a:pt x="359" y="13575"/>
                    <a:pt x="338" y="13490"/>
                  </a:cubicBezTo>
                  <a:cubicBezTo>
                    <a:pt x="331" y="13464"/>
                    <a:pt x="347" y="13438"/>
                    <a:pt x="373" y="13431"/>
                  </a:cubicBezTo>
                  <a:cubicBezTo>
                    <a:pt x="399" y="13424"/>
                    <a:pt x="426" y="13440"/>
                    <a:pt x="432" y="13466"/>
                  </a:cubicBezTo>
                  <a:cubicBezTo>
                    <a:pt x="454" y="13549"/>
                    <a:pt x="477" y="13634"/>
                    <a:pt x="500" y="13717"/>
                  </a:cubicBezTo>
                  <a:cubicBezTo>
                    <a:pt x="507" y="13743"/>
                    <a:pt x="492" y="13770"/>
                    <a:pt x="466" y="13778"/>
                  </a:cubicBezTo>
                  <a:cubicBezTo>
                    <a:pt x="462" y="13779"/>
                    <a:pt x="457" y="13779"/>
                    <a:pt x="453" y="13779"/>
                  </a:cubicBezTo>
                  <a:close/>
                  <a:moveTo>
                    <a:pt x="21023" y="14188"/>
                  </a:moveTo>
                  <a:cubicBezTo>
                    <a:pt x="21017" y="14188"/>
                    <a:pt x="21012" y="14187"/>
                    <a:pt x="21007" y="14185"/>
                  </a:cubicBezTo>
                  <a:cubicBezTo>
                    <a:pt x="20982" y="14177"/>
                    <a:pt x="20968" y="14149"/>
                    <a:pt x="20976" y="14124"/>
                  </a:cubicBezTo>
                  <a:cubicBezTo>
                    <a:pt x="21003" y="14042"/>
                    <a:pt x="21029" y="13959"/>
                    <a:pt x="21054" y="13876"/>
                  </a:cubicBezTo>
                  <a:cubicBezTo>
                    <a:pt x="21061" y="13850"/>
                    <a:pt x="21089" y="13835"/>
                    <a:pt x="21115" y="13843"/>
                  </a:cubicBezTo>
                  <a:cubicBezTo>
                    <a:pt x="21140" y="13850"/>
                    <a:pt x="21155" y="13878"/>
                    <a:pt x="21147" y="13904"/>
                  </a:cubicBezTo>
                  <a:cubicBezTo>
                    <a:pt x="21122" y="13988"/>
                    <a:pt x="21096" y="14072"/>
                    <a:pt x="21069" y="14154"/>
                  </a:cubicBezTo>
                  <a:cubicBezTo>
                    <a:pt x="21062" y="14175"/>
                    <a:pt x="21043" y="14188"/>
                    <a:pt x="21023" y="14188"/>
                  </a:cubicBezTo>
                  <a:close/>
                  <a:moveTo>
                    <a:pt x="607" y="14278"/>
                  </a:moveTo>
                  <a:cubicBezTo>
                    <a:pt x="587" y="14278"/>
                    <a:pt x="568" y="14265"/>
                    <a:pt x="561" y="14245"/>
                  </a:cubicBezTo>
                  <a:cubicBezTo>
                    <a:pt x="533" y="14162"/>
                    <a:pt x="506" y="14078"/>
                    <a:pt x="480" y="13995"/>
                  </a:cubicBezTo>
                  <a:cubicBezTo>
                    <a:pt x="472" y="13969"/>
                    <a:pt x="487" y="13942"/>
                    <a:pt x="513" y="13934"/>
                  </a:cubicBezTo>
                  <a:cubicBezTo>
                    <a:pt x="538" y="13926"/>
                    <a:pt x="566" y="13940"/>
                    <a:pt x="574" y="13966"/>
                  </a:cubicBezTo>
                  <a:cubicBezTo>
                    <a:pt x="599" y="14049"/>
                    <a:pt x="626" y="14132"/>
                    <a:pt x="654" y="14214"/>
                  </a:cubicBezTo>
                  <a:cubicBezTo>
                    <a:pt x="662" y="14239"/>
                    <a:pt x="649" y="14267"/>
                    <a:pt x="623" y="14276"/>
                  </a:cubicBezTo>
                  <a:cubicBezTo>
                    <a:pt x="618" y="14277"/>
                    <a:pt x="612" y="14278"/>
                    <a:pt x="607" y="14278"/>
                  </a:cubicBezTo>
                  <a:close/>
                  <a:moveTo>
                    <a:pt x="20848" y="14682"/>
                  </a:moveTo>
                  <a:cubicBezTo>
                    <a:pt x="20842" y="14682"/>
                    <a:pt x="20836" y="14681"/>
                    <a:pt x="20830" y="14678"/>
                  </a:cubicBezTo>
                  <a:cubicBezTo>
                    <a:pt x="20805" y="14669"/>
                    <a:pt x="20792" y="14641"/>
                    <a:pt x="20802" y="14615"/>
                  </a:cubicBezTo>
                  <a:cubicBezTo>
                    <a:pt x="20833" y="14535"/>
                    <a:pt x="20863" y="14453"/>
                    <a:pt x="20892" y="14370"/>
                  </a:cubicBezTo>
                  <a:cubicBezTo>
                    <a:pt x="20901" y="14345"/>
                    <a:pt x="20929" y="14332"/>
                    <a:pt x="20954" y="14341"/>
                  </a:cubicBezTo>
                  <a:cubicBezTo>
                    <a:pt x="20980" y="14350"/>
                    <a:pt x="20993" y="14378"/>
                    <a:pt x="20984" y="14403"/>
                  </a:cubicBezTo>
                  <a:cubicBezTo>
                    <a:pt x="20955" y="14486"/>
                    <a:pt x="20924" y="14569"/>
                    <a:pt x="20893" y="14650"/>
                  </a:cubicBezTo>
                  <a:cubicBezTo>
                    <a:pt x="20886" y="14670"/>
                    <a:pt x="20867" y="14682"/>
                    <a:pt x="20848" y="14682"/>
                  </a:cubicBezTo>
                  <a:close/>
                  <a:moveTo>
                    <a:pt x="786" y="14769"/>
                  </a:moveTo>
                  <a:cubicBezTo>
                    <a:pt x="766" y="14769"/>
                    <a:pt x="748" y="14757"/>
                    <a:pt x="740" y="14738"/>
                  </a:cubicBezTo>
                  <a:cubicBezTo>
                    <a:pt x="708" y="14656"/>
                    <a:pt x="677" y="14574"/>
                    <a:pt x="648" y="14492"/>
                  </a:cubicBezTo>
                  <a:cubicBezTo>
                    <a:pt x="638" y="14467"/>
                    <a:pt x="651" y="14439"/>
                    <a:pt x="677" y="14430"/>
                  </a:cubicBezTo>
                  <a:cubicBezTo>
                    <a:pt x="702" y="14420"/>
                    <a:pt x="730" y="14434"/>
                    <a:pt x="740" y="14459"/>
                  </a:cubicBezTo>
                  <a:cubicBezTo>
                    <a:pt x="769" y="14540"/>
                    <a:pt x="800" y="14621"/>
                    <a:pt x="831" y="14702"/>
                  </a:cubicBezTo>
                  <a:cubicBezTo>
                    <a:pt x="841" y="14727"/>
                    <a:pt x="829" y="14756"/>
                    <a:pt x="804" y="14766"/>
                  </a:cubicBezTo>
                  <a:cubicBezTo>
                    <a:pt x="798" y="14768"/>
                    <a:pt x="792" y="14769"/>
                    <a:pt x="786" y="14769"/>
                  </a:cubicBezTo>
                  <a:close/>
                  <a:moveTo>
                    <a:pt x="20649" y="15166"/>
                  </a:moveTo>
                  <a:cubicBezTo>
                    <a:pt x="20642" y="15166"/>
                    <a:pt x="20636" y="15165"/>
                    <a:pt x="20629" y="15162"/>
                  </a:cubicBezTo>
                  <a:cubicBezTo>
                    <a:pt x="20605" y="15151"/>
                    <a:pt x="20593" y="15122"/>
                    <a:pt x="20604" y="15098"/>
                  </a:cubicBezTo>
                  <a:cubicBezTo>
                    <a:pt x="20639" y="15018"/>
                    <a:pt x="20673" y="14937"/>
                    <a:pt x="20706" y="14858"/>
                  </a:cubicBezTo>
                  <a:cubicBezTo>
                    <a:pt x="20716" y="14833"/>
                    <a:pt x="20745" y="14821"/>
                    <a:pt x="20770" y="14831"/>
                  </a:cubicBezTo>
                  <a:cubicBezTo>
                    <a:pt x="20795" y="14841"/>
                    <a:pt x="20807" y="14870"/>
                    <a:pt x="20797" y="14895"/>
                  </a:cubicBezTo>
                  <a:cubicBezTo>
                    <a:pt x="20764" y="14975"/>
                    <a:pt x="20729" y="15057"/>
                    <a:pt x="20694" y="15137"/>
                  </a:cubicBezTo>
                  <a:cubicBezTo>
                    <a:pt x="20686" y="15155"/>
                    <a:pt x="20668" y="15166"/>
                    <a:pt x="20649" y="15166"/>
                  </a:cubicBezTo>
                  <a:close/>
                  <a:moveTo>
                    <a:pt x="987" y="15249"/>
                  </a:moveTo>
                  <a:cubicBezTo>
                    <a:pt x="969" y="15249"/>
                    <a:pt x="951" y="15238"/>
                    <a:pt x="943" y="15220"/>
                  </a:cubicBezTo>
                  <a:cubicBezTo>
                    <a:pt x="907" y="15141"/>
                    <a:pt x="872" y="15060"/>
                    <a:pt x="839" y="14980"/>
                  </a:cubicBezTo>
                  <a:cubicBezTo>
                    <a:pt x="828" y="14955"/>
                    <a:pt x="840" y="14926"/>
                    <a:pt x="865" y="14916"/>
                  </a:cubicBezTo>
                  <a:cubicBezTo>
                    <a:pt x="890" y="14905"/>
                    <a:pt x="918" y="14917"/>
                    <a:pt x="929" y="14942"/>
                  </a:cubicBezTo>
                  <a:cubicBezTo>
                    <a:pt x="962" y="15021"/>
                    <a:pt x="997" y="15101"/>
                    <a:pt x="1032" y="15180"/>
                  </a:cubicBezTo>
                  <a:cubicBezTo>
                    <a:pt x="1043" y="15204"/>
                    <a:pt x="1032" y="15233"/>
                    <a:pt x="1007" y="15244"/>
                  </a:cubicBezTo>
                  <a:cubicBezTo>
                    <a:pt x="1001" y="15247"/>
                    <a:pt x="994" y="15249"/>
                    <a:pt x="987" y="15249"/>
                  </a:cubicBezTo>
                  <a:close/>
                  <a:moveTo>
                    <a:pt x="20427" y="15640"/>
                  </a:moveTo>
                  <a:cubicBezTo>
                    <a:pt x="20420" y="15640"/>
                    <a:pt x="20412" y="15639"/>
                    <a:pt x="20405" y="15635"/>
                  </a:cubicBezTo>
                  <a:cubicBezTo>
                    <a:pt x="20381" y="15623"/>
                    <a:pt x="20371" y="15594"/>
                    <a:pt x="20383" y="15569"/>
                  </a:cubicBezTo>
                  <a:cubicBezTo>
                    <a:pt x="20421" y="15493"/>
                    <a:pt x="20460" y="15414"/>
                    <a:pt x="20497" y="15335"/>
                  </a:cubicBezTo>
                  <a:cubicBezTo>
                    <a:pt x="20508" y="15310"/>
                    <a:pt x="20537" y="15300"/>
                    <a:pt x="20562" y="15311"/>
                  </a:cubicBezTo>
                  <a:cubicBezTo>
                    <a:pt x="20586" y="15323"/>
                    <a:pt x="20597" y="15352"/>
                    <a:pt x="20585" y="15376"/>
                  </a:cubicBezTo>
                  <a:cubicBezTo>
                    <a:pt x="20548" y="15456"/>
                    <a:pt x="20509" y="15536"/>
                    <a:pt x="20471" y="15613"/>
                  </a:cubicBezTo>
                  <a:cubicBezTo>
                    <a:pt x="20462" y="15630"/>
                    <a:pt x="20445" y="15640"/>
                    <a:pt x="20427" y="15640"/>
                  </a:cubicBezTo>
                  <a:close/>
                  <a:moveTo>
                    <a:pt x="1212" y="15718"/>
                  </a:moveTo>
                  <a:cubicBezTo>
                    <a:pt x="1194" y="15718"/>
                    <a:pt x="1177" y="15709"/>
                    <a:pt x="1168" y="15692"/>
                  </a:cubicBezTo>
                  <a:cubicBezTo>
                    <a:pt x="1129" y="15614"/>
                    <a:pt x="1090" y="15535"/>
                    <a:pt x="1053" y="15457"/>
                  </a:cubicBezTo>
                  <a:cubicBezTo>
                    <a:pt x="1041" y="15433"/>
                    <a:pt x="1051" y="15403"/>
                    <a:pt x="1076" y="15392"/>
                  </a:cubicBezTo>
                  <a:cubicBezTo>
                    <a:pt x="1100" y="15380"/>
                    <a:pt x="1129" y="15390"/>
                    <a:pt x="1141" y="15415"/>
                  </a:cubicBezTo>
                  <a:cubicBezTo>
                    <a:pt x="1178" y="15492"/>
                    <a:pt x="1216" y="15570"/>
                    <a:pt x="1256" y="15647"/>
                  </a:cubicBezTo>
                  <a:cubicBezTo>
                    <a:pt x="1268" y="15671"/>
                    <a:pt x="1258" y="15701"/>
                    <a:pt x="1234" y="15713"/>
                  </a:cubicBezTo>
                  <a:cubicBezTo>
                    <a:pt x="1227" y="15717"/>
                    <a:pt x="1220" y="15718"/>
                    <a:pt x="1212" y="15718"/>
                  </a:cubicBezTo>
                  <a:close/>
                  <a:moveTo>
                    <a:pt x="20182" y="16103"/>
                  </a:moveTo>
                  <a:cubicBezTo>
                    <a:pt x="20174" y="16103"/>
                    <a:pt x="20166" y="16101"/>
                    <a:pt x="20158" y="16096"/>
                  </a:cubicBezTo>
                  <a:cubicBezTo>
                    <a:pt x="20135" y="16083"/>
                    <a:pt x="20126" y="16053"/>
                    <a:pt x="20139" y="16030"/>
                  </a:cubicBezTo>
                  <a:cubicBezTo>
                    <a:pt x="20182" y="15954"/>
                    <a:pt x="20224" y="15877"/>
                    <a:pt x="20264" y="15801"/>
                  </a:cubicBezTo>
                  <a:cubicBezTo>
                    <a:pt x="20277" y="15777"/>
                    <a:pt x="20306" y="15768"/>
                    <a:pt x="20330" y="15781"/>
                  </a:cubicBezTo>
                  <a:cubicBezTo>
                    <a:pt x="20354" y="15793"/>
                    <a:pt x="20363" y="15823"/>
                    <a:pt x="20351" y="15847"/>
                  </a:cubicBezTo>
                  <a:cubicBezTo>
                    <a:pt x="20310" y="15924"/>
                    <a:pt x="20268" y="16002"/>
                    <a:pt x="20225" y="16078"/>
                  </a:cubicBezTo>
                  <a:cubicBezTo>
                    <a:pt x="20216" y="16094"/>
                    <a:pt x="20199" y="16103"/>
                    <a:pt x="20182" y="16103"/>
                  </a:cubicBezTo>
                  <a:close/>
                  <a:moveTo>
                    <a:pt x="1460" y="16177"/>
                  </a:moveTo>
                  <a:cubicBezTo>
                    <a:pt x="1443" y="16177"/>
                    <a:pt x="1426" y="16168"/>
                    <a:pt x="1417" y="16152"/>
                  </a:cubicBezTo>
                  <a:cubicBezTo>
                    <a:pt x="1374" y="16077"/>
                    <a:pt x="1331" y="16000"/>
                    <a:pt x="1290" y="15923"/>
                  </a:cubicBezTo>
                  <a:cubicBezTo>
                    <a:pt x="1277" y="15899"/>
                    <a:pt x="1286" y="15870"/>
                    <a:pt x="1310" y="15857"/>
                  </a:cubicBezTo>
                  <a:cubicBezTo>
                    <a:pt x="1334" y="15844"/>
                    <a:pt x="1363" y="15853"/>
                    <a:pt x="1376" y="15877"/>
                  </a:cubicBezTo>
                  <a:cubicBezTo>
                    <a:pt x="1417" y="15952"/>
                    <a:pt x="1459" y="16029"/>
                    <a:pt x="1502" y="16103"/>
                  </a:cubicBezTo>
                  <a:cubicBezTo>
                    <a:pt x="1516" y="16127"/>
                    <a:pt x="1507" y="16157"/>
                    <a:pt x="1484" y="16170"/>
                  </a:cubicBezTo>
                  <a:cubicBezTo>
                    <a:pt x="1476" y="16175"/>
                    <a:pt x="1468" y="16177"/>
                    <a:pt x="1460" y="16177"/>
                  </a:cubicBezTo>
                  <a:close/>
                  <a:moveTo>
                    <a:pt x="19915" y="16552"/>
                  </a:moveTo>
                  <a:cubicBezTo>
                    <a:pt x="19906" y="16552"/>
                    <a:pt x="19897" y="16550"/>
                    <a:pt x="19889" y="16545"/>
                  </a:cubicBezTo>
                  <a:cubicBezTo>
                    <a:pt x="19866" y="16531"/>
                    <a:pt x="19859" y="16500"/>
                    <a:pt x="19874" y="16477"/>
                  </a:cubicBezTo>
                  <a:cubicBezTo>
                    <a:pt x="19919" y="16404"/>
                    <a:pt x="19965" y="16330"/>
                    <a:pt x="20009" y="16255"/>
                  </a:cubicBezTo>
                  <a:cubicBezTo>
                    <a:pt x="20023" y="16232"/>
                    <a:pt x="20053" y="16224"/>
                    <a:pt x="20076" y="16238"/>
                  </a:cubicBezTo>
                  <a:cubicBezTo>
                    <a:pt x="20100" y="16252"/>
                    <a:pt x="20107" y="16282"/>
                    <a:pt x="20093" y="16305"/>
                  </a:cubicBezTo>
                  <a:cubicBezTo>
                    <a:pt x="20049" y="16380"/>
                    <a:pt x="20003" y="16456"/>
                    <a:pt x="19957" y="16529"/>
                  </a:cubicBezTo>
                  <a:cubicBezTo>
                    <a:pt x="19947" y="16544"/>
                    <a:pt x="19931" y="16552"/>
                    <a:pt x="19915" y="16552"/>
                  </a:cubicBezTo>
                  <a:close/>
                  <a:moveTo>
                    <a:pt x="1729" y="16623"/>
                  </a:moveTo>
                  <a:cubicBezTo>
                    <a:pt x="1713" y="16623"/>
                    <a:pt x="1697" y="16615"/>
                    <a:pt x="1688" y="16600"/>
                  </a:cubicBezTo>
                  <a:cubicBezTo>
                    <a:pt x="1641" y="16527"/>
                    <a:pt x="1595" y="16452"/>
                    <a:pt x="1550" y="16378"/>
                  </a:cubicBezTo>
                  <a:cubicBezTo>
                    <a:pt x="1536" y="16354"/>
                    <a:pt x="1543" y="16324"/>
                    <a:pt x="1566" y="16310"/>
                  </a:cubicBezTo>
                  <a:cubicBezTo>
                    <a:pt x="1589" y="16296"/>
                    <a:pt x="1620" y="16304"/>
                    <a:pt x="1634" y="16327"/>
                  </a:cubicBezTo>
                  <a:cubicBezTo>
                    <a:pt x="1678" y="16401"/>
                    <a:pt x="1724" y="16475"/>
                    <a:pt x="1770" y="16547"/>
                  </a:cubicBezTo>
                  <a:cubicBezTo>
                    <a:pt x="1785" y="16570"/>
                    <a:pt x="1778" y="16601"/>
                    <a:pt x="1755" y="16615"/>
                  </a:cubicBezTo>
                  <a:cubicBezTo>
                    <a:pt x="1747" y="16620"/>
                    <a:pt x="1738" y="16623"/>
                    <a:pt x="1729" y="16623"/>
                  </a:cubicBezTo>
                  <a:close/>
                  <a:moveTo>
                    <a:pt x="19627" y="16988"/>
                  </a:moveTo>
                  <a:cubicBezTo>
                    <a:pt x="19617" y="16988"/>
                    <a:pt x="19607" y="16986"/>
                    <a:pt x="19599" y="16980"/>
                  </a:cubicBezTo>
                  <a:cubicBezTo>
                    <a:pt x="19577" y="16964"/>
                    <a:pt x="19571" y="16934"/>
                    <a:pt x="19587" y="16912"/>
                  </a:cubicBezTo>
                  <a:cubicBezTo>
                    <a:pt x="19636" y="16841"/>
                    <a:pt x="19685" y="16769"/>
                    <a:pt x="19733" y="16696"/>
                  </a:cubicBezTo>
                  <a:cubicBezTo>
                    <a:pt x="19748" y="16674"/>
                    <a:pt x="19778" y="16667"/>
                    <a:pt x="19801" y="16682"/>
                  </a:cubicBezTo>
                  <a:cubicBezTo>
                    <a:pt x="19823" y="16697"/>
                    <a:pt x="19829" y="16728"/>
                    <a:pt x="19814" y="16750"/>
                  </a:cubicBezTo>
                  <a:cubicBezTo>
                    <a:pt x="19766" y="16823"/>
                    <a:pt x="19716" y="16896"/>
                    <a:pt x="19667" y="16967"/>
                  </a:cubicBezTo>
                  <a:cubicBezTo>
                    <a:pt x="19657" y="16981"/>
                    <a:pt x="19642" y="16988"/>
                    <a:pt x="19627" y="16988"/>
                  </a:cubicBezTo>
                  <a:close/>
                  <a:moveTo>
                    <a:pt x="2020" y="17055"/>
                  </a:moveTo>
                  <a:cubicBezTo>
                    <a:pt x="2005" y="17055"/>
                    <a:pt x="1990" y="17048"/>
                    <a:pt x="1980" y="17035"/>
                  </a:cubicBezTo>
                  <a:cubicBezTo>
                    <a:pt x="1930" y="16964"/>
                    <a:pt x="1880" y="16891"/>
                    <a:pt x="1831" y="16819"/>
                  </a:cubicBezTo>
                  <a:cubicBezTo>
                    <a:pt x="1816" y="16797"/>
                    <a:pt x="1822" y="16766"/>
                    <a:pt x="1845" y="16751"/>
                  </a:cubicBezTo>
                  <a:cubicBezTo>
                    <a:pt x="1867" y="16736"/>
                    <a:pt x="1898" y="16742"/>
                    <a:pt x="1913" y="16764"/>
                  </a:cubicBezTo>
                  <a:cubicBezTo>
                    <a:pt x="1961" y="16836"/>
                    <a:pt x="2010" y="16908"/>
                    <a:pt x="2060" y="16978"/>
                  </a:cubicBezTo>
                  <a:cubicBezTo>
                    <a:pt x="2076" y="17000"/>
                    <a:pt x="2070" y="17031"/>
                    <a:pt x="2048" y="17046"/>
                  </a:cubicBezTo>
                  <a:cubicBezTo>
                    <a:pt x="2040" y="17052"/>
                    <a:pt x="2030" y="17055"/>
                    <a:pt x="2020" y="17055"/>
                  </a:cubicBezTo>
                  <a:close/>
                  <a:moveTo>
                    <a:pt x="19318" y="17410"/>
                  </a:moveTo>
                  <a:cubicBezTo>
                    <a:pt x="19307" y="17410"/>
                    <a:pt x="19297" y="17407"/>
                    <a:pt x="19288" y="17400"/>
                  </a:cubicBezTo>
                  <a:cubicBezTo>
                    <a:pt x="19266" y="17383"/>
                    <a:pt x="19262" y="17352"/>
                    <a:pt x="19279" y="17331"/>
                  </a:cubicBezTo>
                  <a:cubicBezTo>
                    <a:pt x="19332" y="17263"/>
                    <a:pt x="19384" y="17193"/>
                    <a:pt x="19435" y="17123"/>
                  </a:cubicBezTo>
                  <a:cubicBezTo>
                    <a:pt x="19451" y="17101"/>
                    <a:pt x="19482" y="17097"/>
                    <a:pt x="19504" y="17113"/>
                  </a:cubicBezTo>
                  <a:cubicBezTo>
                    <a:pt x="19526" y="17129"/>
                    <a:pt x="19530" y="17159"/>
                    <a:pt x="19514" y="17181"/>
                  </a:cubicBezTo>
                  <a:cubicBezTo>
                    <a:pt x="19463" y="17251"/>
                    <a:pt x="19410" y="17322"/>
                    <a:pt x="19356" y="17391"/>
                  </a:cubicBezTo>
                  <a:cubicBezTo>
                    <a:pt x="19347" y="17403"/>
                    <a:pt x="19332" y="17410"/>
                    <a:pt x="19318" y="17410"/>
                  </a:cubicBezTo>
                  <a:close/>
                  <a:moveTo>
                    <a:pt x="2332" y="17474"/>
                  </a:moveTo>
                  <a:cubicBezTo>
                    <a:pt x="2317" y="17474"/>
                    <a:pt x="2303" y="17467"/>
                    <a:pt x="2293" y="17455"/>
                  </a:cubicBezTo>
                  <a:cubicBezTo>
                    <a:pt x="2239" y="17386"/>
                    <a:pt x="2186" y="17316"/>
                    <a:pt x="2134" y="17247"/>
                  </a:cubicBezTo>
                  <a:cubicBezTo>
                    <a:pt x="2118" y="17225"/>
                    <a:pt x="2122" y="17194"/>
                    <a:pt x="2144" y="17178"/>
                  </a:cubicBezTo>
                  <a:cubicBezTo>
                    <a:pt x="2166" y="17162"/>
                    <a:pt x="2196" y="17166"/>
                    <a:pt x="2213" y="17188"/>
                  </a:cubicBezTo>
                  <a:cubicBezTo>
                    <a:pt x="2264" y="17257"/>
                    <a:pt x="2317" y="17326"/>
                    <a:pt x="2370" y="17394"/>
                  </a:cubicBezTo>
                  <a:cubicBezTo>
                    <a:pt x="2387" y="17416"/>
                    <a:pt x="2383" y="17447"/>
                    <a:pt x="2362" y="17463"/>
                  </a:cubicBezTo>
                  <a:cubicBezTo>
                    <a:pt x="2353" y="17470"/>
                    <a:pt x="2342" y="17474"/>
                    <a:pt x="2332" y="17474"/>
                  </a:cubicBezTo>
                  <a:close/>
                  <a:moveTo>
                    <a:pt x="18988" y="17816"/>
                  </a:moveTo>
                  <a:cubicBezTo>
                    <a:pt x="18977" y="17816"/>
                    <a:pt x="18966" y="17812"/>
                    <a:pt x="18957" y="17804"/>
                  </a:cubicBezTo>
                  <a:cubicBezTo>
                    <a:pt x="18936" y="17787"/>
                    <a:pt x="18934" y="17756"/>
                    <a:pt x="18951" y="17735"/>
                  </a:cubicBezTo>
                  <a:cubicBezTo>
                    <a:pt x="19007" y="17669"/>
                    <a:pt x="19063" y="17602"/>
                    <a:pt x="19117" y="17535"/>
                  </a:cubicBezTo>
                  <a:cubicBezTo>
                    <a:pt x="19135" y="17514"/>
                    <a:pt x="19165" y="17511"/>
                    <a:pt x="19186" y="17528"/>
                  </a:cubicBezTo>
                  <a:cubicBezTo>
                    <a:pt x="19207" y="17545"/>
                    <a:pt x="19211" y="17576"/>
                    <a:pt x="19194" y="17597"/>
                  </a:cubicBezTo>
                  <a:cubicBezTo>
                    <a:pt x="19139" y="17664"/>
                    <a:pt x="19082" y="17732"/>
                    <a:pt x="19026" y="17799"/>
                  </a:cubicBezTo>
                  <a:cubicBezTo>
                    <a:pt x="19016" y="17810"/>
                    <a:pt x="19002" y="17816"/>
                    <a:pt x="18988" y="17816"/>
                  </a:cubicBezTo>
                  <a:close/>
                  <a:moveTo>
                    <a:pt x="2663" y="17876"/>
                  </a:moveTo>
                  <a:cubicBezTo>
                    <a:pt x="2650" y="17876"/>
                    <a:pt x="2636" y="17871"/>
                    <a:pt x="2626" y="17859"/>
                  </a:cubicBezTo>
                  <a:cubicBezTo>
                    <a:pt x="2569" y="17793"/>
                    <a:pt x="2512" y="17726"/>
                    <a:pt x="2457" y="17659"/>
                  </a:cubicBezTo>
                  <a:cubicBezTo>
                    <a:pt x="2440" y="17638"/>
                    <a:pt x="2443" y="17607"/>
                    <a:pt x="2464" y="17590"/>
                  </a:cubicBezTo>
                  <a:cubicBezTo>
                    <a:pt x="2485" y="17573"/>
                    <a:pt x="2516" y="17576"/>
                    <a:pt x="2533" y="17597"/>
                  </a:cubicBezTo>
                  <a:cubicBezTo>
                    <a:pt x="2587" y="17663"/>
                    <a:pt x="2644" y="17730"/>
                    <a:pt x="2700" y="17795"/>
                  </a:cubicBezTo>
                  <a:cubicBezTo>
                    <a:pt x="2718" y="17816"/>
                    <a:pt x="2716" y="17847"/>
                    <a:pt x="2695" y="17865"/>
                  </a:cubicBezTo>
                  <a:cubicBezTo>
                    <a:pt x="2686" y="17873"/>
                    <a:pt x="2675" y="17876"/>
                    <a:pt x="2663" y="17876"/>
                  </a:cubicBezTo>
                  <a:close/>
                  <a:moveTo>
                    <a:pt x="18640" y="18205"/>
                  </a:moveTo>
                  <a:cubicBezTo>
                    <a:pt x="18628" y="18205"/>
                    <a:pt x="18616" y="18201"/>
                    <a:pt x="18607" y="18192"/>
                  </a:cubicBezTo>
                  <a:cubicBezTo>
                    <a:pt x="18587" y="18173"/>
                    <a:pt x="18586" y="18142"/>
                    <a:pt x="18605" y="18123"/>
                  </a:cubicBezTo>
                  <a:cubicBezTo>
                    <a:pt x="18664" y="18059"/>
                    <a:pt x="18723" y="17995"/>
                    <a:pt x="18780" y="17931"/>
                  </a:cubicBezTo>
                  <a:cubicBezTo>
                    <a:pt x="18798" y="17911"/>
                    <a:pt x="18829" y="17909"/>
                    <a:pt x="18849" y="17927"/>
                  </a:cubicBezTo>
                  <a:cubicBezTo>
                    <a:pt x="18870" y="17945"/>
                    <a:pt x="18871" y="17976"/>
                    <a:pt x="18853" y="17996"/>
                  </a:cubicBezTo>
                  <a:cubicBezTo>
                    <a:pt x="18796" y="18061"/>
                    <a:pt x="18736" y="18126"/>
                    <a:pt x="18676" y="18190"/>
                  </a:cubicBezTo>
                  <a:cubicBezTo>
                    <a:pt x="18666" y="18200"/>
                    <a:pt x="18653" y="18205"/>
                    <a:pt x="18640" y="18205"/>
                  </a:cubicBezTo>
                  <a:close/>
                  <a:moveTo>
                    <a:pt x="3014" y="18263"/>
                  </a:moveTo>
                  <a:cubicBezTo>
                    <a:pt x="3001" y="18263"/>
                    <a:pt x="2988" y="18258"/>
                    <a:pt x="2979" y="18248"/>
                  </a:cubicBezTo>
                  <a:cubicBezTo>
                    <a:pt x="2919" y="18185"/>
                    <a:pt x="2859" y="18120"/>
                    <a:pt x="2800" y="18056"/>
                  </a:cubicBezTo>
                  <a:cubicBezTo>
                    <a:pt x="2782" y="18036"/>
                    <a:pt x="2783" y="18005"/>
                    <a:pt x="2803" y="17987"/>
                  </a:cubicBezTo>
                  <a:cubicBezTo>
                    <a:pt x="2824" y="17968"/>
                    <a:pt x="2854" y="17970"/>
                    <a:pt x="2873" y="17990"/>
                  </a:cubicBezTo>
                  <a:cubicBezTo>
                    <a:pt x="2931" y="18054"/>
                    <a:pt x="2990" y="18118"/>
                    <a:pt x="3050" y="18180"/>
                  </a:cubicBezTo>
                  <a:cubicBezTo>
                    <a:pt x="3068" y="18200"/>
                    <a:pt x="3067" y="18231"/>
                    <a:pt x="3048" y="18249"/>
                  </a:cubicBezTo>
                  <a:cubicBezTo>
                    <a:pt x="3038" y="18258"/>
                    <a:pt x="3026" y="18263"/>
                    <a:pt x="3014" y="18263"/>
                  </a:cubicBezTo>
                  <a:close/>
                  <a:moveTo>
                    <a:pt x="18274" y="18577"/>
                  </a:moveTo>
                  <a:cubicBezTo>
                    <a:pt x="18261" y="18577"/>
                    <a:pt x="18248" y="18572"/>
                    <a:pt x="18239" y="18562"/>
                  </a:cubicBezTo>
                  <a:cubicBezTo>
                    <a:pt x="18220" y="18543"/>
                    <a:pt x="18220" y="18512"/>
                    <a:pt x="18240" y="18493"/>
                  </a:cubicBezTo>
                  <a:cubicBezTo>
                    <a:pt x="18302" y="18433"/>
                    <a:pt x="18364" y="18372"/>
                    <a:pt x="18425" y="18310"/>
                  </a:cubicBezTo>
                  <a:cubicBezTo>
                    <a:pt x="18443" y="18291"/>
                    <a:pt x="18475" y="18290"/>
                    <a:pt x="18494" y="18309"/>
                  </a:cubicBezTo>
                  <a:cubicBezTo>
                    <a:pt x="18513" y="18328"/>
                    <a:pt x="18513" y="18359"/>
                    <a:pt x="18494" y="18379"/>
                  </a:cubicBezTo>
                  <a:cubicBezTo>
                    <a:pt x="18433" y="18441"/>
                    <a:pt x="18370" y="18503"/>
                    <a:pt x="18308" y="18563"/>
                  </a:cubicBezTo>
                  <a:cubicBezTo>
                    <a:pt x="18299" y="18573"/>
                    <a:pt x="18286" y="18577"/>
                    <a:pt x="18274" y="18577"/>
                  </a:cubicBezTo>
                  <a:close/>
                  <a:moveTo>
                    <a:pt x="3383" y="18632"/>
                  </a:moveTo>
                  <a:cubicBezTo>
                    <a:pt x="3371" y="18632"/>
                    <a:pt x="3359" y="18628"/>
                    <a:pt x="3349" y="18619"/>
                  </a:cubicBezTo>
                  <a:cubicBezTo>
                    <a:pt x="3286" y="18558"/>
                    <a:pt x="3223" y="18497"/>
                    <a:pt x="3162" y="18435"/>
                  </a:cubicBezTo>
                  <a:cubicBezTo>
                    <a:pt x="3143" y="18416"/>
                    <a:pt x="3143" y="18385"/>
                    <a:pt x="3162" y="18366"/>
                  </a:cubicBezTo>
                  <a:cubicBezTo>
                    <a:pt x="3181" y="18347"/>
                    <a:pt x="3212" y="18347"/>
                    <a:pt x="3231" y="18366"/>
                  </a:cubicBezTo>
                  <a:cubicBezTo>
                    <a:pt x="3292" y="18427"/>
                    <a:pt x="3354" y="18488"/>
                    <a:pt x="3417" y="18548"/>
                  </a:cubicBezTo>
                  <a:cubicBezTo>
                    <a:pt x="3437" y="18566"/>
                    <a:pt x="3437" y="18597"/>
                    <a:pt x="3419" y="18617"/>
                  </a:cubicBezTo>
                  <a:cubicBezTo>
                    <a:pt x="3409" y="18627"/>
                    <a:pt x="3396" y="18632"/>
                    <a:pt x="3383" y="18632"/>
                  </a:cubicBezTo>
                  <a:close/>
                  <a:moveTo>
                    <a:pt x="17890" y="18931"/>
                  </a:moveTo>
                  <a:cubicBezTo>
                    <a:pt x="17877" y="18931"/>
                    <a:pt x="17863" y="18925"/>
                    <a:pt x="17853" y="18914"/>
                  </a:cubicBezTo>
                  <a:cubicBezTo>
                    <a:pt x="17836" y="18894"/>
                    <a:pt x="17838" y="18863"/>
                    <a:pt x="17858" y="18845"/>
                  </a:cubicBezTo>
                  <a:cubicBezTo>
                    <a:pt x="17923" y="18788"/>
                    <a:pt x="17988" y="18730"/>
                    <a:pt x="18051" y="18671"/>
                  </a:cubicBezTo>
                  <a:cubicBezTo>
                    <a:pt x="18071" y="18653"/>
                    <a:pt x="18102" y="18654"/>
                    <a:pt x="18120" y="18674"/>
                  </a:cubicBezTo>
                  <a:cubicBezTo>
                    <a:pt x="18139" y="18694"/>
                    <a:pt x="18137" y="18725"/>
                    <a:pt x="18117" y="18743"/>
                  </a:cubicBezTo>
                  <a:cubicBezTo>
                    <a:pt x="18054" y="18802"/>
                    <a:pt x="17988" y="18861"/>
                    <a:pt x="17923" y="18919"/>
                  </a:cubicBezTo>
                  <a:cubicBezTo>
                    <a:pt x="17913" y="18927"/>
                    <a:pt x="17902" y="18931"/>
                    <a:pt x="17890" y="18931"/>
                  </a:cubicBezTo>
                  <a:close/>
                  <a:moveTo>
                    <a:pt x="3770" y="18983"/>
                  </a:moveTo>
                  <a:cubicBezTo>
                    <a:pt x="3758" y="18983"/>
                    <a:pt x="3747" y="18979"/>
                    <a:pt x="3738" y="18971"/>
                  </a:cubicBezTo>
                  <a:cubicBezTo>
                    <a:pt x="3671" y="18914"/>
                    <a:pt x="3605" y="18855"/>
                    <a:pt x="3541" y="18797"/>
                  </a:cubicBezTo>
                  <a:cubicBezTo>
                    <a:pt x="3521" y="18779"/>
                    <a:pt x="3520" y="18748"/>
                    <a:pt x="3538" y="18728"/>
                  </a:cubicBezTo>
                  <a:cubicBezTo>
                    <a:pt x="3556" y="18708"/>
                    <a:pt x="3587" y="18707"/>
                    <a:pt x="3607" y="18725"/>
                  </a:cubicBezTo>
                  <a:cubicBezTo>
                    <a:pt x="3671" y="18782"/>
                    <a:pt x="3736" y="18840"/>
                    <a:pt x="3802" y="18897"/>
                  </a:cubicBezTo>
                  <a:cubicBezTo>
                    <a:pt x="3822" y="18915"/>
                    <a:pt x="3825" y="18946"/>
                    <a:pt x="3807" y="18966"/>
                  </a:cubicBezTo>
                  <a:cubicBezTo>
                    <a:pt x="3797" y="18978"/>
                    <a:pt x="3784" y="18983"/>
                    <a:pt x="3770" y="18983"/>
                  </a:cubicBezTo>
                  <a:close/>
                  <a:moveTo>
                    <a:pt x="17490" y="19266"/>
                  </a:moveTo>
                  <a:cubicBezTo>
                    <a:pt x="17475" y="19266"/>
                    <a:pt x="17461" y="19259"/>
                    <a:pt x="17452" y="19247"/>
                  </a:cubicBezTo>
                  <a:cubicBezTo>
                    <a:pt x="17435" y="19226"/>
                    <a:pt x="17438" y="19195"/>
                    <a:pt x="17459" y="19178"/>
                  </a:cubicBezTo>
                  <a:cubicBezTo>
                    <a:pt x="17526" y="19125"/>
                    <a:pt x="17594" y="19070"/>
                    <a:pt x="17661" y="19014"/>
                  </a:cubicBezTo>
                  <a:cubicBezTo>
                    <a:pt x="17681" y="18997"/>
                    <a:pt x="17712" y="19000"/>
                    <a:pt x="17730" y="19020"/>
                  </a:cubicBezTo>
                  <a:cubicBezTo>
                    <a:pt x="17747" y="19041"/>
                    <a:pt x="17744" y="19072"/>
                    <a:pt x="17723" y="19089"/>
                  </a:cubicBezTo>
                  <a:cubicBezTo>
                    <a:pt x="17656" y="19145"/>
                    <a:pt x="17588" y="19201"/>
                    <a:pt x="17520" y="19255"/>
                  </a:cubicBezTo>
                  <a:cubicBezTo>
                    <a:pt x="17511" y="19262"/>
                    <a:pt x="17501" y="19266"/>
                    <a:pt x="17490" y="19266"/>
                  </a:cubicBezTo>
                  <a:close/>
                  <a:moveTo>
                    <a:pt x="4173" y="19315"/>
                  </a:moveTo>
                  <a:cubicBezTo>
                    <a:pt x="4163" y="19315"/>
                    <a:pt x="4152" y="19312"/>
                    <a:pt x="4143" y="19305"/>
                  </a:cubicBezTo>
                  <a:cubicBezTo>
                    <a:pt x="4074" y="19251"/>
                    <a:pt x="4005" y="19196"/>
                    <a:pt x="3938" y="19141"/>
                  </a:cubicBezTo>
                  <a:cubicBezTo>
                    <a:pt x="3917" y="19123"/>
                    <a:pt x="3915" y="19093"/>
                    <a:pt x="3932" y="19072"/>
                  </a:cubicBezTo>
                  <a:cubicBezTo>
                    <a:pt x="3949" y="19051"/>
                    <a:pt x="3980" y="19048"/>
                    <a:pt x="4001" y="19065"/>
                  </a:cubicBezTo>
                  <a:cubicBezTo>
                    <a:pt x="4067" y="19120"/>
                    <a:pt x="4135" y="19174"/>
                    <a:pt x="4203" y="19228"/>
                  </a:cubicBezTo>
                  <a:cubicBezTo>
                    <a:pt x="4225" y="19245"/>
                    <a:pt x="4228" y="19275"/>
                    <a:pt x="4212" y="19297"/>
                  </a:cubicBezTo>
                  <a:cubicBezTo>
                    <a:pt x="4202" y="19309"/>
                    <a:pt x="4188" y="19315"/>
                    <a:pt x="4173" y="19315"/>
                  </a:cubicBezTo>
                  <a:close/>
                  <a:moveTo>
                    <a:pt x="17074" y="19580"/>
                  </a:moveTo>
                  <a:cubicBezTo>
                    <a:pt x="17059" y="19580"/>
                    <a:pt x="17044" y="19573"/>
                    <a:pt x="17034" y="19560"/>
                  </a:cubicBezTo>
                  <a:cubicBezTo>
                    <a:pt x="17018" y="19538"/>
                    <a:pt x="17023" y="19508"/>
                    <a:pt x="17045" y="19492"/>
                  </a:cubicBezTo>
                  <a:cubicBezTo>
                    <a:pt x="17115" y="19441"/>
                    <a:pt x="17186" y="19389"/>
                    <a:pt x="17254" y="19338"/>
                  </a:cubicBezTo>
                  <a:cubicBezTo>
                    <a:pt x="17276" y="19321"/>
                    <a:pt x="17306" y="19325"/>
                    <a:pt x="17323" y="19347"/>
                  </a:cubicBezTo>
                  <a:cubicBezTo>
                    <a:pt x="17339" y="19369"/>
                    <a:pt x="17335" y="19399"/>
                    <a:pt x="17313" y="19416"/>
                  </a:cubicBezTo>
                  <a:cubicBezTo>
                    <a:pt x="17244" y="19468"/>
                    <a:pt x="17173" y="19520"/>
                    <a:pt x="17103" y="19571"/>
                  </a:cubicBezTo>
                  <a:cubicBezTo>
                    <a:pt x="17094" y="19577"/>
                    <a:pt x="17084" y="19580"/>
                    <a:pt x="17074" y="19580"/>
                  </a:cubicBezTo>
                  <a:close/>
                  <a:moveTo>
                    <a:pt x="4592" y="19628"/>
                  </a:moveTo>
                  <a:cubicBezTo>
                    <a:pt x="4582" y="19628"/>
                    <a:pt x="4572" y="19625"/>
                    <a:pt x="4564" y="19619"/>
                  </a:cubicBezTo>
                  <a:cubicBezTo>
                    <a:pt x="4493" y="19569"/>
                    <a:pt x="4422" y="19517"/>
                    <a:pt x="4351" y="19464"/>
                  </a:cubicBezTo>
                  <a:cubicBezTo>
                    <a:pt x="4330" y="19448"/>
                    <a:pt x="4325" y="19418"/>
                    <a:pt x="4341" y="19396"/>
                  </a:cubicBezTo>
                  <a:cubicBezTo>
                    <a:pt x="4358" y="19374"/>
                    <a:pt x="4388" y="19370"/>
                    <a:pt x="4410" y="19386"/>
                  </a:cubicBezTo>
                  <a:cubicBezTo>
                    <a:pt x="4480" y="19438"/>
                    <a:pt x="4550" y="19489"/>
                    <a:pt x="4620" y="19539"/>
                  </a:cubicBezTo>
                  <a:cubicBezTo>
                    <a:pt x="4643" y="19555"/>
                    <a:pt x="4648" y="19585"/>
                    <a:pt x="4632" y="19607"/>
                  </a:cubicBezTo>
                  <a:cubicBezTo>
                    <a:pt x="4623" y="19621"/>
                    <a:pt x="4607" y="19628"/>
                    <a:pt x="4592" y="19628"/>
                  </a:cubicBezTo>
                  <a:close/>
                  <a:moveTo>
                    <a:pt x="16644" y="19875"/>
                  </a:moveTo>
                  <a:cubicBezTo>
                    <a:pt x="16628" y="19875"/>
                    <a:pt x="16612" y="19867"/>
                    <a:pt x="16603" y="19852"/>
                  </a:cubicBezTo>
                  <a:cubicBezTo>
                    <a:pt x="16588" y="19830"/>
                    <a:pt x="16594" y="19799"/>
                    <a:pt x="16617" y="19785"/>
                  </a:cubicBezTo>
                  <a:cubicBezTo>
                    <a:pt x="16689" y="19738"/>
                    <a:pt x="16762" y="19689"/>
                    <a:pt x="16833" y="19641"/>
                  </a:cubicBezTo>
                  <a:cubicBezTo>
                    <a:pt x="16855" y="19626"/>
                    <a:pt x="16886" y="19631"/>
                    <a:pt x="16901" y="19654"/>
                  </a:cubicBezTo>
                  <a:cubicBezTo>
                    <a:pt x="16916" y="19676"/>
                    <a:pt x="16911" y="19706"/>
                    <a:pt x="16888" y="19722"/>
                  </a:cubicBezTo>
                  <a:cubicBezTo>
                    <a:pt x="16817" y="19771"/>
                    <a:pt x="16743" y="19819"/>
                    <a:pt x="16670" y="19867"/>
                  </a:cubicBezTo>
                  <a:cubicBezTo>
                    <a:pt x="16662" y="19872"/>
                    <a:pt x="16653" y="19875"/>
                    <a:pt x="16644" y="19875"/>
                  </a:cubicBezTo>
                  <a:close/>
                  <a:moveTo>
                    <a:pt x="5026" y="19920"/>
                  </a:moveTo>
                  <a:cubicBezTo>
                    <a:pt x="5017" y="19920"/>
                    <a:pt x="5008" y="19917"/>
                    <a:pt x="5000" y="19912"/>
                  </a:cubicBezTo>
                  <a:cubicBezTo>
                    <a:pt x="4926" y="19865"/>
                    <a:pt x="4852" y="19817"/>
                    <a:pt x="4780" y="19768"/>
                  </a:cubicBezTo>
                  <a:cubicBezTo>
                    <a:pt x="4758" y="19753"/>
                    <a:pt x="4752" y="19722"/>
                    <a:pt x="4767" y="19700"/>
                  </a:cubicBezTo>
                  <a:cubicBezTo>
                    <a:pt x="4782" y="19678"/>
                    <a:pt x="4812" y="19672"/>
                    <a:pt x="4835" y="19687"/>
                  </a:cubicBezTo>
                  <a:cubicBezTo>
                    <a:pt x="4906" y="19735"/>
                    <a:pt x="4980" y="19783"/>
                    <a:pt x="5052" y="19829"/>
                  </a:cubicBezTo>
                  <a:cubicBezTo>
                    <a:pt x="5075" y="19844"/>
                    <a:pt x="5082" y="19874"/>
                    <a:pt x="5067" y="19897"/>
                  </a:cubicBezTo>
                  <a:cubicBezTo>
                    <a:pt x="5058" y="19912"/>
                    <a:pt x="5042" y="19920"/>
                    <a:pt x="5026" y="19920"/>
                  </a:cubicBezTo>
                  <a:close/>
                  <a:moveTo>
                    <a:pt x="16200" y="20148"/>
                  </a:moveTo>
                  <a:cubicBezTo>
                    <a:pt x="16183" y="20148"/>
                    <a:pt x="16166" y="20139"/>
                    <a:pt x="16157" y="20123"/>
                  </a:cubicBezTo>
                  <a:cubicBezTo>
                    <a:pt x="16144" y="20100"/>
                    <a:pt x="16152" y="20070"/>
                    <a:pt x="16175" y="20056"/>
                  </a:cubicBezTo>
                  <a:cubicBezTo>
                    <a:pt x="16249" y="20013"/>
                    <a:pt x="16324" y="19968"/>
                    <a:pt x="16398" y="19923"/>
                  </a:cubicBezTo>
                  <a:cubicBezTo>
                    <a:pt x="16421" y="19909"/>
                    <a:pt x="16451" y="19916"/>
                    <a:pt x="16465" y="19939"/>
                  </a:cubicBezTo>
                  <a:cubicBezTo>
                    <a:pt x="16479" y="19962"/>
                    <a:pt x="16472" y="19992"/>
                    <a:pt x="16449" y="20007"/>
                  </a:cubicBezTo>
                  <a:cubicBezTo>
                    <a:pt x="16375" y="20052"/>
                    <a:pt x="16299" y="20097"/>
                    <a:pt x="16224" y="20141"/>
                  </a:cubicBezTo>
                  <a:cubicBezTo>
                    <a:pt x="16216" y="20146"/>
                    <a:pt x="16208" y="20148"/>
                    <a:pt x="16200" y="20148"/>
                  </a:cubicBezTo>
                  <a:close/>
                  <a:moveTo>
                    <a:pt x="5474" y="20190"/>
                  </a:moveTo>
                  <a:cubicBezTo>
                    <a:pt x="5465" y="20190"/>
                    <a:pt x="5457" y="20188"/>
                    <a:pt x="5449" y="20184"/>
                  </a:cubicBezTo>
                  <a:cubicBezTo>
                    <a:pt x="5374" y="20140"/>
                    <a:pt x="5298" y="20096"/>
                    <a:pt x="5223" y="20050"/>
                  </a:cubicBezTo>
                  <a:cubicBezTo>
                    <a:pt x="5200" y="20036"/>
                    <a:pt x="5192" y="20006"/>
                    <a:pt x="5206" y="19983"/>
                  </a:cubicBezTo>
                  <a:cubicBezTo>
                    <a:pt x="5220" y="19960"/>
                    <a:pt x="5250" y="19953"/>
                    <a:pt x="5273" y="19967"/>
                  </a:cubicBezTo>
                  <a:cubicBezTo>
                    <a:pt x="5348" y="20011"/>
                    <a:pt x="5423" y="20056"/>
                    <a:pt x="5498" y="20099"/>
                  </a:cubicBezTo>
                  <a:cubicBezTo>
                    <a:pt x="5521" y="20112"/>
                    <a:pt x="5530" y="20142"/>
                    <a:pt x="5516" y="20165"/>
                  </a:cubicBezTo>
                  <a:cubicBezTo>
                    <a:pt x="5507" y="20181"/>
                    <a:pt x="5491" y="20190"/>
                    <a:pt x="5474" y="20190"/>
                  </a:cubicBezTo>
                  <a:close/>
                  <a:moveTo>
                    <a:pt x="15743" y="20399"/>
                  </a:moveTo>
                  <a:cubicBezTo>
                    <a:pt x="15725" y="20399"/>
                    <a:pt x="15708" y="20389"/>
                    <a:pt x="15700" y="20372"/>
                  </a:cubicBezTo>
                  <a:cubicBezTo>
                    <a:pt x="15687" y="20348"/>
                    <a:pt x="15697" y="20319"/>
                    <a:pt x="15721" y="20306"/>
                  </a:cubicBezTo>
                  <a:cubicBezTo>
                    <a:pt x="15797" y="20267"/>
                    <a:pt x="15874" y="20225"/>
                    <a:pt x="15949" y="20184"/>
                  </a:cubicBezTo>
                  <a:cubicBezTo>
                    <a:pt x="15973" y="20171"/>
                    <a:pt x="16003" y="20180"/>
                    <a:pt x="16016" y="20203"/>
                  </a:cubicBezTo>
                  <a:cubicBezTo>
                    <a:pt x="16029" y="20227"/>
                    <a:pt x="16020" y="20257"/>
                    <a:pt x="15996" y="20270"/>
                  </a:cubicBezTo>
                  <a:cubicBezTo>
                    <a:pt x="15921" y="20312"/>
                    <a:pt x="15843" y="20353"/>
                    <a:pt x="15766" y="20393"/>
                  </a:cubicBezTo>
                  <a:cubicBezTo>
                    <a:pt x="15758" y="20397"/>
                    <a:pt x="15751" y="20399"/>
                    <a:pt x="15743" y="20399"/>
                  </a:cubicBezTo>
                  <a:close/>
                  <a:moveTo>
                    <a:pt x="5934" y="20438"/>
                  </a:moveTo>
                  <a:cubicBezTo>
                    <a:pt x="5927" y="20438"/>
                    <a:pt x="5919" y="20437"/>
                    <a:pt x="5912" y="20433"/>
                  </a:cubicBezTo>
                  <a:cubicBezTo>
                    <a:pt x="5835" y="20394"/>
                    <a:pt x="5756" y="20353"/>
                    <a:pt x="5679" y="20311"/>
                  </a:cubicBezTo>
                  <a:cubicBezTo>
                    <a:pt x="5655" y="20298"/>
                    <a:pt x="5646" y="20269"/>
                    <a:pt x="5659" y="20245"/>
                  </a:cubicBezTo>
                  <a:cubicBezTo>
                    <a:pt x="5672" y="20221"/>
                    <a:pt x="5702" y="20212"/>
                    <a:pt x="5726" y="20225"/>
                  </a:cubicBezTo>
                  <a:cubicBezTo>
                    <a:pt x="5802" y="20266"/>
                    <a:pt x="5880" y="20307"/>
                    <a:pt x="5956" y="20346"/>
                  </a:cubicBezTo>
                  <a:cubicBezTo>
                    <a:pt x="5980" y="20358"/>
                    <a:pt x="5990" y="20388"/>
                    <a:pt x="5978" y="20412"/>
                  </a:cubicBezTo>
                  <a:cubicBezTo>
                    <a:pt x="5969" y="20429"/>
                    <a:pt x="5952" y="20438"/>
                    <a:pt x="5934" y="20438"/>
                  </a:cubicBezTo>
                  <a:close/>
                  <a:moveTo>
                    <a:pt x="15275" y="20627"/>
                  </a:moveTo>
                  <a:cubicBezTo>
                    <a:pt x="15257" y="20627"/>
                    <a:pt x="15239" y="20617"/>
                    <a:pt x="15231" y="20599"/>
                  </a:cubicBezTo>
                  <a:cubicBezTo>
                    <a:pt x="15219" y="20574"/>
                    <a:pt x="15230" y="20545"/>
                    <a:pt x="15255" y="20534"/>
                  </a:cubicBezTo>
                  <a:cubicBezTo>
                    <a:pt x="15333" y="20498"/>
                    <a:pt x="15412" y="20460"/>
                    <a:pt x="15489" y="20423"/>
                  </a:cubicBezTo>
                  <a:cubicBezTo>
                    <a:pt x="15513" y="20411"/>
                    <a:pt x="15543" y="20421"/>
                    <a:pt x="15555" y="20445"/>
                  </a:cubicBezTo>
                  <a:cubicBezTo>
                    <a:pt x="15566" y="20470"/>
                    <a:pt x="15556" y="20499"/>
                    <a:pt x="15532" y="20511"/>
                  </a:cubicBezTo>
                  <a:cubicBezTo>
                    <a:pt x="15454" y="20549"/>
                    <a:pt x="15375" y="20586"/>
                    <a:pt x="15296" y="20623"/>
                  </a:cubicBezTo>
                  <a:cubicBezTo>
                    <a:pt x="15289" y="20626"/>
                    <a:pt x="15282" y="20627"/>
                    <a:pt x="15275" y="20627"/>
                  </a:cubicBezTo>
                  <a:close/>
                  <a:moveTo>
                    <a:pt x="6406" y="20664"/>
                  </a:moveTo>
                  <a:cubicBezTo>
                    <a:pt x="6400" y="20664"/>
                    <a:pt x="6393" y="20663"/>
                    <a:pt x="6386" y="20660"/>
                  </a:cubicBezTo>
                  <a:cubicBezTo>
                    <a:pt x="6306" y="20624"/>
                    <a:pt x="6226" y="20587"/>
                    <a:pt x="6148" y="20549"/>
                  </a:cubicBezTo>
                  <a:cubicBezTo>
                    <a:pt x="6123" y="20538"/>
                    <a:pt x="6113" y="20508"/>
                    <a:pt x="6125" y="20484"/>
                  </a:cubicBezTo>
                  <a:cubicBezTo>
                    <a:pt x="6136" y="20460"/>
                    <a:pt x="6166" y="20449"/>
                    <a:pt x="6190" y="20461"/>
                  </a:cubicBezTo>
                  <a:cubicBezTo>
                    <a:pt x="6267" y="20498"/>
                    <a:pt x="6347" y="20535"/>
                    <a:pt x="6426" y="20571"/>
                  </a:cubicBezTo>
                  <a:cubicBezTo>
                    <a:pt x="6451" y="20582"/>
                    <a:pt x="6462" y="20611"/>
                    <a:pt x="6451" y="20635"/>
                  </a:cubicBezTo>
                  <a:cubicBezTo>
                    <a:pt x="6443" y="20653"/>
                    <a:pt x="6425" y="20664"/>
                    <a:pt x="6406" y="20664"/>
                  </a:cubicBezTo>
                  <a:close/>
                  <a:moveTo>
                    <a:pt x="14797" y="20832"/>
                  </a:moveTo>
                  <a:cubicBezTo>
                    <a:pt x="14778" y="20832"/>
                    <a:pt x="14759" y="20821"/>
                    <a:pt x="14752" y="20802"/>
                  </a:cubicBezTo>
                  <a:cubicBezTo>
                    <a:pt x="14741" y="20777"/>
                    <a:pt x="14754" y="20748"/>
                    <a:pt x="14779" y="20738"/>
                  </a:cubicBezTo>
                  <a:cubicBezTo>
                    <a:pt x="14858" y="20706"/>
                    <a:pt x="14939" y="20673"/>
                    <a:pt x="15018" y="20639"/>
                  </a:cubicBezTo>
                  <a:cubicBezTo>
                    <a:pt x="15043" y="20628"/>
                    <a:pt x="15072" y="20640"/>
                    <a:pt x="15082" y="20664"/>
                  </a:cubicBezTo>
                  <a:cubicBezTo>
                    <a:pt x="15093" y="20689"/>
                    <a:pt x="15082" y="20718"/>
                    <a:pt x="15057" y="20729"/>
                  </a:cubicBezTo>
                  <a:cubicBezTo>
                    <a:pt x="14977" y="20763"/>
                    <a:pt x="14895" y="20797"/>
                    <a:pt x="14815" y="20829"/>
                  </a:cubicBezTo>
                  <a:cubicBezTo>
                    <a:pt x="14809" y="20831"/>
                    <a:pt x="14803" y="20832"/>
                    <a:pt x="14797" y="20832"/>
                  </a:cubicBezTo>
                  <a:close/>
                  <a:moveTo>
                    <a:pt x="6889" y="20867"/>
                  </a:moveTo>
                  <a:cubicBezTo>
                    <a:pt x="6883" y="20867"/>
                    <a:pt x="6877" y="20866"/>
                    <a:pt x="6871" y="20863"/>
                  </a:cubicBezTo>
                  <a:cubicBezTo>
                    <a:pt x="6790" y="20832"/>
                    <a:pt x="6708" y="20798"/>
                    <a:pt x="6628" y="20765"/>
                  </a:cubicBezTo>
                  <a:cubicBezTo>
                    <a:pt x="6603" y="20754"/>
                    <a:pt x="6591" y="20725"/>
                    <a:pt x="6601" y="20700"/>
                  </a:cubicBezTo>
                  <a:cubicBezTo>
                    <a:pt x="6612" y="20676"/>
                    <a:pt x="6641" y="20664"/>
                    <a:pt x="6665" y="20674"/>
                  </a:cubicBezTo>
                  <a:cubicBezTo>
                    <a:pt x="6745" y="20708"/>
                    <a:pt x="6827" y="20741"/>
                    <a:pt x="6907" y="20772"/>
                  </a:cubicBezTo>
                  <a:cubicBezTo>
                    <a:pt x="6932" y="20782"/>
                    <a:pt x="6945" y="20810"/>
                    <a:pt x="6935" y="20836"/>
                  </a:cubicBezTo>
                  <a:cubicBezTo>
                    <a:pt x="6927" y="20855"/>
                    <a:pt x="6909" y="20867"/>
                    <a:pt x="6889" y="20867"/>
                  </a:cubicBezTo>
                  <a:close/>
                  <a:moveTo>
                    <a:pt x="14308" y="21015"/>
                  </a:moveTo>
                  <a:cubicBezTo>
                    <a:pt x="14287" y="21015"/>
                    <a:pt x="14268" y="21002"/>
                    <a:pt x="14261" y="20982"/>
                  </a:cubicBezTo>
                  <a:cubicBezTo>
                    <a:pt x="14253" y="20956"/>
                    <a:pt x="14266" y="20928"/>
                    <a:pt x="14292" y="20920"/>
                  </a:cubicBezTo>
                  <a:cubicBezTo>
                    <a:pt x="14373" y="20891"/>
                    <a:pt x="14456" y="20862"/>
                    <a:pt x="14536" y="20832"/>
                  </a:cubicBezTo>
                  <a:cubicBezTo>
                    <a:pt x="14562" y="20822"/>
                    <a:pt x="14590" y="20835"/>
                    <a:pt x="14599" y="20861"/>
                  </a:cubicBezTo>
                  <a:cubicBezTo>
                    <a:pt x="14609" y="20886"/>
                    <a:pt x="14596" y="20914"/>
                    <a:pt x="14571" y="20923"/>
                  </a:cubicBezTo>
                  <a:cubicBezTo>
                    <a:pt x="14489" y="20954"/>
                    <a:pt x="14406" y="20984"/>
                    <a:pt x="14324" y="21012"/>
                  </a:cubicBezTo>
                  <a:cubicBezTo>
                    <a:pt x="14318" y="21014"/>
                    <a:pt x="14313" y="21015"/>
                    <a:pt x="14308" y="21015"/>
                  </a:cubicBezTo>
                  <a:close/>
                  <a:moveTo>
                    <a:pt x="7382" y="21045"/>
                  </a:moveTo>
                  <a:cubicBezTo>
                    <a:pt x="7377" y="21045"/>
                    <a:pt x="7371" y="21044"/>
                    <a:pt x="7366" y="21043"/>
                  </a:cubicBezTo>
                  <a:cubicBezTo>
                    <a:pt x="7282" y="21015"/>
                    <a:pt x="7199" y="20985"/>
                    <a:pt x="7118" y="20956"/>
                  </a:cubicBezTo>
                  <a:cubicBezTo>
                    <a:pt x="7092" y="20947"/>
                    <a:pt x="7079" y="20919"/>
                    <a:pt x="7088" y="20893"/>
                  </a:cubicBezTo>
                  <a:cubicBezTo>
                    <a:pt x="7098" y="20868"/>
                    <a:pt x="7126" y="20855"/>
                    <a:pt x="7151" y="20864"/>
                  </a:cubicBezTo>
                  <a:cubicBezTo>
                    <a:pt x="7231" y="20893"/>
                    <a:pt x="7314" y="20922"/>
                    <a:pt x="7397" y="20950"/>
                  </a:cubicBezTo>
                  <a:cubicBezTo>
                    <a:pt x="7423" y="20958"/>
                    <a:pt x="7437" y="20986"/>
                    <a:pt x="7428" y="21012"/>
                  </a:cubicBezTo>
                  <a:cubicBezTo>
                    <a:pt x="7421" y="21032"/>
                    <a:pt x="7402" y="21045"/>
                    <a:pt x="7382" y="21045"/>
                  </a:cubicBezTo>
                  <a:close/>
                  <a:moveTo>
                    <a:pt x="13810" y="21173"/>
                  </a:moveTo>
                  <a:cubicBezTo>
                    <a:pt x="13789" y="21173"/>
                    <a:pt x="13769" y="21159"/>
                    <a:pt x="13763" y="21138"/>
                  </a:cubicBezTo>
                  <a:cubicBezTo>
                    <a:pt x="13755" y="21112"/>
                    <a:pt x="13770" y="21084"/>
                    <a:pt x="13796" y="21077"/>
                  </a:cubicBezTo>
                  <a:cubicBezTo>
                    <a:pt x="13879" y="21053"/>
                    <a:pt x="13963" y="21027"/>
                    <a:pt x="14045" y="21001"/>
                  </a:cubicBezTo>
                  <a:cubicBezTo>
                    <a:pt x="14071" y="20993"/>
                    <a:pt x="14098" y="21007"/>
                    <a:pt x="14106" y="21033"/>
                  </a:cubicBezTo>
                  <a:cubicBezTo>
                    <a:pt x="14115" y="21059"/>
                    <a:pt x="14100" y="21086"/>
                    <a:pt x="14075" y="21095"/>
                  </a:cubicBezTo>
                  <a:cubicBezTo>
                    <a:pt x="13992" y="21121"/>
                    <a:pt x="13907" y="21147"/>
                    <a:pt x="13824" y="21171"/>
                  </a:cubicBezTo>
                  <a:cubicBezTo>
                    <a:pt x="13819" y="21172"/>
                    <a:pt x="13814" y="21173"/>
                    <a:pt x="13810" y="21173"/>
                  </a:cubicBezTo>
                  <a:close/>
                  <a:moveTo>
                    <a:pt x="7882" y="21199"/>
                  </a:moveTo>
                  <a:cubicBezTo>
                    <a:pt x="7877" y="21199"/>
                    <a:pt x="7873" y="21199"/>
                    <a:pt x="7869" y="21197"/>
                  </a:cubicBezTo>
                  <a:cubicBezTo>
                    <a:pt x="7785" y="21174"/>
                    <a:pt x="7700" y="21149"/>
                    <a:pt x="7617" y="21123"/>
                  </a:cubicBezTo>
                  <a:cubicBezTo>
                    <a:pt x="7591" y="21115"/>
                    <a:pt x="7577" y="21088"/>
                    <a:pt x="7585" y="21062"/>
                  </a:cubicBezTo>
                  <a:cubicBezTo>
                    <a:pt x="7592" y="21036"/>
                    <a:pt x="7620" y="21022"/>
                    <a:pt x="7646" y="21030"/>
                  </a:cubicBezTo>
                  <a:cubicBezTo>
                    <a:pt x="7728" y="21055"/>
                    <a:pt x="7812" y="21080"/>
                    <a:pt x="7895" y="21103"/>
                  </a:cubicBezTo>
                  <a:cubicBezTo>
                    <a:pt x="7921" y="21110"/>
                    <a:pt x="7936" y="21138"/>
                    <a:pt x="7929" y="21164"/>
                  </a:cubicBezTo>
                  <a:cubicBezTo>
                    <a:pt x="7923" y="21185"/>
                    <a:pt x="7903" y="21199"/>
                    <a:pt x="7882" y="21199"/>
                  </a:cubicBezTo>
                  <a:close/>
                  <a:moveTo>
                    <a:pt x="13305" y="21307"/>
                  </a:moveTo>
                  <a:cubicBezTo>
                    <a:pt x="13283" y="21307"/>
                    <a:pt x="13263" y="21291"/>
                    <a:pt x="13258" y="21269"/>
                  </a:cubicBezTo>
                  <a:cubicBezTo>
                    <a:pt x="13251" y="21243"/>
                    <a:pt x="13268" y="21216"/>
                    <a:pt x="13294" y="21210"/>
                  </a:cubicBezTo>
                  <a:cubicBezTo>
                    <a:pt x="13378" y="21190"/>
                    <a:pt x="13463" y="21168"/>
                    <a:pt x="13546" y="21147"/>
                  </a:cubicBezTo>
                  <a:cubicBezTo>
                    <a:pt x="13572" y="21140"/>
                    <a:pt x="13599" y="21155"/>
                    <a:pt x="13606" y="21181"/>
                  </a:cubicBezTo>
                  <a:cubicBezTo>
                    <a:pt x="13613" y="21207"/>
                    <a:pt x="13597" y="21234"/>
                    <a:pt x="13571" y="21241"/>
                  </a:cubicBezTo>
                  <a:cubicBezTo>
                    <a:pt x="13487" y="21263"/>
                    <a:pt x="13402" y="21285"/>
                    <a:pt x="13317" y="21305"/>
                  </a:cubicBezTo>
                  <a:cubicBezTo>
                    <a:pt x="13313" y="21306"/>
                    <a:pt x="13309" y="21307"/>
                    <a:pt x="13305" y="21307"/>
                  </a:cubicBezTo>
                  <a:close/>
                  <a:moveTo>
                    <a:pt x="8388" y="21328"/>
                  </a:moveTo>
                  <a:cubicBezTo>
                    <a:pt x="8384" y="21328"/>
                    <a:pt x="8381" y="21328"/>
                    <a:pt x="8377" y="21327"/>
                  </a:cubicBezTo>
                  <a:cubicBezTo>
                    <a:pt x="8292" y="21308"/>
                    <a:pt x="8206" y="21287"/>
                    <a:pt x="8122" y="21265"/>
                  </a:cubicBezTo>
                  <a:cubicBezTo>
                    <a:pt x="8096" y="21259"/>
                    <a:pt x="8080" y="21232"/>
                    <a:pt x="8087" y="21206"/>
                  </a:cubicBezTo>
                  <a:cubicBezTo>
                    <a:pt x="8093" y="21180"/>
                    <a:pt x="8120" y="21164"/>
                    <a:pt x="8146" y="21170"/>
                  </a:cubicBezTo>
                  <a:cubicBezTo>
                    <a:pt x="8230" y="21192"/>
                    <a:pt x="8315" y="21212"/>
                    <a:pt x="8399" y="21232"/>
                  </a:cubicBezTo>
                  <a:cubicBezTo>
                    <a:pt x="8425" y="21238"/>
                    <a:pt x="8442" y="21264"/>
                    <a:pt x="8436" y="21290"/>
                  </a:cubicBezTo>
                  <a:cubicBezTo>
                    <a:pt x="8430" y="21313"/>
                    <a:pt x="8410" y="21328"/>
                    <a:pt x="8388" y="21328"/>
                  </a:cubicBezTo>
                  <a:close/>
                  <a:moveTo>
                    <a:pt x="12794" y="21415"/>
                  </a:moveTo>
                  <a:cubicBezTo>
                    <a:pt x="12771" y="21415"/>
                    <a:pt x="12751" y="21399"/>
                    <a:pt x="12746" y="21375"/>
                  </a:cubicBezTo>
                  <a:cubicBezTo>
                    <a:pt x="12741" y="21349"/>
                    <a:pt x="12759" y="21323"/>
                    <a:pt x="12785" y="21318"/>
                  </a:cubicBezTo>
                  <a:cubicBezTo>
                    <a:pt x="12871" y="21302"/>
                    <a:pt x="12957" y="21285"/>
                    <a:pt x="13040" y="21267"/>
                  </a:cubicBezTo>
                  <a:cubicBezTo>
                    <a:pt x="13067" y="21262"/>
                    <a:pt x="13093" y="21278"/>
                    <a:pt x="13098" y="21305"/>
                  </a:cubicBezTo>
                  <a:cubicBezTo>
                    <a:pt x="13104" y="21331"/>
                    <a:pt x="13087" y="21357"/>
                    <a:pt x="13061" y="21363"/>
                  </a:cubicBezTo>
                  <a:cubicBezTo>
                    <a:pt x="12976" y="21381"/>
                    <a:pt x="12890" y="21398"/>
                    <a:pt x="12804" y="21415"/>
                  </a:cubicBezTo>
                  <a:cubicBezTo>
                    <a:pt x="12800" y="21415"/>
                    <a:pt x="12797" y="21415"/>
                    <a:pt x="12794" y="21415"/>
                  </a:cubicBezTo>
                  <a:close/>
                  <a:moveTo>
                    <a:pt x="8900" y="21433"/>
                  </a:moveTo>
                  <a:cubicBezTo>
                    <a:pt x="8897" y="21433"/>
                    <a:pt x="8894" y="21432"/>
                    <a:pt x="8891" y="21432"/>
                  </a:cubicBezTo>
                  <a:cubicBezTo>
                    <a:pt x="8805" y="21416"/>
                    <a:pt x="8718" y="21400"/>
                    <a:pt x="8633" y="21383"/>
                  </a:cubicBezTo>
                  <a:cubicBezTo>
                    <a:pt x="8607" y="21377"/>
                    <a:pt x="8590" y="21351"/>
                    <a:pt x="8595" y="21325"/>
                  </a:cubicBezTo>
                  <a:cubicBezTo>
                    <a:pt x="8600" y="21298"/>
                    <a:pt x="8626" y="21281"/>
                    <a:pt x="8653" y="21287"/>
                  </a:cubicBezTo>
                  <a:cubicBezTo>
                    <a:pt x="8737" y="21304"/>
                    <a:pt x="8823" y="21320"/>
                    <a:pt x="8908" y="21335"/>
                  </a:cubicBezTo>
                  <a:cubicBezTo>
                    <a:pt x="8935" y="21340"/>
                    <a:pt x="8952" y="21366"/>
                    <a:pt x="8948" y="21392"/>
                  </a:cubicBezTo>
                  <a:cubicBezTo>
                    <a:pt x="8943" y="21416"/>
                    <a:pt x="8923" y="21433"/>
                    <a:pt x="8900" y="21433"/>
                  </a:cubicBezTo>
                  <a:close/>
                  <a:moveTo>
                    <a:pt x="12279" y="21499"/>
                  </a:moveTo>
                  <a:cubicBezTo>
                    <a:pt x="12255" y="21499"/>
                    <a:pt x="12234" y="21481"/>
                    <a:pt x="12231" y="21457"/>
                  </a:cubicBezTo>
                  <a:cubicBezTo>
                    <a:pt x="12227" y="21430"/>
                    <a:pt x="12246" y="21405"/>
                    <a:pt x="12272" y="21402"/>
                  </a:cubicBezTo>
                  <a:cubicBezTo>
                    <a:pt x="12359" y="21390"/>
                    <a:pt x="12445" y="21377"/>
                    <a:pt x="12529" y="21363"/>
                  </a:cubicBezTo>
                  <a:cubicBezTo>
                    <a:pt x="12556" y="21359"/>
                    <a:pt x="12581" y="21377"/>
                    <a:pt x="12586" y="21404"/>
                  </a:cubicBezTo>
                  <a:cubicBezTo>
                    <a:pt x="12590" y="21430"/>
                    <a:pt x="12572" y="21455"/>
                    <a:pt x="12545" y="21460"/>
                  </a:cubicBezTo>
                  <a:cubicBezTo>
                    <a:pt x="12460" y="21474"/>
                    <a:pt x="12373" y="21487"/>
                    <a:pt x="12286" y="21499"/>
                  </a:cubicBezTo>
                  <a:cubicBezTo>
                    <a:pt x="12284" y="21499"/>
                    <a:pt x="12281" y="21499"/>
                    <a:pt x="12279" y="21499"/>
                  </a:cubicBezTo>
                  <a:close/>
                  <a:moveTo>
                    <a:pt x="9416" y="21512"/>
                  </a:moveTo>
                  <a:cubicBezTo>
                    <a:pt x="9414" y="21512"/>
                    <a:pt x="9411" y="21512"/>
                    <a:pt x="9409" y="21511"/>
                  </a:cubicBezTo>
                  <a:cubicBezTo>
                    <a:pt x="9323" y="21500"/>
                    <a:pt x="9235" y="21488"/>
                    <a:pt x="9150" y="21475"/>
                  </a:cubicBezTo>
                  <a:cubicBezTo>
                    <a:pt x="9123" y="21471"/>
                    <a:pt x="9105" y="21446"/>
                    <a:pt x="9109" y="21419"/>
                  </a:cubicBezTo>
                  <a:cubicBezTo>
                    <a:pt x="9113" y="21392"/>
                    <a:pt x="9138" y="21374"/>
                    <a:pt x="9164" y="21378"/>
                  </a:cubicBezTo>
                  <a:cubicBezTo>
                    <a:pt x="9249" y="21391"/>
                    <a:pt x="9336" y="21403"/>
                    <a:pt x="9422" y="21414"/>
                  </a:cubicBezTo>
                  <a:cubicBezTo>
                    <a:pt x="9449" y="21418"/>
                    <a:pt x="9468" y="21442"/>
                    <a:pt x="9464" y="21469"/>
                  </a:cubicBezTo>
                  <a:cubicBezTo>
                    <a:pt x="9461" y="21494"/>
                    <a:pt x="9440" y="21512"/>
                    <a:pt x="9416" y="21512"/>
                  </a:cubicBezTo>
                  <a:close/>
                  <a:moveTo>
                    <a:pt x="11760" y="21558"/>
                  </a:moveTo>
                  <a:cubicBezTo>
                    <a:pt x="11735" y="21558"/>
                    <a:pt x="11714" y="21539"/>
                    <a:pt x="11711" y="21513"/>
                  </a:cubicBezTo>
                  <a:cubicBezTo>
                    <a:pt x="11709" y="21486"/>
                    <a:pt x="11729" y="21462"/>
                    <a:pt x="11756" y="21460"/>
                  </a:cubicBezTo>
                  <a:cubicBezTo>
                    <a:pt x="11842" y="21452"/>
                    <a:pt x="11929" y="21444"/>
                    <a:pt x="12015" y="21434"/>
                  </a:cubicBezTo>
                  <a:cubicBezTo>
                    <a:pt x="12041" y="21431"/>
                    <a:pt x="12066" y="21450"/>
                    <a:pt x="12069" y="21477"/>
                  </a:cubicBezTo>
                  <a:cubicBezTo>
                    <a:pt x="12072" y="21504"/>
                    <a:pt x="12052" y="21528"/>
                    <a:pt x="12026" y="21531"/>
                  </a:cubicBezTo>
                  <a:cubicBezTo>
                    <a:pt x="11939" y="21541"/>
                    <a:pt x="11851" y="21550"/>
                    <a:pt x="11765" y="21558"/>
                  </a:cubicBezTo>
                  <a:cubicBezTo>
                    <a:pt x="11763" y="21558"/>
                    <a:pt x="11762" y="21558"/>
                    <a:pt x="11760" y="21558"/>
                  </a:cubicBezTo>
                  <a:close/>
                  <a:moveTo>
                    <a:pt x="9935" y="21566"/>
                  </a:moveTo>
                  <a:cubicBezTo>
                    <a:pt x="9934" y="21566"/>
                    <a:pt x="9932" y="21566"/>
                    <a:pt x="9931" y="21566"/>
                  </a:cubicBezTo>
                  <a:cubicBezTo>
                    <a:pt x="9845" y="21559"/>
                    <a:pt x="9757" y="21551"/>
                    <a:pt x="9670" y="21542"/>
                  </a:cubicBezTo>
                  <a:cubicBezTo>
                    <a:pt x="9643" y="21539"/>
                    <a:pt x="9623" y="21515"/>
                    <a:pt x="9626" y="21488"/>
                  </a:cubicBezTo>
                  <a:cubicBezTo>
                    <a:pt x="9629" y="21461"/>
                    <a:pt x="9653" y="21442"/>
                    <a:pt x="9680" y="21444"/>
                  </a:cubicBezTo>
                  <a:cubicBezTo>
                    <a:pt x="9766" y="21453"/>
                    <a:pt x="9854" y="21461"/>
                    <a:pt x="9939" y="21468"/>
                  </a:cubicBezTo>
                  <a:cubicBezTo>
                    <a:pt x="9966" y="21470"/>
                    <a:pt x="9986" y="21494"/>
                    <a:pt x="9984" y="21521"/>
                  </a:cubicBezTo>
                  <a:cubicBezTo>
                    <a:pt x="9982" y="21546"/>
                    <a:pt x="9960" y="21566"/>
                    <a:pt x="9935" y="21566"/>
                  </a:cubicBezTo>
                  <a:close/>
                  <a:moveTo>
                    <a:pt x="11239" y="21591"/>
                  </a:moveTo>
                  <a:cubicBezTo>
                    <a:pt x="11213" y="21591"/>
                    <a:pt x="11191" y="21571"/>
                    <a:pt x="11190" y="21544"/>
                  </a:cubicBezTo>
                  <a:cubicBezTo>
                    <a:pt x="11189" y="21517"/>
                    <a:pt x="11210" y="21494"/>
                    <a:pt x="11237" y="21493"/>
                  </a:cubicBezTo>
                  <a:cubicBezTo>
                    <a:pt x="11324" y="21490"/>
                    <a:pt x="11411" y="21485"/>
                    <a:pt x="11497" y="21480"/>
                  </a:cubicBezTo>
                  <a:cubicBezTo>
                    <a:pt x="11524" y="21478"/>
                    <a:pt x="11547" y="21498"/>
                    <a:pt x="11549" y="21525"/>
                  </a:cubicBezTo>
                  <a:cubicBezTo>
                    <a:pt x="11550" y="21552"/>
                    <a:pt x="11530" y="21576"/>
                    <a:pt x="11503" y="21578"/>
                  </a:cubicBezTo>
                  <a:cubicBezTo>
                    <a:pt x="11417" y="21583"/>
                    <a:pt x="11329" y="21588"/>
                    <a:pt x="11241" y="21591"/>
                  </a:cubicBezTo>
                  <a:cubicBezTo>
                    <a:pt x="11240" y="21591"/>
                    <a:pt x="11240" y="21591"/>
                    <a:pt x="11239" y="21591"/>
                  </a:cubicBezTo>
                  <a:close/>
                  <a:moveTo>
                    <a:pt x="10456" y="21595"/>
                  </a:moveTo>
                  <a:cubicBezTo>
                    <a:pt x="10456" y="21595"/>
                    <a:pt x="10455" y="21595"/>
                    <a:pt x="10455" y="21595"/>
                  </a:cubicBezTo>
                  <a:cubicBezTo>
                    <a:pt x="10367" y="21592"/>
                    <a:pt x="10279" y="21588"/>
                    <a:pt x="10193" y="21583"/>
                  </a:cubicBezTo>
                  <a:cubicBezTo>
                    <a:pt x="10166" y="21582"/>
                    <a:pt x="10145" y="21559"/>
                    <a:pt x="10147" y="21532"/>
                  </a:cubicBezTo>
                  <a:cubicBezTo>
                    <a:pt x="10148" y="21505"/>
                    <a:pt x="10171" y="21485"/>
                    <a:pt x="10198" y="21485"/>
                  </a:cubicBezTo>
                  <a:cubicBezTo>
                    <a:pt x="10283" y="21490"/>
                    <a:pt x="10371" y="21494"/>
                    <a:pt x="10458" y="21497"/>
                  </a:cubicBezTo>
                  <a:cubicBezTo>
                    <a:pt x="10485" y="21498"/>
                    <a:pt x="10506" y="21520"/>
                    <a:pt x="10505" y="21547"/>
                  </a:cubicBezTo>
                  <a:cubicBezTo>
                    <a:pt x="10504" y="21574"/>
                    <a:pt x="10483" y="21595"/>
                    <a:pt x="10456" y="21595"/>
                  </a:cubicBezTo>
                  <a:close/>
                  <a:moveTo>
                    <a:pt x="10800" y="21600"/>
                  </a:moveTo>
                  <a:cubicBezTo>
                    <a:pt x="10772" y="21600"/>
                    <a:pt x="10745" y="21600"/>
                    <a:pt x="10717" y="21600"/>
                  </a:cubicBezTo>
                  <a:cubicBezTo>
                    <a:pt x="10690" y="21599"/>
                    <a:pt x="10668" y="21577"/>
                    <a:pt x="10668" y="21550"/>
                  </a:cubicBezTo>
                  <a:cubicBezTo>
                    <a:pt x="10669" y="21523"/>
                    <a:pt x="10691" y="21502"/>
                    <a:pt x="10717" y="21502"/>
                  </a:cubicBezTo>
                  <a:cubicBezTo>
                    <a:pt x="10718" y="21502"/>
                    <a:pt x="10718" y="21502"/>
                    <a:pt x="10718" y="21502"/>
                  </a:cubicBezTo>
                  <a:cubicBezTo>
                    <a:pt x="10804" y="21502"/>
                    <a:pt x="10891" y="21502"/>
                    <a:pt x="10978" y="21501"/>
                  </a:cubicBezTo>
                  <a:cubicBezTo>
                    <a:pt x="10978" y="21501"/>
                    <a:pt x="10978" y="21501"/>
                    <a:pt x="10979" y="21501"/>
                  </a:cubicBezTo>
                  <a:cubicBezTo>
                    <a:pt x="11005" y="21501"/>
                    <a:pt x="11027" y="21522"/>
                    <a:pt x="11027" y="21549"/>
                  </a:cubicBezTo>
                  <a:cubicBezTo>
                    <a:pt x="11028" y="21576"/>
                    <a:pt x="11006" y="21598"/>
                    <a:pt x="10979" y="21599"/>
                  </a:cubicBezTo>
                  <a:cubicBezTo>
                    <a:pt x="10920" y="21600"/>
                    <a:pt x="10860" y="21600"/>
                    <a:pt x="10800" y="2160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noFill/>
              <a:miter lim="400000"/>
            </a:ln>
          </p:spPr>
          <p:txBody>
            <a:bodyPr anchor="ctr"/>
            <a:lstStyle/>
            <a:p>
              <a:pPr algn="ctr"/>
              <a:endParaRPr sz="1350">
                <a:cs typeface="+mn-ea"/>
                <a:sym typeface="+mn-lt"/>
              </a:endParaRPr>
            </a:p>
          </p:txBody>
        </p:sp>
        <p:grpSp>
          <p:nvGrpSpPr>
            <p:cNvPr id="6" name="Group 4"/>
            <p:cNvGrpSpPr/>
            <p:nvPr/>
          </p:nvGrpSpPr>
          <p:grpSpPr>
            <a:xfrm>
              <a:off x="4076329" y="3314084"/>
              <a:ext cx="640991" cy="607058"/>
              <a:chOff x="4076329" y="3314084"/>
              <a:chExt cx="640991" cy="607058"/>
            </a:xfrm>
          </p:grpSpPr>
          <p:sp>
            <p:nvSpPr>
              <p:cNvPr id="23" name="íṩľíḍè-Oval 20"/>
              <p:cNvSpPr/>
              <p:nvPr/>
            </p:nvSpPr>
            <p:spPr>
              <a:xfrm>
                <a:off x="4076329" y="3314084"/>
                <a:ext cx="640991" cy="607058"/>
              </a:xfrm>
              <a:prstGeom prst="ellipse">
                <a:avLst/>
              </a:prstGeom>
              <a:solidFill>
                <a:srgbClr val="1A6E9D"/>
              </a:solidFill>
              <a:ln w="12700">
                <a:noFill/>
                <a:miter lim="400000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endParaRPr sz="1350">
                  <a:cs typeface="+mn-ea"/>
                  <a:sym typeface="+mn-lt"/>
                </a:endParaRPr>
              </a:p>
            </p:txBody>
          </p:sp>
          <p:sp>
            <p:nvSpPr>
              <p:cNvPr id="24" name="íṩľíḍè-Freeform: Shape 21"/>
              <p:cNvSpPr/>
              <p:nvPr/>
            </p:nvSpPr>
            <p:spPr>
              <a:xfrm>
                <a:off x="4288956" y="3455316"/>
                <a:ext cx="215736" cy="3049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272" y="0"/>
                    </a:moveTo>
                    <a:lnTo>
                      <a:pt x="7174" y="2185"/>
                    </a:lnTo>
                    <a:lnTo>
                      <a:pt x="3804" y="2185"/>
                    </a:lnTo>
                    <a:lnTo>
                      <a:pt x="5183" y="4371"/>
                    </a:lnTo>
                    <a:cubicBezTo>
                      <a:pt x="5183" y="4371"/>
                      <a:pt x="16315" y="4371"/>
                      <a:pt x="16315" y="4371"/>
                    </a:cubicBezTo>
                    <a:lnTo>
                      <a:pt x="17694" y="2185"/>
                    </a:lnTo>
                    <a:lnTo>
                      <a:pt x="14323" y="2185"/>
                    </a:lnTo>
                    <a:lnTo>
                      <a:pt x="13225" y="0"/>
                    </a:lnTo>
                    <a:lnTo>
                      <a:pt x="8272" y="0"/>
                    </a:lnTo>
                    <a:close/>
                    <a:moveTo>
                      <a:pt x="2145" y="1932"/>
                    </a:moveTo>
                    <a:cubicBezTo>
                      <a:pt x="957" y="1932"/>
                      <a:pt x="0" y="2627"/>
                      <a:pt x="0" y="3468"/>
                    </a:cubicBezTo>
                    <a:lnTo>
                      <a:pt x="0" y="20065"/>
                    </a:lnTo>
                    <a:cubicBezTo>
                      <a:pt x="0" y="20905"/>
                      <a:pt x="957" y="21600"/>
                      <a:pt x="2145" y="21600"/>
                    </a:cubicBezTo>
                    <a:lnTo>
                      <a:pt x="19455" y="21600"/>
                    </a:lnTo>
                    <a:cubicBezTo>
                      <a:pt x="20643" y="21600"/>
                      <a:pt x="21600" y="20905"/>
                      <a:pt x="21600" y="20065"/>
                    </a:cubicBezTo>
                    <a:lnTo>
                      <a:pt x="21600" y="3468"/>
                    </a:lnTo>
                    <a:cubicBezTo>
                      <a:pt x="21600" y="2627"/>
                      <a:pt x="20643" y="1932"/>
                      <a:pt x="19455" y="1932"/>
                    </a:cubicBezTo>
                    <a:lnTo>
                      <a:pt x="17591" y="5219"/>
                    </a:lnTo>
                    <a:lnTo>
                      <a:pt x="4008" y="5219"/>
                    </a:lnTo>
                    <a:lnTo>
                      <a:pt x="2145" y="1932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 sz="1350">
                  <a:cs typeface="+mn-ea"/>
                  <a:sym typeface="+mn-lt"/>
                </a:endParaRPr>
              </a:p>
            </p:txBody>
          </p:sp>
        </p:grpSp>
        <p:sp>
          <p:nvSpPr>
            <p:cNvPr id="21" name="íṩľíḍè-Oval 18"/>
            <p:cNvSpPr/>
            <p:nvPr/>
          </p:nvSpPr>
          <p:spPr>
            <a:xfrm>
              <a:off x="7535522" y="3375617"/>
              <a:ext cx="638932" cy="607059"/>
            </a:xfrm>
            <a:prstGeom prst="ellipse">
              <a:avLst/>
            </a:prstGeom>
            <a:solidFill>
              <a:srgbClr val="033E78"/>
            </a:solidFill>
            <a:ln w="12700">
              <a:noFill/>
              <a:miter lim="400000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/>
              <a:endParaRPr sz="1350">
                <a:cs typeface="+mn-ea"/>
                <a:sym typeface="+mn-lt"/>
              </a:endParaRPr>
            </a:p>
          </p:txBody>
        </p:sp>
        <p:sp>
          <p:nvSpPr>
            <p:cNvPr id="19" name="ïšḻïďê-Oval 16"/>
            <p:cNvSpPr/>
            <p:nvPr/>
          </p:nvSpPr>
          <p:spPr>
            <a:xfrm>
              <a:off x="7021787" y="2116589"/>
              <a:ext cx="693990" cy="679645"/>
            </a:xfrm>
            <a:prstGeom prst="ellipse">
              <a:avLst/>
            </a:prstGeom>
            <a:solidFill>
              <a:srgbClr val="033E78"/>
            </a:solidFill>
            <a:ln w="12700">
              <a:noFill/>
              <a:miter lim="400000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/>
              <a:endParaRPr sz="1350" dirty="0">
                <a:cs typeface="+mn-ea"/>
                <a:sym typeface="+mn-lt"/>
              </a:endParaRPr>
            </a:p>
          </p:txBody>
        </p:sp>
        <p:sp>
          <p:nvSpPr>
            <p:cNvPr id="17" name="ïšḻïďê-Oval 14"/>
            <p:cNvSpPr/>
            <p:nvPr/>
          </p:nvSpPr>
          <p:spPr>
            <a:xfrm>
              <a:off x="4386768" y="2116591"/>
              <a:ext cx="815535" cy="815539"/>
            </a:xfrm>
            <a:prstGeom prst="ellipse">
              <a:avLst/>
            </a:prstGeom>
            <a:solidFill>
              <a:srgbClr val="1A6E9D"/>
            </a:solidFill>
            <a:ln w="12700">
              <a:noFill/>
              <a:miter lim="400000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/>
              <a:endParaRPr sz="1350" dirty="0">
                <a:cs typeface="+mn-ea"/>
                <a:sym typeface="+mn-lt"/>
              </a:endParaRPr>
            </a:p>
          </p:txBody>
        </p:sp>
        <p:sp>
          <p:nvSpPr>
            <p:cNvPr id="14" name="ïšḻïďê-Oval 12"/>
            <p:cNvSpPr/>
            <p:nvPr/>
          </p:nvSpPr>
          <p:spPr>
            <a:xfrm>
              <a:off x="7087318" y="4488881"/>
              <a:ext cx="693963" cy="663289"/>
            </a:xfrm>
            <a:prstGeom prst="ellipse">
              <a:avLst/>
            </a:prstGeom>
            <a:solidFill>
              <a:srgbClr val="033E78"/>
            </a:solidFill>
            <a:ln w="12700">
              <a:noFill/>
              <a:miter lim="400000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/>
              <a:endParaRPr sz="1350">
                <a:cs typeface="+mn-ea"/>
                <a:sym typeface="+mn-lt"/>
              </a:endParaRPr>
            </a:p>
          </p:txBody>
        </p:sp>
        <p:sp>
          <p:nvSpPr>
            <p:cNvPr id="12" name="ïšḻïďê-Oval 10"/>
            <p:cNvSpPr/>
            <p:nvPr/>
          </p:nvSpPr>
          <p:spPr>
            <a:xfrm>
              <a:off x="4386768" y="4446875"/>
              <a:ext cx="815535" cy="815535"/>
            </a:xfrm>
            <a:prstGeom prst="ellipse">
              <a:avLst/>
            </a:prstGeom>
            <a:solidFill>
              <a:srgbClr val="1A6E9D"/>
            </a:solidFill>
            <a:ln w="12700">
              <a:noFill/>
              <a:miter lim="400000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/>
              <a:endParaRPr sz="1350" dirty="0"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861699" y="1658444"/>
            <a:ext cx="2382709" cy="476340"/>
            <a:chOff x="7805427" y="3341205"/>
            <a:chExt cx="3356623" cy="635120"/>
          </a:xfrm>
        </p:grpSpPr>
        <p:sp>
          <p:nvSpPr>
            <p:cNvPr id="26" name="矩形 25"/>
            <p:cNvSpPr/>
            <p:nvPr/>
          </p:nvSpPr>
          <p:spPr>
            <a:xfrm>
              <a:off x="7805428" y="3660855"/>
              <a:ext cx="3356622" cy="31547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825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刘芳汀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7805427" y="3341205"/>
              <a:ext cx="2050553" cy="42738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350" dirty="0" smtClean="0">
                  <a:solidFill>
                    <a:srgbClr val="033E78"/>
                  </a:solidFill>
                  <a:cs typeface="+mn-ea"/>
                  <a:sym typeface="+mn-lt"/>
                </a:rPr>
                <a:t>姓名</a:t>
              </a:r>
              <a:r>
                <a:rPr lang="en-US" altLang="zh-CN" sz="1350" dirty="0" smtClean="0">
                  <a:solidFill>
                    <a:srgbClr val="033E78"/>
                  </a:solidFill>
                  <a:cs typeface="+mn-ea"/>
                  <a:sym typeface="+mn-lt"/>
                </a:rPr>
                <a:t>/</a:t>
              </a:r>
              <a:r>
                <a:rPr lang="en-US" altLang="zh-CN" sz="1100" dirty="0" smtClean="0">
                  <a:solidFill>
                    <a:srgbClr val="033E78"/>
                  </a:solidFill>
                  <a:cs typeface="+mn-ea"/>
                  <a:sym typeface="+mn-lt"/>
                </a:rPr>
                <a:t>Name</a:t>
              </a:r>
              <a:endParaRPr lang="zh-CN" altLang="en-US" sz="1100" dirty="0">
                <a:solidFill>
                  <a:srgbClr val="033E7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861700" y="3448413"/>
            <a:ext cx="2670740" cy="476340"/>
            <a:chOff x="7805427" y="3341205"/>
            <a:chExt cx="3762384" cy="635120"/>
          </a:xfrm>
        </p:grpSpPr>
        <p:sp>
          <p:nvSpPr>
            <p:cNvPr id="29" name="矩形 28"/>
            <p:cNvSpPr/>
            <p:nvPr/>
          </p:nvSpPr>
          <p:spPr>
            <a:xfrm>
              <a:off x="7805428" y="3660855"/>
              <a:ext cx="3356623" cy="31547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825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本科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7805427" y="3341205"/>
              <a:ext cx="3762384" cy="4273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350" dirty="0" smtClean="0">
                  <a:solidFill>
                    <a:srgbClr val="033E78"/>
                  </a:solidFill>
                  <a:cs typeface="+mn-ea"/>
                  <a:sym typeface="+mn-lt"/>
                </a:rPr>
                <a:t>学历</a:t>
              </a:r>
              <a:r>
                <a:rPr lang="en-US" altLang="zh-CN" sz="1350" dirty="0" smtClean="0">
                  <a:solidFill>
                    <a:srgbClr val="033E78"/>
                  </a:solidFill>
                  <a:cs typeface="+mn-ea"/>
                  <a:sym typeface="+mn-lt"/>
                </a:rPr>
                <a:t>/</a:t>
              </a:r>
              <a:r>
                <a:rPr lang="en-US" altLang="zh-CN" sz="1100" dirty="0" smtClean="0">
                  <a:solidFill>
                    <a:srgbClr val="033E78"/>
                  </a:solidFill>
                  <a:cs typeface="+mn-ea"/>
                  <a:sym typeface="+mn-lt"/>
                </a:rPr>
                <a:t>Education background</a:t>
              </a:r>
              <a:endParaRPr lang="zh-CN" altLang="en-US" sz="1100" dirty="0">
                <a:solidFill>
                  <a:srgbClr val="033E7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215148" y="2524564"/>
            <a:ext cx="2382709" cy="476340"/>
            <a:chOff x="7805427" y="3341205"/>
            <a:chExt cx="3356623" cy="635120"/>
          </a:xfrm>
        </p:grpSpPr>
        <p:sp>
          <p:nvSpPr>
            <p:cNvPr id="32" name="矩形 31"/>
            <p:cNvSpPr/>
            <p:nvPr/>
          </p:nvSpPr>
          <p:spPr>
            <a:xfrm>
              <a:off x="7805428" y="3660855"/>
              <a:ext cx="3356622" cy="31547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825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武汉工程大学</a:t>
              </a:r>
              <a:endParaRPr lang="zh-CN" altLang="en-US" sz="82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7805427" y="3341205"/>
              <a:ext cx="2050553" cy="42738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350" dirty="0" smtClean="0">
                  <a:solidFill>
                    <a:srgbClr val="033E78"/>
                  </a:solidFill>
                  <a:cs typeface="+mn-ea"/>
                  <a:sym typeface="+mn-lt"/>
                </a:rPr>
                <a:t>学校</a:t>
              </a:r>
              <a:r>
                <a:rPr lang="en-US" altLang="zh-CN" sz="1350" dirty="0" smtClean="0">
                  <a:solidFill>
                    <a:srgbClr val="033E78"/>
                  </a:solidFill>
                  <a:cs typeface="+mn-ea"/>
                  <a:sym typeface="+mn-lt"/>
                </a:rPr>
                <a:t>/</a:t>
              </a:r>
              <a:r>
                <a:rPr lang="en-US" altLang="zh-CN" sz="1100" dirty="0" smtClean="0">
                  <a:solidFill>
                    <a:srgbClr val="033E78"/>
                  </a:solidFill>
                  <a:cs typeface="+mn-ea"/>
                  <a:sym typeface="+mn-lt"/>
                </a:rPr>
                <a:t>School</a:t>
              </a:r>
              <a:endParaRPr lang="zh-CN" altLang="en-US" sz="1100" dirty="0">
                <a:solidFill>
                  <a:srgbClr val="033E7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955368" y="1658444"/>
            <a:ext cx="2373824" cy="476340"/>
            <a:chOff x="7805428" y="3341205"/>
            <a:chExt cx="3356623" cy="635120"/>
          </a:xfrm>
        </p:grpSpPr>
        <p:sp>
          <p:nvSpPr>
            <p:cNvPr id="35" name="矩形 34"/>
            <p:cNvSpPr/>
            <p:nvPr/>
          </p:nvSpPr>
          <p:spPr>
            <a:xfrm>
              <a:off x="7805428" y="3660855"/>
              <a:ext cx="3356622" cy="31547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5000"/>
                </a:lnSpc>
              </a:pPr>
              <a:r>
                <a:rPr lang="en-US" altLang="zh-CN" sz="825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2021/04/26</a:t>
              </a:r>
              <a:endParaRPr lang="zh-CN" altLang="en-US" sz="82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8541126" y="3341205"/>
              <a:ext cx="2620925" cy="4273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350" dirty="0" smtClean="0">
                  <a:solidFill>
                    <a:srgbClr val="1A6E9D"/>
                  </a:solidFill>
                  <a:cs typeface="+mn-ea"/>
                  <a:sym typeface="+mn-lt"/>
                </a:rPr>
                <a:t>入职时间</a:t>
              </a:r>
              <a:r>
                <a:rPr lang="en-US" altLang="zh-CN" sz="1350" dirty="0" smtClean="0">
                  <a:solidFill>
                    <a:srgbClr val="1A6E9D"/>
                  </a:solidFill>
                  <a:cs typeface="+mn-ea"/>
                  <a:sym typeface="+mn-lt"/>
                </a:rPr>
                <a:t>/</a:t>
              </a:r>
              <a:r>
                <a:rPr lang="en-US" altLang="zh-CN" sz="1100" dirty="0" smtClean="0">
                  <a:solidFill>
                    <a:srgbClr val="1A6E9D"/>
                  </a:solidFill>
                  <a:cs typeface="+mn-ea"/>
                  <a:sym typeface="+mn-lt"/>
                </a:rPr>
                <a:t>Entry time</a:t>
              </a:r>
              <a:endParaRPr lang="zh-CN" altLang="en-US" sz="1100" dirty="0">
                <a:solidFill>
                  <a:srgbClr val="1A6E9D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955366" y="3448413"/>
            <a:ext cx="2373824" cy="476340"/>
            <a:chOff x="7805428" y="3341205"/>
            <a:chExt cx="3356624" cy="635120"/>
          </a:xfrm>
        </p:grpSpPr>
        <p:sp>
          <p:nvSpPr>
            <p:cNvPr id="38" name="矩形 37"/>
            <p:cNvSpPr/>
            <p:nvPr/>
          </p:nvSpPr>
          <p:spPr>
            <a:xfrm>
              <a:off x="7805428" y="3660855"/>
              <a:ext cx="3356623" cy="31547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5000"/>
                </a:lnSpc>
              </a:pPr>
              <a:r>
                <a:rPr lang="zh-CN" altLang="en-US" sz="825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测控技术与仪器</a:t>
              </a:r>
              <a:endParaRPr lang="zh-CN" altLang="en-US" sz="82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7930204" y="3341205"/>
              <a:ext cx="3231848" cy="4273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350" dirty="0" smtClean="0">
                  <a:solidFill>
                    <a:srgbClr val="1A6E9D"/>
                  </a:solidFill>
                  <a:cs typeface="+mn-ea"/>
                  <a:sym typeface="+mn-lt"/>
                </a:rPr>
                <a:t>专业</a:t>
              </a:r>
              <a:r>
                <a:rPr lang="en-US" altLang="zh-CN" sz="1350" dirty="0" smtClean="0">
                  <a:solidFill>
                    <a:srgbClr val="1A6E9D"/>
                  </a:solidFill>
                  <a:cs typeface="+mn-ea"/>
                  <a:sym typeface="+mn-lt"/>
                </a:rPr>
                <a:t>/</a:t>
              </a:r>
              <a:r>
                <a:rPr lang="en-US" altLang="zh-CN" sz="1100" dirty="0" smtClean="0">
                  <a:solidFill>
                    <a:srgbClr val="1A6E9D"/>
                  </a:solidFill>
                  <a:cs typeface="+mn-ea"/>
                  <a:sym typeface="+mn-lt"/>
                </a:rPr>
                <a:t>Professional</a:t>
              </a:r>
              <a:endParaRPr lang="zh-CN" altLang="en-US" sz="1100" dirty="0">
                <a:solidFill>
                  <a:srgbClr val="1A6E9D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79513" y="2524564"/>
            <a:ext cx="2805499" cy="476340"/>
            <a:chOff x="7195032" y="3341205"/>
            <a:chExt cx="3967018" cy="635120"/>
          </a:xfrm>
        </p:grpSpPr>
        <p:sp>
          <p:nvSpPr>
            <p:cNvPr id="41" name="矩形 40"/>
            <p:cNvSpPr/>
            <p:nvPr/>
          </p:nvSpPr>
          <p:spPr>
            <a:xfrm>
              <a:off x="7805428" y="3660855"/>
              <a:ext cx="3356622" cy="31547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5000"/>
                </a:lnSpc>
              </a:pPr>
              <a:r>
                <a:rPr lang="zh-CN" altLang="en-US" sz="825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奇安信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7195032" y="3341205"/>
              <a:ext cx="3967018" cy="4273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350" dirty="0" smtClean="0">
                  <a:solidFill>
                    <a:srgbClr val="1A6E9D"/>
                  </a:solidFill>
                  <a:cs typeface="+mn-ea"/>
                  <a:sym typeface="+mn-lt"/>
                </a:rPr>
                <a:t>上家公司</a:t>
              </a:r>
              <a:r>
                <a:rPr lang="en-US" altLang="zh-CN" sz="1350" dirty="0" smtClean="0">
                  <a:solidFill>
                    <a:srgbClr val="1A6E9D"/>
                  </a:solidFill>
                  <a:cs typeface="+mn-ea"/>
                  <a:sym typeface="+mn-lt"/>
                </a:rPr>
                <a:t>/</a:t>
              </a:r>
              <a:r>
                <a:rPr lang="en-US" altLang="zh-CN" sz="1100" dirty="0" smtClean="0">
                  <a:solidFill>
                    <a:srgbClr val="1A6E9D"/>
                  </a:solidFill>
                  <a:cs typeface="+mn-ea"/>
                  <a:sym typeface="+mn-lt"/>
                </a:rPr>
                <a:t>Predecessor company</a:t>
              </a:r>
              <a:endParaRPr lang="zh-CN" altLang="en-US" sz="1100" dirty="0">
                <a:solidFill>
                  <a:srgbClr val="1A6E9D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43" name="图片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739" y="195486"/>
            <a:ext cx="1238246" cy="15977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923" y="1764696"/>
            <a:ext cx="257836" cy="291761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497" y="3621450"/>
            <a:ext cx="281147" cy="222302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933" y="2678250"/>
            <a:ext cx="265918" cy="265918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061" y="3542021"/>
            <a:ext cx="328284" cy="284513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274" y="1856744"/>
            <a:ext cx="276720" cy="24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07394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351312" y="411510"/>
            <a:ext cx="2441376" cy="421270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pPr marL="0" lvl="1" algn="ctr"/>
            <a:r>
              <a:rPr lang="zh-CN" altLang="en-US" sz="2400" dirty="0" smtClean="0">
                <a:solidFill>
                  <a:schemeClr val="accent1"/>
                </a:solidFill>
                <a:cs typeface="+mn-ea"/>
                <a:sym typeface="+mn-lt"/>
              </a:rPr>
              <a:t>过往工作内容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739" y="195486"/>
            <a:ext cx="1238246" cy="159774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203598"/>
            <a:ext cx="4229202" cy="3240360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4939502" y="1347614"/>
            <a:ext cx="38809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态势感知：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基于环境的、动态、整体地洞悉安全风险的能力，是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以安全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大数据为基础，从全局视角提升对安全威胁的发现识别、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理解分析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、响应处置能力的一种方式，最终是为了决策与行动，是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安全能力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的落地，作为前端接口人负责过工信部的威胁信息共享平台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、天津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网安等项目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4966520" y="2356887"/>
            <a:ext cx="39259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汉江水利：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通过可视化的大屏展示汉江水利各类威胁信息数据，告警信息的提醒与展示，其中承担部分大屏的开发工作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939503" y="2860943"/>
            <a:ext cx="38809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案件服务：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通过数据管理平台与可视化仪表盘的结合，为一线干警提供对各类安全事件的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966520" y="3364999"/>
            <a:ext cx="38539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天工建模：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基于大数据，建立各种可视化数据模型，推导数据结果与可行性方案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966520" y="3869055"/>
            <a:ext cx="38539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天擎：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用于公司内部员工的电脑桌面安全检测软件，对于各种系统漏洞以及行为安全进行预防与监测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2710" y="3966754"/>
            <a:ext cx="209550" cy="123825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1485" y="3441229"/>
            <a:ext cx="219075" cy="123825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1484" y="2951375"/>
            <a:ext cx="219075" cy="123825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1484" y="2458340"/>
            <a:ext cx="209550" cy="123825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2711" y="1416252"/>
            <a:ext cx="219075" cy="13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49849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D1C34FA-21DE-4F8B-B585-45F17E9A844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60"/>
          <a:stretch/>
        </p:blipFill>
        <p:spPr>
          <a:xfrm>
            <a:off x="0" y="0"/>
            <a:ext cx="9153262" cy="5143500"/>
          </a:xfrm>
          <a:prstGeom prst="rect">
            <a:avLst/>
          </a:prstGeom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2555776" y="1707654"/>
            <a:ext cx="4148893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500" dirty="0" smtClean="0">
                <a:solidFill>
                  <a:srgbClr val="FFFFFF"/>
                </a:solidFill>
                <a:cs typeface="+mn-ea"/>
                <a:sym typeface="+mn-lt"/>
              </a:rPr>
              <a:t>工作汇报</a:t>
            </a:r>
            <a:r>
              <a:rPr lang="en-US" altLang="zh-CN" sz="4500" dirty="0" smtClean="0">
                <a:solidFill>
                  <a:srgbClr val="FFFFFF"/>
                </a:solidFill>
                <a:cs typeface="+mn-ea"/>
                <a:sym typeface="+mn-lt"/>
              </a:rPr>
              <a:t>&amp;</a:t>
            </a:r>
            <a:r>
              <a:rPr lang="zh-CN" altLang="en-US" sz="4500" dirty="0" smtClean="0">
                <a:solidFill>
                  <a:srgbClr val="FFFFFF"/>
                </a:solidFill>
                <a:cs typeface="+mn-ea"/>
                <a:sym typeface="+mn-lt"/>
              </a:rPr>
              <a:t>成果</a:t>
            </a:r>
            <a:endParaRPr kumimoji="0" lang="zh-CN" altLang="en-US" sz="4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031754" y="1275606"/>
            <a:ext cx="1080492" cy="288032"/>
            <a:chOff x="611188" y="2810567"/>
            <a:chExt cx="1080492" cy="288032"/>
          </a:xfrm>
          <a:solidFill>
            <a:schemeClr val="bg1"/>
          </a:solidFill>
        </p:grpSpPr>
        <p:sp>
          <p:nvSpPr>
            <p:cNvPr id="12" name="圆角矩形 11"/>
            <p:cNvSpPr/>
            <p:nvPr/>
          </p:nvSpPr>
          <p:spPr>
            <a:xfrm>
              <a:off x="611188" y="2810567"/>
              <a:ext cx="1080492" cy="288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00216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18650" y="2836989"/>
              <a:ext cx="665567" cy="261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33E78"/>
                  </a:solidFill>
                  <a:effectLst/>
                  <a:uLnTx/>
                  <a:uFillTx/>
                  <a:cs typeface="+mn-ea"/>
                  <a:sym typeface="+mn-lt"/>
                </a:rPr>
                <a:t>Part 02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33E7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739" y="195486"/>
            <a:ext cx="1238246" cy="15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5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351312" y="411510"/>
            <a:ext cx="2441376" cy="421270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pPr marL="0" lvl="1" algn="ctr"/>
            <a:r>
              <a:rPr lang="zh-CN" altLang="en-US" sz="2400" dirty="0" smtClean="0">
                <a:solidFill>
                  <a:schemeClr val="accent1"/>
                </a:solidFill>
                <a:cs typeface="+mn-ea"/>
                <a:sym typeface="+mn-lt"/>
              </a:rPr>
              <a:t>工作汇报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112" y="195486"/>
            <a:ext cx="1238246" cy="159774"/>
          </a:xfrm>
          <a:prstGeom prst="rect">
            <a:avLst/>
          </a:prstGeom>
        </p:spPr>
      </p:pic>
      <p:sp>
        <p:nvSpPr>
          <p:cNvPr id="25" name="ïšḷiďê">
            <a:extLst>
              <a:ext uri="{FF2B5EF4-FFF2-40B4-BE49-F238E27FC236}">
                <a16:creationId xmlns:a16="http://schemas.microsoft.com/office/drawing/2014/main" id="{2347B073-DA3F-4907-B564-1ACD42072928}"/>
              </a:ext>
            </a:extLst>
          </p:cNvPr>
          <p:cNvSpPr/>
          <p:nvPr/>
        </p:nvSpPr>
        <p:spPr>
          <a:xfrm>
            <a:off x="676491" y="2818990"/>
            <a:ext cx="1502762" cy="24414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dirty="0" smtClean="0">
                <a:cs typeface="+mn-ea"/>
                <a:sym typeface="+mn-lt"/>
              </a:rPr>
              <a:t>01</a:t>
            </a:r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26" name="iṩḻîḓê">
            <a:extLst>
              <a:ext uri="{FF2B5EF4-FFF2-40B4-BE49-F238E27FC236}">
                <a16:creationId xmlns:a16="http://schemas.microsoft.com/office/drawing/2014/main" id="{1C5523AE-D4F2-4314-86B5-666FF68C27B5}"/>
              </a:ext>
            </a:extLst>
          </p:cNvPr>
          <p:cNvSpPr/>
          <p:nvPr/>
        </p:nvSpPr>
        <p:spPr>
          <a:xfrm>
            <a:off x="2179253" y="2818990"/>
            <a:ext cx="1425946" cy="244144"/>
          </a:xfrm>
          <a:prstGeom prst="rect">
            <a:avLst/>
          </a:prstGeom>
          <a:solidFill>
            <a:srgbClr val="1A6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îṧľide">
            <a:extLst>
              <a:ext uri="{FF2B5EF4-FFF2-40B4-BE49-F238E27FC236}">
                <a16:creationId xmlns:a16="http://schemas.microsoft.com/office/drawing/2014/main" id="{3D1C495A-81D2-402D-A109-DE159DC0CBAE}"/>
              </a:ext>
            </a:extLst>
          </p:cNvPr>
          <p:cNvSpPr/>
          <p:nvPr/>
        </p:nvSpPr>
        <p:spPr>
          <a:xfrm>
            <a:off x="3593055" y="2818990"/>
            <a:ext cx="1502762" cy="24414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dirty="0" smtClean="0">
                <a:cs typeface="+mn-ea"/>
                <a:sym typeface="+mn-lt"/>
              </a:rPr>
              <a:t>03</a:t>
            </a:r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28" name="isļïdè">
            <a:extLst>
              <a:ext uri="{FF2B5EF4-FFF2-40B4-BE49-F238E27FC236}">
                <a16:creationId xmlns:a16="http://schemas.microsoft.com/office/drawing/2014/main" id="{61C5B08E-57D1-4C20-8E33-970EB5CDC4A2}"/>
              </a:ext>
            </a:extLst>
          </p:cNvPr>
          <p:cNvSpPr/>
          <p:nvPr/>
        </p:nvSpPr>
        <p:spPr>
          <a:xfrm>
            <a:off x="5077175" y="2818990"/>
            <a:ext cx="1452763" cy="244144"/>
          </a:xfrm>
          <a:prstGeom prst="rect">
            <a:avLst/>
          </a:prstGeom>
          <a:solidFill>
            <a:srgbClr val="1A6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dirty="0" smtClean="0">
                <a:cs typeface="+mn-ea"/>
                <a:sym typeface="+mn-lt"/>
              </a:rPr>
              <a:t>04</a:t>
            </a:r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29" name="ïṧḻïḍê">
            <a:extLst>
              <a:ext uri="{FF2B5EF4-FFF2-40B4-BE49-F238E27FC236}">
                <a16:creationId xmlns:a16="http://schemas.microsoft.com/office/drawing/2014/main" id="{38A3977B-E1A4-4BDF-A439-35B0E92CA6AA}"/>
              </a:ext>
            </a:extLst>
          </p:cNvPr>
          <p:cNvSpPr/>
          <p:nvPr/>
        </p:nvSpPr>
        <p:spPr>
          <a:xfrm>
            <a:off x="6503121" y="2818990"/>
            <a:ext cx="1669279" cy="244144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dirty="0" smtClean="0">
                <a:cs typeface="+mn-ea"/>
                <a:sym typeface="+mn-lt"/>
              </a:rPr>
              <a:t>05</a:t>
            </a:r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30" name="îṡḷíḓê">
            <a:extLst>
              <a:ext uri="{FF2B5EF4-FFF2-40B4-BE49-F238E27FC236}">
                <a16:creationId xmlns:a16="http://schemas.microsoft.com/office/drawing/2014/main" id="{3DF742DB-EA60-4261-A66C-DA1E62F40E9B}"/>
              </a:ext>
            </a:extLst>
          </p:cNvPr>
          <p:cNvSpPr/>
          <p:nvPr/>
        </p:nvSpPr>
        <p:spPr bwMode="gray">
          <a:xfrm>
            <a:off x="1252215" y="3040952"/>
            <a:ext cx="66915" cy="67666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bg1"/>
            </a:solidFill>
            <a:round/>
          </a:ln>
          <a:effectLst/>
        </p:spPr>
        <p:txBody>
          <a:bodyPr anchor="ctr"/>
          <a:lstStyle/>
          <a:p>
            <a:pPr algn="ctr"/>
            <a:endParaRPr sz="1800">
              <a:cs typeface="+mn-ea"/>
              <a:sym typeface="+mn-lt"/>
            </a:endParaRPr>
          </a:p>
        </p:txBody>
      </p:sp>
      <p:sp>
        <p:nvSpPr>
          <p:cNvPr id="31" name="iṡ1íḋé">
            <a:extLst>
              <a:ext uri="{FF2B5EF4-FFF2-40B4-BE49-F238E27FC236}">
                <a16:creationId xmlns:a16="http://schemas.microsoft.com/office/drawing/2014/main" id="{71A633FA-AAC7-4D44-B6C0-A4A786C83533}"/>
              </a:ext>
            </a:extLst>
          </p:cNvPr>
          <p:cNvSpPr/>
          <p:nvPr/>
        </p:nvSpPr>
        <p:spPr bwMode="gray">
          <a:xfrm>
            <a:off x="5773601" y="2784826"/>
            <a:ext cx="66915" cy="67666"/>
          </a:xfrm>
          <a:prstGeom prst="ellipse">
            <a:avLst/>
          </a:prstGeom>
          <a:solidFill>
            <a:srgbClr val="1A6E9D"/>
          </a:solidFill>
          <a:ln w="12700" algn="ctr">
            <a:solidFill>
              <a:schemeClr val="bg1"/>
            </a:solidFill>
            <a:round/>
          </a:ln>
          <a:effectLst/>
        </p:spPr>
        <p:txBody>
          <a:bodyPr anchor="ctr"/>
          <a:lstStyle/>
          <a:p>
            <a:pPr algn="ctr"/>
            <a:endParaRPr sz="1800">
              <a:cs typeface="+mn-ea"/>
              <a:sym typeface="+mn-lt"/>
            </a:endParaRPr>
          </a:p>
        </p:txBody>
      </p:sp>
      <p:sp>
        <p:nvSpPr>
          <p:cNvPr id="32" name="ísļiḓe">
            <a:extLst>
              <a:ext uri="{FF2B5EF4-FFF2-40B4-BE49-F238E27FC236}">
                <a16:creationId xmlns:a16="http://schemas.microsoft.com/office/drawing/2014/main" id="{D9479B72-D5FC-4D8E-829B-D6E575CEDF8E}"/>
              </a:ext>
            </a:extLst>
          </p:cNvPr>
          <p:cNvSpPr/>
          <p:nvPr/>
        </p:nvSpPr>
        <p:spPr bwMode="gray">
          <a:xfrm flipH="1" flipV="1">
            <a:off x="5801733" y="2258051"/>
            <a:ext cx="7216" cy="564669"/>
          </a:xfrm>
          <a:prstGeom prst="line">
            <a:avLst/>
          </a:prstGeom>
          <a:noFill/>
          <a:ln w="19050">
            <a:solidFill>
              <a:srgbClr val="1A6E9D"/>
            </a:solidFill>
            <a:round/>
          </a:ln>
          <a:effec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3" name="ïS1idè">
            <a:extLst>
              <a:ext uri="{FF2B5EF4-FFF2-40B4-BE49-F238E27FC236}">
                <a16:creationId xmlns:a16="http://schemas.microsoft.com/office/drawing/2014/main" id="{D5A58ACB-77E2-4A3D-B45A-FD2FAC8A4A77}"/>
              </a:ext>
            </a:extLst>
          </p:cNvPr>
          <p:cNvSpPr/>
          <p:nvPr/>
        </p:nvSpPr>
        <p:spPr bwMode="gray">
          <a:xfrm>
            <a:off x="2909883" y="2784826"/>
            <a:ext cx="66915" cy="67666"/>
          </a:xfrm>
          <a:prstGeom prst="ellipse">
            <a:avLst/>
          </a:prstGeom>
          <a:solidFill>
            <a:srgbClr val="1A6E9D"/>
          </a:solidFill>
          <a:ln w="12700" algn="ctr">
            <a:solidFill>
              <a:schemeClr val="bg1"/>
            </a:solidFill>
            <a:round/>
          </a:ln>
          <a:effectLst/>
        </p:spPr>
        <p:txBody>
          <a:bodyPr anchor="ctr"/>
          <a:lstStyle/>
          <a:p>
            <a:pPr algn="ctr"/>
            <a:endParaRPr sz="1800">
              <a:cs typeface="+mn-ea"/>
              <a:sym typeface="+mn-lt"/>
            </a:endParaRPr>
          </a:p>
        </p:txBody>
      </p:sp>
      <p:sp>
        <p:nvSpPr>
          <p:cNvPr id="35" name="iṣľïḍè">
            <a:extLst>
              <a:ext uri="{FF2B5EF4-FFF2-40B4-BE49-F238E27FC236}">
                <a16:creationId xmlns:a16="http://schemas.microsoft.com/office/drawing/2014/main" id="{3B69A91F-41DC-499B-81B3-E9D2B6F58B72}"/>
              </a:ext>
            </a:extLst>
          </p:cNvPr>
          <p:cNvSpPr/>
          <p:nvPr/>
        </p:nvSpPr>
        <p:spPr bwMode="gray">
          <a:xfrm>
            <a:off x="4120099" y="3053526"/>
            <a:ext cx="66915" cy="67666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bg1"/>
            </a:solidFill>
            <a:round/>
          </a:ln>
          <a:effectLst/>
        </p:spPr>
        <p:txBody>
          <a:bodyPr anchor="ctr"/>
          <a:lstStyle/>
          <a:p>
            <a:pPr algn="ctr"/>
            <a:endParaRPr sz="1800">
              <a:cs typeface="+mn-ea"/>
              <a:sym typeface="+mn-lt"/>
            </a:endParaRPr>
          </a:p>
        </p:txBody>
      </p:sp>
      <p:sp>
        <p:nvSpPr>
          <p:cNvPr id="36" name="îṣlîḓé">
            <a:extLst>
              <a:ext uri="{FF2B5EF4-FFF2-40B4-BE49-F238E27FC236}">
                <a16:creationId xmlns:a16="http://schemas.microsoft.com/office/drawing/2014/main" id="{13C43F5C-AC98-4197-AC80-F980BF3C989F}"/>
              </a:ext>
            </a:extLst>
          </p:cNvPr>
          <p:cNvSpPr/>
          <p:nvPr/>
        </p:nvSpPr>
        <p:spPr bwMode="gray">
          <a:xfrm flipV="1">
            <a:off x="4153556" y="3098204"/>
            <a:ext cx="0" cy="151214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7" name="ïṣ1idé">
            <a:extLst>
              <a:ext uri="{FF2B5EF4-FFF2-40B4-BE49-F238E27FC236}">
                <a16:creationId xmlns:a16="http://schemas.microsoft.com/office/drawing/2014/main" id="{16388EED-871B-4607-94FC-0AADF53066C7}"/>
              </a:ext>
            </a:extLst>
          </p:cNvPr>
          <p:cNvSpPr/>
          <p:nvPr/>
        </p:nvSpPr>
        <p:spPr bwMode="gray">
          <a:xfrm flipV="1">
            <a:off x="1285672" y="3098204"/>
            <a:ext cx="0" cy="151214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8" name="iśḻiḋe">
            <a:extLst>
              <a:ext uri="{FF2B5EF4-FFF2-40B4-BE49-F238E27FC236}">
                <a16:creationId xmlns:a16="http://schemas.microsoft.com/office/drawing/2014/main" id="{271F1088-B6B1-483B-AC8B-D537085076A0}"/>
              </a:ext>
            </a:extLst>
          </p:cNvPr>
          <p:cNvSpPr/>
          <p:nvPr/>
        </p:nvSpPr>
        <p:spPr>
          <a:xfrm>
            <a:off x="1252215" y="2150968"/>
            <a:ext cx="325515" cy="335898"/>
          </a:xfrm>
          <a:custGeom>
            <a:avLst/>
            <a:gdLst>
              <a:gd name="connsiteX0" fmla="*/ 21907 w 330201"/>
              <a:gd name="connsiteY0" fmla="*/ 269875 h 328613"/>
              <a:gd name="connsiteX1" fmla="*/ 87630 w 330201"/>
              <a:gd name="connsiteY1" fmla="*/ 269875 h 328613"/>
              <a:gd name="connsiteX2" fmla="*/ 96651 w 330201"/>
              <a:gd name="connsiteY2" fmla="*/ 272486 h 328613"/>
              <a:gd name="connsiteX3" fmla="*/ 109538 w 330201"/>
              <a:gd name="connsiteY3" fmla="*/ 286844 h 328613"/>
              <a:gd name="connsiteX4" fmla="*/ 131445 w 330201"/>
              <a:gd name="connsiteY4" fmla="*/ 269875 h 328613"/>
              <a:gd name="connsiteX5" fmla="*/ 197168 w 330201"/>
              <a:gd name="connsiteY5" fmla="*/ 269875 h 328613"/>
              <a:gd name="connsiteX6" fmla="*/ 206188 w 330201"/>
              <a:gd name="connsiteY6" fmla="*/ 272486 h 328613"/>
              <a:gd name="connsiteX7" fmla="*/ 219075 w 330201"/>
              <a:gd name="connsiteY7" fmla="*/ 286844 h 328613"/>
              <a:gd name="connsiteX8" fmla="*/ 240983 w 330201"/>
              <a:gd name="connsiteY8" fmla="*/ 269875 h 328613"/>
              <a:gd name="connsiteX9" fmla="*/ 306706 w 330201"/>
              <a:gd name="connsiteY9" fmla="*/ 269875 h 328613"/>
              <a:gd name="connsiteX10" fmla="*/ 328613 w 330201"/>
              <a:gd name="connsiteY10" fmla="*/ 293370 h 328613"/>
              <a:gd name="connsiteX11" fmla="*/ 328613 w 330201"/>
              <a:gd name="connsiteY11" fmla="*/ 328613 h 328613"/>
              <a:gd name="connsiteX12" fmla="*/ 0 w 330201"/>
              <a:gd name="connsiteY12" fmla="*/ 328613 h 328613"/>
              <a:gd name="connsiteX13" fmla="*/ 0 w 330201"/>
              <a:gd name="connsiteY13" fmla="*/ 293370 h 328613"/>
              <a:gd name="connsiteX14" fmla="*/ 21907 w 330201"/>
              <a:gd name="connsiteY14" fmla="*/ 269875 h 328613"/>
              <a:gd name="connsiteX15" fmla="*/ 209550 w 330201"/>
              <a:gd name="connsiteY15" fmla="*/ 204788 h 328613"/>
              <a:gd name="connsiteX16" fmla="*/ 230188 w 330201"/>
              <a:gd name="connsiteY16" fmla="*/ 204788 h 328613"/>
              <a:gd name="connsiteX17" fmla="*/ 225028 w 330201"/>
              <a:gd name="connsiteY17" fmla="*/ 225706 h 328613"/>
              <a:gd name="connsiteX18" fmla="*/ 225028 w 330201"/>
              <a:gd name="connsiteY18" fmla="*/ 227013 h 328613"/>
              <a:gd name="connsiteX19" fmla="*/ 213420 w 330201"/>
              <a:gd name="connsiteY19" fmla="*/ 227013 h 328613"/>
              <a:gd name="connsiteX20" fmla="*/ 213420 w 330201"/>
              <a:gd name="connsiteY20" fmla="*/ 225706 h 328613"/>
              <a:gd name="connsiteX21" fmla="*/ 209550 w 330201"/>
              <a:gd name="connsiteY21" fmla="*/ 204788 h 328613"/>
              <a:gd name="connsiteX22" fmla="*/ 98425 w 330201"/>
              <a:gd name="connsiteY22" fmla="*/ 204788 h 328613"/>
              <a:gd name="connsiteX23" fmla="*/ 119063 w 330201"/>
              <a:gd name="connsiteY23" fmla="*/ 204788 h 328613"/>
              <a:gd name="connsiteX24" fmla="*/ 115193 w 330201"/>
              <a:gd name="connsiteY24" fmla="*/ 225706 h 328613"/>
              <a:gd name="connsiteX25" fmla="*/ 115193 w 330201"/>
              <a:gd name="connsiteY25" fmla="*/ 227013 h 328613"/>
              <a:gd name="connsiteX26" fmla="*/ 103584 w 330201"/>
              <a:gd name="connsiteY26" fmla="*/ 227013 h 328613"/>
              <a:gd name="connsiteX27" fmla="*/ 103584 w 330201"/>
              <a:gd name="connsiteY27" fmla="*/ 225706 h 328613"/>
              <a:gd name="connsiteX28" fmla="*/ 98425 w 330201"/>
              <a:gd name="connsiteY28" fmla="*/ 204788 h 328613"/>
              <a:gd name="connsiteX29" fmla="*/ 274638 w 330201"/>
              <a:gd name="connsiteY29" fmla="*/ 193675 h 328613"/>
              <a:gd name="connsiteX30" fmla="*/ 306388 w 330201"/>
              <a:gd name="connsiteY30" fmla="*/ 225425 h 328613"/>
              <a:gd name="connsiteX31" fmla="*/ 274638 w 330201"/>
              <a:gd name="connsiteY31" fmla="*/ 257175 h 328613"/>
              <a:gd name="connsiteX32" fmla="*/ 242888 w 330201"/>
              <a:gd name="connsiteY32" fmla="*/ 225425 h 328613"/>
              <a:gd name="connsiteX33" fmla="*/ 274638 w 330201"/>
              <a:gd name="connsiteY33" fmla="*/ 193675 h 328613"/>
              <a:gd name="connsiteX34" fmla="*/ 164307 w 330201"/>
              <a:gd name="connsiteY34" fmla="*/ 193675 h 328613"/>
              <a:gd name="connsiteX35" fmla="*/ 195264 w 330201"/>
              <a:gd name="connsiteY35" fmla="*/ 225425 h 328613"/>
              <a:gd name="connsiteX36" fmla="*/ 164307 w 330201"/>
              <a:gd name="connsiteY36" fmla="*/ 257175 h 328613"/>
              <a:gd name="connsiteX37" fmla="*/ 133350 w 330201"/>
              <a:gd name="connsiteY37" fmla="*/ 225425 h 328613"/>
              <a:gd name="connsiteX38" fmla="*/ 164307 w 330201"/>
              <a:gd name="connsiteY38" fmla="*/ 193675 h 328613"/>
              <a:gd name="connsiteX39" fmla="*/ 53975 w 330201"/>
              <a:gd name="connsiteY39" fmla="*/ 193675 h 328613"/>
              <a:gd name="connsiteX40" fmla="*/ 85725 w 330201"/>
              <a:gd name="connsiteY40" fmla="*/ 225425 h 328613"/>
              <a:gd name="connsiteX41" fmla="*/ 53975 w 330201"/>
              <a:gd name="connsiteY41" fmla="*/ 257175 h 328613"/>
              <a:gd name="connsiteX42" fmla="*/ 22225 w 330201"/>
              <a:gd name="connsiteY42" fmla="*/ 225425 h 328613"/>
              <a:gd name="connsiteX43" fmla="*/ 53975 w 330201"/>
              <a:gd name="connsiteY43" fmla="*/ 193675 h 328613"/>
              <a:gd name="connsiteX44" fmla="*/ 155575 w 330201"/>
              <a:gd name="connsiteY44" fmla="*/ 80963 h 328613"/>
              <a:gd name="connsiteX45" fmla="*/ 168275 w 330201"/>
              <a:gd name="connsiteY45" fmla="*/ 80963 h 328613"/>
              <a:gd name="connsiteX46" fmla="*/ 168275 w 330201"/>
              <a:gd name="connsiteY46" fmla="*/ 107950 h 328613"/>
              <a:gd name="connsiteX47" fmla="*/ 195263 w 330201"/>
              <a:gd name="connsiteY47" fmla="*/ 107950 h 328613"/>
              <a:gd name="connsiteX48" fmla="*/ 195263 w 330201"/>
              <a:gd name="connsiteY48" fmla="*/ 119063 h 328613"/>
              <a:gd name="connsiteX49" fmla="*/ 168275 w 330201"/>
              <a:gd name="connsiteY49" fmla="*/ 119063 h 328613"/>
              <a:gd name="connsiteX50" fmla="*/ 168275 w 330201"/>
              <a:gd name="connsiteY50" fmla="*/ 147638 h 328613"/>
              <a:gd name="connsiteX51" fmla="*/ 155575 w 330201"/>
              <a:gd name="connsiteY51" fmla="*/ 147638 h 328613"/>
              <a:gd name="connsiteX52" fmla="*/ 155575 w 330201"/>
              <a:gd name="connsiteY52" fmla="*/ 119063 h 328613"/>
              <a:gd name="connsiteX53" fmla="*/ 130175 w 330201"/>
              <a:gd name="connsiteY53" fmla="*/ 119063 h 328613"/>
              <a:gd name="connsiteX54" fmla="*/ 130175 w 330201"/>
              <a:gd name="connsiteY54" fmla="*/ 107950 h 328613"/>
              <a:gd name="connsiteX55" fmla="*/ 155575 w 330201"/>
              <a:gd name="connsiteY55" fmla="*/ 107950 h 328613"/>
              <a:gd name="connsiteX56" fmla="*/ 104775 w 330201"/>
              <a:gd name="connsiteY56" fmla="*/ 66675 h 328613"/>
              <a:gd name="connsiteX57" fmla="*/ 119063 w 330201"/>
              <a:gd name="connsiteY57" fmla="*/ 66675 h 328613"/>
              <a:gd name="connsiteX58" fmla="*/ 119063 w 330201"/>
              <a:gd name="connsiteY58" fmla="*/ 147638 h 328613"/>
              <a:gd name="connsiteX59" fmla="*/ 101600 w 330201"/>
              <a:gd name="connsiteY59" fmla="*/ 147638 h 328613"/>
              <a:gd name="connsiteX60" fmla="*/ 101600 w 330201"/>
              <a:gd name="connsiteY60" fmla="*/ 84137 h 328613"/>
              <a:gd name="connsiteX61" fmla="*/ 100013 w 330201"/>
              <a:gd name="connsiteY61" fmla="*/ 84137 h 328613"/>
              <a:gd name="connsiteX62" fmla="*/ 84137 w 330201"/>
              <a:gd name="connsiteY62" fmla="*/ 90487 h 328613"/>
              <a:gd name="connsiteX63" fmla="*/ 84137 w 330201"/>
              <a:gd name="connsiteY63" fmla="*/ 80962 h 328613"/>
              <a:gd name="connsiteX64" fmla="*/ 82550 w 330201"/>
              <a:gd name="connsiteY64" fmla="*/ 76200 h 328613"/>
              <a:gd name="connsiteX65" fmla="*/ 222539 w 330201"/>
              <a:gd name="connsiteY65" fmla="*/ 63500 h 328613"/>
              <a:gd name="connsiteX66" fmla="*/ 251114 w 330201"/>
              <a:gd name="connsiteY66" fmla="*/ 89793 h 328613"/>
              <a:gd name="connsiteX67" fmla="*/ 229033 w 330201"/>
              <a:gd name="connsiteY67" fmla="*/ 125289 h 328613"/>
              <a:gd name="connsiteX68" fmla="*/ 221240 w 330201"/>
              <a:gd name="connsiteY68" fmla="*/ 131862 h 328613"/>
              <a:gd name="connsiteX69" fmla="*/ 252413 w 330201"/>
              <a:gd name="connsiteY69" fmla="*/ 131862 h 328613"/>
              <a:gd name="connsiteX70" fmla="*/ 252413 w 330201"/>
              <a:gd name="connsiteY70" fmla="*/ 147638 h 328613"/>
              <a:gd name="connsiteX71" fmla="*/ 195263 w 330201"/>
              <a:gd name="connsiteY71" fmla="*/ 147638 h 328613"/>
              <a:gd name="connsiteX72" fmla="*/ 195263 w 330201"/>
              <a:gd name="connsiteY72" fmla="*/ 135806 h 328613"/>
              <a:gd name="connsiteX73" fmla="*/ 205654 w 330201"/>
              <a:gd name="connsiteY73" fmla="*/ 126603 h 328613"/>
              <a:gd name="connsiteX74" fmla="*/ 231631 w 330201"/>
              <a:gd name="connsiteY74" fmla="*/ 91108 h 328613"/>
              <a:gd name="connsiteX75" fmla="*/ 218642 w 330201"/>
              <a:gd name="connsiteY75" fmla="*/ 79276 h 328613"/>
              <a:gd name="connsiteX76" fmla="*/ 201757 w 330201"/>
              <a:gd name="connsiteY76" fmla="*/ 85849 h 328613"/>
              <a:gd name="connsiteX77" fmla="*/ 200458 w 330201"/>
              <a:gd name="connsiteY77" fmla="*/ 85849 h 328613"/>
              <a:gd name="connsiteX78" fmla="*/ 195263 w 330201"/>
              <a:gd name="connsiteY78" fmla="*/ 72702 h 328613"/>
              <a:gd name="connsiteX79" fmla="*/ 222539 w 330201"/>
              <a:gd name="connsiteY79" fmla="*/ 63500 h 328613"/>
              <a:gd name="connsiteX80" fmla="*/ 22740 w 330201"/>
              <a:gd name="connsiteY80" fmla="*/ 0 h 328613"/>
              <a:gd name="connsiteX81" fmla="*/ 318574 w 330201"/>
              <a:gd name="connsiteY81" fmla="*/ 0 h 328613"/>
              <a:gd name="connsiteX82" fmla="*/ 330201 w 330201"/>
              <a:gd name="connsiteY82" fmla="*/ 11608 h 328613"/>
              <a:gd name="connsiteX83" fmla="*/ 330201 w 330201"/>
              <a:gd name="connsiteY83" fmla="*/ 215405 h 328613"/>
              <a:gd name="connsiteX84" fmla="*/ 322450 w 330201"/>
              <a:gd name="connsiteY84" fmla="*/ 227013 h 328613"/>
              <a:gd name="connsiteX85" fmla="*/ 322450 w 330201"/>
              <a:gd name="connsiteY85" fmla="*/ 225723 h 328613"/>
              <a:gd name="connsiteX86" fmla="*/ 306948 w 330201"/>
              <a:gd name="connsiteY86" fmla="*/ 188317 h 328613"/>
              <a:gd name="connsiteX87" fmla="*/ 306948 w 330201"/>
              <a:gd name="connsiteY87" fmla="*/ 21927 h 328613"/>
              <a:gd name="connsiteX88" fmla="*/ 34366 w 330201"/>
              <a:gd name="connsiteY88" fmla="*/ 21927 h 328613"/>
              <a:gd name="connsiteX89" fmla="*/ 34366 w 330201"/>
              <a:gd name="connsiteY89" fmla="*/ 180578 h 328613"/>
              <a:gd name="connsiteX90" fmla="*/ 11113 w 330201"/>
              <a:gd name="connsiteY90" fmla="*/ 202506 h 328613"/>
              <a:gd name="connsiteX91" fmla="*/ 11113 w 330201"/>
              <a:gd name="connsiteY91" fmla="*/ 11608 h 328613"/>
              <a:gd name="connsiteX92" fmla="*/ 22740 w 330201"/>
              <a:gd name="connsiteY92" fmla="*/ 0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330201" h="328613">
                <a:moveTo>
                  <a:pt x="21907" y="269875"/>
                </a:moveTo>
                <a:cubicBezTo>
                  <a:pt x="21907" y="269875"/>
                  <a:pt x="21907" y="269875"/>
                  <a:pt x="87630" y="269875"/>
                </a:cubicBezTo>
                <a:cubicBezTo>
                  <a:pt x="91496" y="269875"/>
                  <a:pt x="94073" y="271181"/>
                  <a:pt x="96651" y="272486"/>
                </a:cubicBezTo>
                <a:cubicBezTo>
                  <a:pt x="103094" y="275096"/>
                  <a:pt x="108249" y="280318"/>
                  <a:pt x="109538" y="286844"/>
                </a:cubicBezTo>
                <a:cubicBezTo>
                  <a:pt x="112115" y="277707"/>
                  <a:pt x="121136" y="269875"/>
                  <a:pt x="131445" y="269875"/>
                </a:cubicBezTo>
                <a:cubicBezTo>
                  <a:pt x="131445" y="269875"/>
                  <a:pt x="131445" y="269875"/>
                  <a:pt x="197168" y="269875"/>
                </a:cubicBezTo>
                <a:cubicBezTo>
                  <a:pt x="201034" y="269875"/>
                  <a:pt x="203611" y="271181"/>
                  <a:pt x="206188" y="272486"/>
                </a:cubicBezTo>
                <a:cubicBezTo>
                  <a:pt x="212632" y="275096"/>
                  <a:pt x="216498" y="280318"/>
                  <a:pt x="219075" y="286844"/>
                </a:cubicBezTo>
                <a:cubicBezTo>
                  <a:pt x="221653" y="277707"/>
                  <a:pt x="230673" y="269875"/>
                  <a:pt x="240983" y="269875"/>
                </a:cubicBezTo>
                <a:cubicBezTo>
                  <a:pt x="240983" y="269875"/>
                  <a:pt x="240983" y="269875"/>
                  <a:pt x="306706" y="269875"/>
                </a:cubicBezTo>
                <a:cubicBezTo>
                  <a:pt x="319592" y="269875"/>
                  <a:pt x="328613" y="280318"/>
                  <a:pt x="328613" y="293370"/>
                </a:cubicBezTo>
                <a:cubicBezTo>
                  <a:pt x="328613" y="293370"/>
                  <a:pt x="328613" y="293370"/>
                  <a:pt x="328613" y="328613"/>
                </a:cubicBezTo>
                <a:cubicBezTo>
                  <a:pt x="328613" y="328613"/>
                  <a:pt x="328613" y="328613"/>
                  <a:pt x="0" y="328613"/>
                </a:cubicBezTo>
                <a:cubicBezTo>
                  <a:pt x="0" y="328613"/>
                  <a:pt x="0" y="328613"/>
                  <a:pt x="0" y="293370"/>
                </a:cubicBezTo>
                <a:cubicBezTo>
                  <a:pt x="0" y="280318"/>
                  <a:pt x="9021" y="269875"/>
                  <a:pt x="21907" y="269875"/>
                </a:cubicBezTo>
                <a:close/>
                <a:moveTo>
                  <a:pt x="209550" y="204788"/>
                </a:moveTo>
                <a:lnTo>
                  <a:pt x="230188" y="204788"/>
                </a:lnTo>
                <a:cubicBezTo>
                  <a:pt x="227608" y="211325"/>
                  <a:pt x="225028" y="217862"/>
                  <a:pt x="225028" y="225706"/>
                </a:cubicBezTo>
                <a:cubicBezTo>
                  <a:pt x="225028" y="225706"/>
                  <a:pt x="225028" y="227013"/>
                  <a:pt x="225028" y="227013"/>
                </a:cubicBezTo>
                <a:cubicBezTo>
                  <a:pt x="225028" y="227013"/>
                  <a:pt x="225028" y="227013"/>
                  <a:pt x="213420" y="227013"/>
                </a:cubicBezTo>
                <a:cubicBezTo>
                  <a:pt x="213420" y="227013"/>
                  <a:pt x="213420" y="225706"/>
                  <a:pt x="213420" y="225706"/>
                </a:cubicBezTo>
                <a:cubicBezTo>
                  <a:pt x="213420" y="217862"/>
                  <a:pt x="212130" y="211325"/>
                  <a:pt x="209550" y="204788"/>
                </a:cubicBezTo>
                <a:close/>
                <a:moveTo>
                  <a:pt x="98425" y="204788"/>
                </a:moveTo>
                <a:lnTo>
                  <a:pt x="119063" y="204788"/>
                </a:lnTo>
                <a:cubicBezTo>
                  <a:pt x="116483" y="211325"/>
                  <a:pt x="115193" y="217862"/>
                  <a:pt x="115193" y="225706"/>
                </a:cubicBezTo>
                <a:cubicBezTo>
                  <a:pt x="115193" y="225706"/>
                  <a:pt x="115193" y="227013"/>
                  <a:pt x="115193" y="227013"/>
                </a:cubicBezTo>
                <a:cubicBezTo>
                  <a:pt x="115193" y="227013"/>
                  <a:pt x="115193" y="227013"/>
                  <a:pt x="103584" y="227013"/>
                </a:cubicBezTo>
                <a:cubicBezTo>
                  <a:pt x="103584" y="227013"/>
                  <a:pt x="103584" y="225706"/>
                  <a:pt x="103584" y="225706"/>
                </a:cubicBezTo>
                <a:cubicBezTo>
                  <a:pt x="103584" y="217862"/>
                  <a:pt x="101005" y="211325"/>
                  <a:pt x="98425" y="204788"/>
                </a:cubicBezTo>
                <a:close/>
                <a:moveTo>
                  <a:pt x="274638" y="193675"/>
                </a:moveTo>
                <a:cubicBezTo>
                  <a:pt x="292173" y="193675"/>
                  <a:pt x="306388" y="207890"/>
                  <a:pt x="306388" y="225425"/>
                </a:cubicBezTo>
                <a:cubicBezTo>
                  <a:pt x="306388" y="242960"/>
                  <a:pt x="292173" y="257175"/>
                  <a:pt x="274638" y="257175"/>
                </a:cubicBezTo>
                <a:cubicBezTo>
                  <a:pt x="257103" y="257175"/>
                  <a:pt x="242888" y="242960"/>
                  <a:pt x="242888" y="225425"/>
                </a:cubicBezTo>
                <a:cubicBezTo>
                  <a:pt x="242888" y="207890"/>
                  <a:pt x="257103" y="193675"/>
                  <a:pt x="274638" y="193675"/>
                </a:cubicBezTo>
                <a:close/>
                <a:moveTo>
                  <a:pt x="164307" y="193675"/>
                </a:moveTo>
                <a:cubicBezTo>
                  <a:pt x="181404" y="193675"/>
                  <a:pt x="195264" y="207890"/>
                  <a:pt x="195264" y="225425"/>
                </a:cubicBezTo>
                <a:cubicBezTo>
                  <a:pt x="195264" y="242960"/>
                  <a:pt x="181404" y="257175"/>
                  <a:pt x="164307" y="257175"/>
                </a:cubicBezTo>
                <a:cubicBezTo>
                  <a:pt x="147210" y="257175"/>
                  <a:pt x="133350" y="242960"/>
                  <a:pt x="133350" y="225425"/>
                </a:cubicBezTo>
                <a:cubicBezTo>
                  <a:pt x="133350" y="207890"/>
                  <a:pt x="147210" y="193675"/>
                  <a:pt x="164307" y="193675"/>
                </a:cubicBezTo>
                <a:close/>
                <a:moveTo>
                  <a:pt x="53975" y="193675"/>
                </a:moveTo>
                <a:cubicBezTo>
                  <a:pt x="71510" y="193675"/>
                  <a:pt x="85725" y="207890"/>
                  <a:pt x="85725" y="225425"/>
                </a:cubicBezTo>
                <a:cubicBezTo>
                  <a:pt x="85725" y="242960"/>
                  <a:pt x="71510" y="257175"/>
                  <a:pt x="53975" y="257175"/>
                </a:cubicBezTo>
                <a:cubicBezTo>
                  <a:pt x="36440" y="257175"/>
                  <a:pt x="22225" y="242960"/>
                  <a:pt x="22225" y="225425"/>
                </a:cubicBezTo>
                <a:cubicBezTo>
                  <a:pt x="22225" y="207890"/>
                  <a:pt x="36440" y="193675"/>
                  <a:pt x="53975" y="193675"/>
                </a:cubicBezTo>
                <a:close/>
                <a:moveTo>
                  <a:pt x="155575" y="80963"/>
                </a:moveTo>
                <a:lnTo>
                  <a:pt x="168275" y="80963"/>
                </a:lnTo>
                <a:lnTo>
                  <a:pt x="168275" y="107950"/>
                </a:lnTo>
                <a:lnTo>
                  <a:pt x="195263" y="107950"/>
                </a:lnTo>
                <a:lnTo>
                  <a:pt x="195263" y="119063"/>
                </a:lnTo>
                <a:lnTo>
                  <a:pt x="168275" y="119063"/>
                </a:lnTo>
                <a:lnTo>
                  <a:pt x="168275" y="147638"/>
                </a:lnTo>
                <a:lnTo>
                  <a:pt x="155575" y="147638"/>
                </a:lnTo>
                <a:lnTo>
                  <a:pt x="155575" y="119063"/>
                </a:lnTo>
                <a:lnTo>
                  <a:pt x="130175" y="119063"/>
                </a:lnTo>
                <a:lnTo>
                  <a:pt x="130175" y="107950"/>
                </a:lnTo>
                <a:lnTo>
                  <a:pt x="155575" y="107950"/>
                </a:lnTo>
                <a:close/>
                <a:moveTo>
                  <a:pt x="104775" y="66675"/>
                </a:moveTo>
                <a:lnTo>
                  <a:pt x="119063" y="66675"/>
                </a:lnTo>
                <a:lnTo>
                  <a:pt x="119063" y="147638"/>
                </a:lnTo>
                <a:lnTo>
                  <a:pt x="101600" y="147638"/>
                </a:lnTo>
                <a:lnTo>
                  <a:pt x="101600" y="84137"/>
                </a:lnTo>
                <a:lnTo>
                  <a:pt x="100013" y="84137"/>
                </a:lnTo>
                <a:lnTo>
                  <a:pt x="84137" y="90487"/>
                </a:lnTo>
                <a:lnTo>
                  <a:pt x="84137" y="80962"/>
                </a:lnTo>
                <a:lnTo>
                  <a:pt x="82550" y="76200"/>
                </a:lnTo>
                <a:close/>
                <a:moveTo>
                  <a:pt x="222539" y="63500"/>
                </a:moveTo>
                <a:cubicBezTo>
                  <a:pt x="240723" y="63500"/>
                  <a:pt x="251114" y="75332"/>
                  <a:pt x="251114" y="89793"/>
                </a:cubicBezTo>
                <a:cubicBezTo>
                  <a:pt x="251114" y="102939"/>
                  <a:pt x="240723" y="114771"/>
                  <a:pt x="229033" y="125289"/>
                </a:cubicBezTo>
                <a:cubicBezTo>
                  <a:pt x="229033" y="125289"/>
                  <a:pt x="229033" y="125289"/>
                  <a:pt x="221240" y="131862"/>
                </a:cubicBezTo>
                <a:cubicBezTo>
                  <a:pt x="221240" y="131862"/>
                  <a:pt x="221240" y="131862"/>
                  <a:pt x="252413" y="131862"/>
                </a:cubicBezTo>
                <a:cubicBezTo>
                  <a:pt x="252413" y="131862"/>
                  <a:pt x="252413" y="131862"/>
                  <a:pt x="252413" y="147638"/>
                </a:cubicBezTo>
                <a:cubicBezTo>
                  <a:pt x="252413" y="147638"/>
                  <a:pt x="252413" y="147638"/>
                  <a:pt x="195263" y="147638"/>
                </a:cubicBezTo>
                <a:cubicBezTo>
                  <a:pt x="195263" y="147638"/>
                  <a:pt x="195263" y="147638"/>
                  <a:pt x="195263" y="135806"/>
                </a:cubicBezTo>
                <a:cubicBezTo>
                  <a:pt x="195263" y="135806"/>
                  <a:pt x="195263" y="135806"/>
                  <a:pt x="205654" y="126603"/>
                </a:cubicBezTo>
                <a:cubicBezTo>
                  <a:pt x="222539" y="110827"/>
                  <a:pt x="231631" y="101625"/>
                  <a:pt x="231631" y="91108"/>
                </a:cubicBezTo>
                <a:cubicBezTo>
                  <a:pt x="231631" y="84534"/>
                  <a:pt x="227735" y="79276"/>
                  <a:pt x="218642" y="79276"/>
                </a:cubicBezTo>
                <a:cubicBezTo>
                  <a:pt x="210849" y="79276"/>
                  <a:pt x="205654" y="83220"/>
                  <a:pt x="201757" y="85849"/>
                </a:cubicBezTo>
                <a:cubicBezTo>
                  <a:pt x="201757" y="85849"/>
                  <a:pt x="201757" y="85849"/>
                  <a:pt x="200458" y="85849"/>
                </a:cubicBezTo>
                <a:cubicBezTo>
                  <a:pt x="200458" y="85849"/>
                  <a:pt x="200458" y="85849"/>
                  <a:pt x="195263" y="72702"/>
                </a:cubicBezTo>
                <a:cubicBezTo>
                  <a:pt x="201757" y="67444"/>
                  <a:pt x="210849" y="63500"/>
                  <a:pt x="222539" y="63500"/>
                </a:cubicBezTo>
                <a:close/>
                <a:moveTo>
                  <a:pt x="22740" y="0"/>
                </a:moveTo>
                <a:cubicBezTo>
                  <a:pt x="22740" y="0"/>
                  <a:pt x="22740" y="0"/>
                  <a:pt x="318574" y="0"/>
                </a:cubicBezTo>
                <a:cubicBezTo>
                  <a:pt x="325034" y="0"/>
                  <a:pt x="330201" y="5159"/>
                  <a:pt x="330201" y="11608"/>
                </a:cubicBezTo>
                <a:cubicBezTo>
                  <a:pt x="330201" y="11608"/>
                  <a:pt x="330201" y="11608"/>
                  <a:pt x="330201" y="215405"/>
                </a:cubicBezTo>
                <a:cubicBezTo>
                  <a:pt x="330201" y="220564"/>
                  <a:pt x="327617" y="224434"/>
                  <a:pt x="322450" y="227013"/>
                </a:cubicBezTo>
                <a:cubicBezTo>
                  <a:pt x="322450" y="225723"/>
                  <a:pt x="322450" y="225723"/>
                  <a:pt x="322450" y="225723"/>
                </a:cubicBezTo>
                <a:cubicBezTo>
                  <a:pt x="322450" y="210245"/>
                  <a:pt x="315991" y="197347"/>
                  <a:pt x="306948" y="188317"/>
                </a:cubicBezTo>
                <a:cubicBezTo>
                  <a:pt x="306948" y="188317"/>
                  <a:pt x="306948" y="188317"/>
                  <a:pt x="306948" y="21927"/>
                </a:cubicBezTo>
                <a:cubicBezTo>
                  <a:pt x="306948" y="21927"/>
                  <a:pt x="306948" y="21927"/>
                  <a:pt x="34366" y="21927"/>
                </a:cubicBezTo>
                <a:cubicBezTo>
                  <a:pt x="34366" y="21927"/>
                  <a:pt x="34366" y="21927"/>
                  <a:pt x="34366" y="180578"/>
                </a:cubicBezTo>
                <a:cubicBezTo>
                  <a:pt x="24031" y="185738"/>
                  <a:pt x="16280" y="193477"/>
                  <a:pt x="11113" y="202506"/>
                </a:cubicBezTo>
                <a:cubicBezTo>
                  <a:pt x="11113" y="202506"/>
                  <a:pt x="11113" y="202506"/>
                  <a:pt x="11113" y="11608"/>
                </a:cubicBezTo>
                <a:cubicBezTo>
                  <a:pt x="11113" y="5159"/>
                  <a:pt x="16280" y="0"/>
                  <a:pt x="2274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800">
              <a:cs typeface="+mn-ea"/>
              <a:sym typeface="+mn-lt"/>
            </a:endParaRPr>
          </a:p>
        </p:txBody>
      </p:sp>
      <p:sp>
        <p:nvSpPr>
          <p:cNvPr id="39" name="ïśļïdè">
            <a:extLst>
              <a:ext uri="{FF2B5EF4-FFF2-40B4-BE49-F238E27FC236}">
                <a16:creationId xmlns:a16="http://schemas.microsoft.com/office/drawing/2014/main" id="{2FD26765-A351-40E8-B42A-11898B7310C8}"/>
              </a:ext>
            </a:extLst>
          </p:cNvPr>
          <p:cNvSpPr/>
          <p:nvPr/>
        </p:nvSpPr>
        <p:spPr>
          <a:xfrm>
            <a:off x="2747771" y="3327842"/>
            <a:ext cx="325515" cy="335898"/>
          </a:xfrm>
          <a:custGeom>
            <a:avLst/>
            <a:gdLst>
              <a:gd name="connsiteX0" fmla="*/ 21907 w 330201"/>
              <a:gd name="connsiteY0" fmla="*/ 269875 h 328613"/>
              <a:gd name="connsiteX1" fmla="*/ 87630 w 330201"/>
              <a:gd name="connsiteY1" fmla="*/ 269875 h 328613"/>
              <a:gd name="connsiteX2" fmla="*/ 96651 w 330201"/>
              <a:gd name="connsiteY2" fmla="*/ 272486 h 328613"/>
              <a:gd name="connsiteX3" fmla="*/ 109538 w 330201"/>
              <a:gd name="connsiteY3" fmla="*/ 286844 h 328613"/>
              <a:gd name="connsiteX4" fmla="*/ 131445 w 330201"/>
              <a:gd name="connsiteY4" fmla="*/ 269875 h 328613"/>
              <a:gd name="connsiteX5" fmla="*/ 197168 w 330201"/>
              <a:gd name="connsiteY5" fmla="*/ 269875 h 328613"/>
              <a:gd name="connsiteX6" fmla="*/ 206188 w 330201"/>
              <a:gd name="connsiteY6" fmla="*/ 272486 h 328613"/>
              <a:gd name="connsiteX7" fmla="*/ 219075 w 330201"/>
              <a:gd name="connsiteY7" fmla="*/ 286844 h 328613"/>
              <a:gd name="connsiteX8" fmla="*/ 240983 w 330201"/>
              <a:gd name="connsiteY8" fmla="*/ 269875 h 328613"/>
              <a:gd name="connsiteX9" fmla="*/ 306706 w 330201"/>
              <a:gd name="connsiteY9" fmla="*/ 269875 h 328613"/>
              <a:gd name="connsiteX10" fmla="*/ 328613 w 330201"/>
              <a:gd name="connsiteY10" fmla="*/ 293370 h 328613"/>
              <a:gd name="connsiteX11" fmla="*/ 328613 w 330201"/>
              <a:gd name="connsiteY11" fmla="*/ 328613 h 328613"/>
              <a:gd name="connsiteX12" fmla="*/ 0 w 330201"/>
              <a:gd name="connsiteY12" fmla="*/ 328613 h 328613"/>
              <a:gd name="connsiteX13" fmla="*/ 0 w 330201"/>
              <a:gd name="connsiteY13" fmla="*/ 293370 h 328613"/>
              <a:gd name="connsiteX14" fmla="*/ 21907 w 330201"/>
              <a:gd name="connsiteY14" fmla="*/ 269875 h 328613"/>
              <a:gd name="connsiteX15" fmla="*/ 209550 w 330201"/>
              <a:gd name="connsiteY15" fmla="*/ 204788 h 328613"/>
              <a:gd name="connsiteX16" fmla="*/ 230188 w 330201"/>
              <a:gd name="connsiteY16" fmla="*/ 204788 h 328613"/>
              <a:gd name="connsiteX17" fmla="*/ 225028 w 330201"/>
              <a:gd name="connsiteY17" fmla="*/ 225706 h 328613"/>
              <a:gd name="connsiteX18" fmla="*/ 225028 w 330201"/>
              <a:gd name="connsiteY18" fmla="*/ 227013 h 328613"/>
              <a:gd name="connsiteX19" fmla="*/ 213420 w 330201"/>
              <a:gd name="connsiteY19" fmla="*/ 227013 h 328613"/>
              <a:gd name="connsiteX20" fmla="*/ 213420 w 330201"/>
              <a:gd name="connsiteY20" fmla="*/ 225706 h 328613"/>
              <a:gd name="connsiteX21" fmla="*/ 209550 w 330201"/>
              <a:gd name="connsiteY21" fmla="*/ 204788 h 328613"/>
              <a:gd name="connsiteX22" fmla="*/ 98425 w 330201"/>
              <a:gd name="connsiteY22" fmla="*/ 204788 h 328613"/>
              <a:gd name="connsiteX23" fmla="*/ 119063 w 330201"/>
              <a:gd name="connsiteY23" fmla="*/ 204788 h 328613"/>
              <a:gd name="connsiteX24" fmla="*/ 115193 w 330201"/>
              <a:gd name="connsiteY24" fmla="*/ 225706 h 328613"/>
              <a:gd name="connsiteX25" fmla="*/ 115193 w 330201"/>
              <a:gd name="connsiteY25" fmla="*/ 227013 h 328613"/>
              <a:gd name="connsiteX26" fmla="*/ 103584 w 330201"/>
              <a:gd name="connsiteY26" fmla="*/ 227013 h 328613"/>
              <a:gd name="connsiteX27" fmla="*/ 103584 w 330201"/>
              <a:gd name="connsiteY27" fmla="*/ 225706 h 328613"/>
              <a:gd name="connsiteX28" fmla="*/ 98425 w 330201"/>
              <a:gd name="connsiteY28" fmla="*/ 204788 h 328613"/>
              <a:gd name="connsiteX29" fmla="*/ 274638 w 330201"/>
              <a:gd name="connsiteY29" fmla="*/ 193675 h 328613"/>
              <a:gd name="connsiteX30" fmla="*/ 306388 w 330201"/>
              <a:gd name="connsiteY30" fmla="*/ 225425 h 328613"/>
              <a:gd name="connsiteX31" fmla="*/ 274638 w 330201"/>
              <a:gd name="connsiteY31" fmla="*/ 257175 h 328613"/>
              <a:gd name="connsiteX32" fmla="*/ 242888 w 330201"/>
              <a:gd name="connsiteY32" fmla="*/ 225425 h 328613"/>
              <a:gd name="connsiteX33" fmla="*/ 274638 w 330201"/>
              <a:gd name="connsiteY33" fmla="*/ 193675 h 328613"/>
              <a:gd name="connsiteX34" fmla="*/ 164307 w 330201"/>
              <a:gd name="connsiteY34" fmla="*/ 193675 h 328613"/>
              <a:gd name="connsiteX35" fmla="*/ 195264 w 330201"/>
              <a:gd name="connsiteY35" fmla="*/ 225425 h 328613"/>
              <a:gd name="connsiteX36" fmla="*/ 164307 w 330201"/>
              <a:gd name="connsiteY36" fmla="*/ 257175 h 328613"/>
              <a:gd name="connsiteX37" fmla="*/ 133350 w 330201"/>
              <a:gd name="connsiteY37" fmla="*/ 225425 h 328613"/>
              <a:gd name="connsiteX38" fmla="*/ 164307 w 330201"/>
              <a:gd name="connsiteY38" fmla="*/ 193675 h 328613"/>
              <a:gd name="connsiteX39" fmla="*/ 53975 w 330201"/>
              <a:gd name="connsiteY39" fmla="*/ 193675 h 328613"/>
              <a:gd name="connsiteX40" fmla="*/ 85725 w 330201"/>
              <a:gd name="connsiteY40" fmla="*/ 225425 h 328613"/>
              <a:gd name="connsiteX41" fmla="*/ 53975 w 330201"/>
              <a:gd name="connsiteY41" fmla="*/ 257175 h 328613"/>
              <a:gd name="connsiteX42" fmla="*/ 22225 w 330201"/>
              <a:gd name="connsiteY42" fmla="*/ 225425 h 328613"/>
              <a:gd name="connsiteX43" fmla="*/ 53975 w 330201"/>
              <a:gd name="connsiteY43" fmla="*/ 193675 h 328613"/>
              <a:gd name="connsiteX44" fmla="*/ 155575 w 330201"/>
              <a:gd name="connsiteY44" fmla="*/ 80963 h 328613"/>
              <a:gd name="connsiteX45" fmla="*/ 168275 w 330201"/>
              <a:gd name="connsiteY45" fmla="*/ 80963 h 328613"/>
              <a:gd name="connsiteX46" fmla="*/ 168275 w 330201"/>
              <a:gd name="connsiteY46" fmla="*/ 107950 h 328613"/>
              <a:gd name="connsiteX47" fmla="*/ 195263 w 330201"/>
              <a:gd name="connsiteY47" fmla="*/ 107950 h 328613"/>
              <a:gd name="connsiteX48" fmla="*/ 195263 w 330201"/>
              <a:gd name="connsiteY48" fmla="*/ 119063 h 328613"/>
              <a:gd name="connsiteX49" fmla="*/ 168275 w 330201"/>
              <a:gd name="connsiteY49" fmla="*/ 119063 h 328613"/>
              <a:gd name="connsiteX50" fmla="*/ 168275 w 330201"/>
              <a:gd name="connsiteY50" fmla="*/ 147638 h 328613"/>
              <a:gd name="connsiteX51" fmla="*/ 155575 w 330201"/>
              <a:gd name="connsiteY51" fmla="*/ 147638 h 328613"/>
              <a:gd name="connsiteX52" fmla="*/ 155575 w 330201"/>
              <a:gd name="connsiteY52" fmla="*/ 119063 h 328613"/>
              <a:gd name="connsiteX53" fmla="*/ 130175 w 330201"/>
              <a:gd name="connsiteY53" fmla="*/ 119063 h 328613"/>
              <a:gd name="connsiteX54" fmla="*/ 130175 w 330201"/>
              <a:gd name="connsiteY54" fmla="*/ 107950 h 328613"/>
              <a:gd name="connsiteX55" fmla="*/ 155575 w 330201"/>
              <a:gd name="connsiteY55" fmla="*/ 107950 h 328613"/>
              <a:gd name="connsiteX56" fmla="*/ 104775 w 330201"/>
              <a:gd name="connsiteY56" fmla="*/ 66675 h 328613"/>
              <a:gd name="connsiteX57" fmla="*/ 119063 w 330201"/>
              <a:gd name="connsiteY57" fmla="*/ 66675 h 328613"/>
              <a:gd name="connsiteX58" fmla="*/ 119063 w 330201"/>
              <a:gd name="connsiteY58" fmla="*/ 147638 h 328613"/>
              <a:gd name="connsiteX59" fmla="*/ 101600 w 330201"/>
              <a:gd name="connsiteY59" fmla="*/ 147638 h 328613"/>
              <a:gd name="connsiteX60" fmla="*/ 101600 w 330201"/>
              <a:gd name="connsiteY60" fmla="*/ 84137 h 328613"/>
              <a:gd name="connsiteX61" fmla="*/ 100013 w 330201"/>
              <a:gd name="connsiteY61" fmla="*/ 84137 h 328613"/>
              <a:gd name="connsiteX62" fmla="*/ 84137 w 330201"/>
              <a:gd name="connsiteY62" fmla="*/ 90487 h 328613"/>
              <a:gd name="connsiteX63" fmla="*/ 84137 w 330201"/>
              <a:gd name="connsiteY63" fmla="*/ 80962 h 328613"/>
              <a:gd name="connsiteX64" fmla="*/ 82550 w 330201"/>
              <a:gd name="connsiteY64" fmla="*/ 76200 h 328613"/>
              <a:gd name="connsiteX65" fmla="*/ 222539 w 330201"/>
              <a:gd name="connsiteY65" fmla="*/ 63500 h 328613"/>
              <a:gd name="connsiteX66" fmla="*/ 251114 w 330201"/>
              <a:gd name="connsiteY66" fmla="*/ 89793 h 328613"/>
              <a:gd name="connsiteX67" fmla="*/ 229033 w 330201"/>
              <a:gd name="connsiteY67" fmla="*/ 125289 h 328613"/>
              <a:gd name="connsiteX68" fmla="*/ 221240 w 330201"/>
              <a:gd name="connsiteY68" fmla="*/ 131862 h 328613"/>
              <a:gd name="connsiteX69" fmla="*/ 252413 w 330201"/>
              <a:gd name="connsiteY69" fmla="*/ 131862 h 328613"/>
              <a:gd name="connsiteX70" fmla="*/ 252413 w 330201"/>
              <a:gd name="connsiteY70" fmla="*/ 147638 h 328613"/>
              <a:gd name="connsiteX71" fmla="*/ 195263 w 330201"/>
              <a:gd name="connsiteY71" fmla="*/ 147638 h 328613"/>
              <a:gd name="connsiteX72" fmla="*/ 195263 w 330201"/>
              <a:gd name="connsiteY72" fmla="*/ 135806 h 328613"/>
              <a:gd name="connsiteX73" fmla="*/ 205654 w 330201"/>
              <a:gd name="connsiteY73" fmla="*/ 126603 h 328613"/>
              <a:gd name="connsiteX74" fmla="*/ 231631 w 330201"/>
              <a:gd name="connsiteY74" fmla="*/ 91108 h 328613"/>
              <a:gd name="connsiteX75" fmla="*/ 218642 w 330201"/>
              <a:gd name="connsiteY75" fmla="*/ 79276 h 328613"/>
              <a:gd name="connsiteX76" fmla="*/ 201757 w 330201"/>
              <a:gd name="connsiteY76" fmla="*/ 85849 h 328613"/>
              <a:gd name="connsiteX77" fmla="*/ 200458 w 330201"/>
              <a:gd name="connsiteY77" fmla="*/ 85849 h 328613"/>
              <a:gd name="connsiteX78" fmla="*/ 195263 w 330201"/>
              <a:gd name="connsiteY78" fmla="*/ 72702 h 328613"/>
              <a:gd name="connsiteX79" fmla="*/ 222539 w 330201"/>
              <a:gd name="connsiteY79" fmla="*/ 63500 h 328613"/>
              <a:gd name="connsiteX80" fmla="*/ 22740 w 330201"/>
              <a:gd name="connsiteY80" fmla="*/ 0 h 328613"/>
              <a:gd name="connsiteX81" fmla="*/ 318574 w 330201"/>
              <a:gd name="connsiteY81" fmla="*/ 0 h 328613"/>
              <a:gd name="connsiteX82" fmla="*/ 330201 w 330201"/>
              <a:gd name="connsiteY82" fmla="*/ 11608 h 328613"/>
              <a:gd name="connsiteX83" fmla="*/ 330201 w 330201"/>
              <a:gd name="connsiteY83" fmla="*/ 215405 h 328613"/>
              <a:gd name="connsiteX84" fmla="*/ 322450 w 330201"/>
              <a:gd name="connsiteY84" fmla="*/ 227013 h 328613"/>
              <a:gd name="connsiteX85" fmla="*/ 322450 w 330201"/>
              <a:gd name="connsiteY85" fmla="*/ 225723 h 328613"/>
              <a:gd name="connsiteX86" fmla="*/ 306948 w 330201"/>
              <a:gd name="connsiteY86" fmla="*/ 188317 h 328613"/>
              <a:gd name="connsiteX87" fmla="*/ 306948 w 330201"/>
              <a:gd name="connsiteY87" fmla="*/ 21927 h 328613"/>
              <a:gd name="connsiteX88" fmla="*/ 34366 w 330201"/>
              <a:gd name="connsiteY88" fmla="*/ 21927 h 328613"/>
              <a:gd name="connsiteX89" fmla="*/ 34366 w 330201"/>
              <a:gd name="connsiteY89" fmla="*/ 180578 h 328613"/>
              <a:gd name="connsiteX90" fmla="*/ 11113 w 330201"/>
              <a:gd name="connsiteY90" fmla="*/ 202506 h 328613"/>
              <a:gd name="connsiteX91" fmla="*/ 11113 w 330201"/>
              <a:gd name="connsiteY91" fmla="*/ 11608 h 328613"/>
              <a:gd name="connsiteX92" fmla="*/ 22740 w 330201"/>
              <a:gd name="connsiteY92" fmla="*/ 0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330201" h="328613">
                <a:moveTo>
                  <a:pt x="21907" y="269875"/>
                </a:moveTo>
                <a:cubicBezTo>
                  <a:pt x="21907" y="269875"/>
                  <a:pt x="21907" y="269875"/>
                  <a:pt x="87630" y="269875"/>
                </a:cubicBezTo>
                <a:cubicBezTo>
                  <a:pt x="91496" y="269875"/>
                  <a:pt x="94073" y="271181"/>
                  <a:pt x="96651" y="272486"/>
                </a:cubicBezTo>
                <a:cubicBezTo>
                  <a:pt x="103094" y="275096"/>
                  <a:pt x="108249" y="280318"/>
                  <a:pt x="109538" y="286844"/>
                </a:cubicBezTo>
                <a:cubicBezTo>
                  <a:pt x="112115" y="277707"/>
                  <a:pt x="121136" y="269875"/>
                  <a:pt x="131445" y="269875"/>
                </a:cubicBezTo>
                <a:cubicBezTo>
                  <a:pt x="131445" y="269875"/>
                  <a:pt x="131445" y="269875"/>
                  <a:pt x="197168" y="269875"/>
                </a:cubicBezTo>
                <a:cubicBezTo>
                  <a:pt x="201034" y="269875"/>
                  <a:pt x="203611" y="271181"/>
                  <a:pt x="206188" y="272486"/>
                </a:cubicBezTo>
                <a:cubicBezTo>
                  <a:pt x="212632" y="275096"/>
                  <a:pt x="216498" y="280318"/>
                  <a:pt x="219075" y="286844"/>
                </a:cubicBezTo>
                <a:cubicBezTo>
                  <a:pt x="221653" y="277707"/>
                  <a:pt x="230673" y="269875"/>
                  <a:pt x="240983" y="269875"/>
                </a:cubicBezTo>
                <a:cubicBezTo>
                  <a:pt x="240983" y="269875"/>
                  <a:pt x="240983" y="269875"/>
                  <a:pt x="306706" y="269875"/>
                </a:cubicBezTo>
                <a:cubicBezTo>
                  <a:pt x="319592" y="269875"/>
                  <a:pt x="328613" y="280318"/>
                  <a:pt x="328613" y="293370"/>
                </a:cubicBezTo>
                <a:cubicBezTo>
                  <a:pt x="328613" y="293370"/>
                  <a:pt x="328613" y="293370"/>
                  <a:pt x="328613" y="328613"/>
                </a:cubicBezTo>
                <a:cubicBezTo>
                  <a:pt x="328613" y="328613"/>
                  <a:pt x="328613" y="328613"/>
                  <a:pt x="0" y="328613"/>
                </a:cubicBezTo>
                <a:cubicBezTo>
                  <a:pt x="0" y="328613"/>
                  <a:pt x="0" y="328613"/>
                  <a:pt x="0" y="293370"/>
                </a:cubicBezTo>
                <a:cubicBezTo>
                  <a:pt x="0" y="280318"/>
                  <a:pt x="9021" y="269875"/>
                  <a:pt x="21907" y="269875"/>
                </a:cubicBezTo>
                <a:close/>
                <a:moveTo>
                  <a:pt x="209550" y="204788"/>
                </a:moveTo>
                <a:lnTo>
                  <a:pt x="230188" y="204788"/>
                </a:lnTo>
                <a:cubicBezTo>
                  <a:pt x="227608" y="211325"/>
                  <a:pt x="225028" y="217862"/>
                  <a:pt x="225028" y="225706"/>
                </a:cubicBezTo>
                <a:cubicBezTo>
                  <a:pt x="225028" y="225706"/>
                  <a:pt x="225028" y="227013"/>
                  <a:pt x="225028" y="227013"/>
                </a:cubicBezTo>
                <a:cubicBezTo>
                  <a:pt x="225028" y="227013"/>
                  <a:pt x="225028" y="227013"/>
                  <a:pt x="213420" y="227013"/>
                </a:cubicBezTo>
                <a:cubicBezTo>
                  <a:pt x="213420" y="227013"/>
                  <a:pt x="213420" y="225706"/>
                  <a:pt x="213420" y="225706"/>
                </a:cubicBezTo>
                <a:cubicBezTo>
                  <a:pt x="213420" y="217862"/>
                  <a:pt x="212130" y="211325"/>
                  <a:pt x="209550" y="204788"/>
                </a:cubicBezTo>
                <a:close/>
                <a:moveTo>
                  <a:pt x="98425" y="204788"/>
                </a:moveTo>
                <a:lnTo>
                  <a:pt x="119063" y="204788"/>
                </a:lnTo>
                <a:cubicBezTo>
                  <a:pt x="116483" y="211325"/>
                  <a:pt x="115193" y="217862"/>
                  <a:pt x="115193" y="225706"/>
                </a:cubicBezTo>
                <a:cubicBezTo>
                  <a:pt x="115193" y="225706"/>
                  <a:pt x="115193" y="227013"/>
                  <a:pt x="115193" y="227013"/>
                </a:cubicBezTo>
                <a:cubicBezTo>
                  <a:pt x="115193" y="227013"/>
                  <a:pt x="115193" y="227013"/>
                  <a:pt x="103584" y="227013"/>
                </a:cubicBezTo>
                <a:cubicBezTo>
                  <a:pt x="103584" y="227013"/>
                  <a:pt x="103584" y="225706"/>
                  <a:pt x="103584" y="225706"/>
                </a:cubicBezTo>
                <a:cubicBezTo>
                  <a:pt x="103584" y="217862"/>
                  <a:pt x="101005" y="211325"/>
                  <a:pt x="98425" y="204788"/>
                </a:cubicBezTo>
                <a:close/>
                <a:moveTo>
                  <a:pt x="274638" y="193675"/>
                </a:moveTo>
                <a:cubicBezTo>
                  <a:pt x="292173" y="193675"/>
                  <a:pt x="306388" y="207890"/>
                  <a:pt x="306388" y="225425"/>
                </a:cubicBezTo>
                <a:cubicBezTo>
                  <a:pt x="306388" y="242960"/>
                  <a:pt x="292173" y="257175"/>
                  <a:pt x="274638" y="257175"/>
                </a:cubicBezTo>
                <a:cubicBezTo>
                  <a:pt x="257103" y="257175"/>
                  <a:pt x="242888" y="242960"/>
                  <a:pt x="242888" y="225425"/>
                </a:cubicBezTo>
                <a:cubicBezTo>
                  <a:pt x="242888" y="207890"/>
                  <a:pt x="257103" y="193675"/>
                  <a:pt x="274638" y="193675"/>
                </a:cubicBezTo>
                <a:close/>
                <a:moveTo>
                  <a:pt x="164307" y="193675"/>
                </a:moveTo>
                <a:cubicBezTo>
                  <a:pt x="181404" y="193675"/>
                  <a:pt x="195264" y="207890"/>
                  <a:pt x="195264" y="225425"/>
                </a:cubicBezTo>
                <a:cubicBezTo>
                  <a:pt x="195264" y="242960"/>
                  <a:pt x="181404" y="257175"/>
                  <a:pt x="164307" y="257175"/>
                </a:cubicBezTo>
                <a:cubicBezTo>
                  <a:pt x="147210" y="257175"/>
                  <a:pt x="133350" y="242960"/>
                  <a:pt x="133350" y="225425"/>
                </a:cubicBezTo>
                <a:cubicBezTo>
                  <a:pt x="133350" y="207890"/>
                  <a:pt x="147210" y="193675"/>
                  <a:pt x="164307" y="193675"/>
                </a:cubicBezTo>
                <a:close/>
                <a:moveTo>
                  <a:pt x="53975" y="193675"/>
                </a:moveTo>
                <a:cubicBezTo>
                  <a:pt x="71510" y="193675"/>
                  <a:pt x="85725" y="207890"/>
                  <a:pt x="85725" y="225425"/>
                </a:cubicBezTo>
                <a:cubicBezTo>
                  <a:pt x="85725" y="242960"/>
                  <a:pt x="71510" y="257175"/>
                  <a:pt x="53975" y="257175"/>
                </a:cubicBezTo>
                <a:cubicBezTo>
                  <a:pt x="36440" y="257175"/>
                  <a:pt x="22225" y="242960"/>
                  <a:pt x="22225" y="225425"/>
                </a:cubicBezTo>
                <a:cubicBezTo>
                  <a:pt x="22225" y="207890"/>
                  <a:pt x="36440" y="193675"/>
                  <a:pt x="53975" y="193675"/>
                </a:cubicBezTo>
                <a:close/>
                <a:moveTo>
                  <a:pt x="155575" y="80963"/>
                </a:moveTo>
                <a:lnTo>
                  <a:pt x="168275" y="80963"/>
                </a:lnTo>
                <a:lnTo>
                  <a:pt x="168275" y="107950"/>
                </a:lnTo>
                <a:lnTo>
                  <a:pt x="195263" y="107950"/>
                </a:lnTo>
                <a:lnTo>
                  <a:pt x="195263" y="119063"/>
                </a:lnTo>
                <a:lnTo>
                  <a:pt x="168275" y="119063"/>
                </a:lnTo>
                <a:lnTo>
                  <a:pt x="168275" y="147638"/>
                </a:lnTo>
                <a:lnTo>
                  <a:pt x="155575" y="147638"/>
                </a:lnTo>
                <a:lnTo>
                  <a:pt x="155575" y="119063"/>
                </a:lnTo>
                <a:lnTo>
                  <a:pt x="130175" y="119063"/>
                </a:lnTo>
                <a:lnTo>
                  <a:pt x="130175" y="107950"/>
                </a:lnTo>
                <a:lnTo>
                  <a:pt x="155575" y="107950"/>
                </a:lnTo>
                <a:close/>
                <a:moveTo>
                  <a:pt x="104775" y="66675"/>
                </a:moveTo>
                <a:lnTo>
                  <a:pt x="119063" y="66675"/>
                </a:lnTo>
                <a:lnTo>
                  <a:pt x="119063" y="147638"/>
                </a:lnTo>
                <a:lnTo>
                  <a:pt x="101600" y="147638"/>
                </a:lnTo>
                <a:lnTo>
                  <a:pt x="101600" y="84137"/>
                </a:lnTo>
                <a:lnTo>
                  <a:pt x="100013" y="84137"/>
                </a:lnTo>
                <a:lnTo>
                  <a:pt x="84137" y="90487"/>
                </a:lnTo>
                <a:lnTo>
                  <a:pt x="84137" y="80962"/>
                </a:lnTo>
                <a:lnTo>
                  <a:pt x="82550" y="76200"/>
                </a:lnTo>
                <a:close/>
                <a:moveTo>
                  <a:pt x="222539" y="63500"/>
                </a:moveTo>
                <a:cubicBezTo>
                  <a:pt x="240723" y="63500"/>
                  <a:pt x="251114" y="75332"/>
                  <a:pt x="251114" y="89793"/>
                </a:cubicBezTo>
                <a:cubicBezTo>
                  <a:pt x="251114" y="102939"/>
                  <a:pt x="240723" y="114771"/>
                  <a:pt x="229033" y="125289"/>
                </a:cubicBezTo>
                <a:cubicBezTo>
                  <a:pt x="229033" y="125289"/>
                  <a:pt x="229033" y="125289"/>
                  <a:pt x="221240" y="131862"/>
                </a:cubicBezTo>
                <a:cubicBezTo>
                  <a:pt x="221240" y="131862"/>
                  <a:pt x="221240" y="131862"/>
                  <a:pt x="252413" y="131862"/>
                </a:cubicBezTo>
                <a:cubicBezTo>
                  <a:pt x="252413" y="131862"/>
                  <a:pt x="252413" y="131862"/>
                  <a:pt x="252413" y="147638"/>
                </a:cubicBezTo>
                <a:cubicBezTo>
                  <a:pt x="252413" y="147638"/>
                  <a:pt x="252413" y="147638"/>
                  <a:pt x="195263" y="147638"/>
                </a:cubicBezTo>
                <a:cubicBezTo>
                  <a:pt x="195263" y="147638"/>
                  <a:pt x="195263" y="147638"/>
                  <a:pt x="195263" y="135806"/>
                </a:cubicBezTo>
                <a:cubicBezTo>
                  <a:pt x="195263" y="135806"/>
                  <a:pt x="195263" y="135806"/>
                  <a:pt x="205654" y="126603"/>
                </a:cubicBezTo>
                <a:cubicBezTo>
                  <a:pt x="222539" y="110827"/>
                  <a:pt x="231631" y="101625"/>
                  <a:pt x="231631" y="91108"/>
                </a:cubicBezTo>
                <a:cubicBezTo>
                  <a:pt x="231631" y="84534"/>
                  <a:pt x="227735" y="79276"/>
                  <a:pt x="218642" y="79276"/>
                </a:cubicBezTo>
                <a:cubicBezTo>
                  <a:pt x="210849" y="79276"/>
                  <a:pt x="205654" y="83220"/>
                  <a:pt x="201757" y="85849"/>
                </a:cubicBezTo>
                <a:cubicBezTo>
                  <a:pt x="201757" y="85849"/>
                  <a:pt x="201757" y="85849"/>
                  <a:pt x="200458" y="85849"/>
                </a:cubicBezTo>
                <a:cubicBezTo>
                  <a:pt x="200458" y="85849"/>
                  <a:pt x="200458" y="85849"/>
                  <a:pt x="195263" y="72702"/>
                </a:cubicBezTo>
                <a:cubicBezTo>
                  <a:pt x="201757" y="67444"/>
                  <a:pt x="210849" y="63500"/>
                  <a:pt x="222539" y="63500"/>
                </a:cubicBezTo>
                <a:close/>
                <a:moveTo>
                  <a:pt x="22740" y="0"/>
                </a:moveTo>
                <a:cubicBezTo>
                  <a:pt x="22740" y="0"/>
                  <a:pt x="22740" y="0"/>
                  <a:pt x="318574" y="0"/>
                </a:cubicBezTo>
                <a:cubicBezTo>
                  <a:pt x="325034" y="0"/>
                  <a:pt x="330201" y="5159"/>
                  <a:pt x="330201" y="11608"/>
                </a:cubicBezTo>
                <a:cubicBezTo>
                  <a:pt x="330201" y="11608"/>
                  <a:pt x="330201" y="11608"/>
                  <a:pt x="330201" y="215405"/>
                </a:cubicBezTo>
                <a:cubicBezTo>
                  <a:pt x="330201" y="220564"/>
                  <a:pt x="327617" y="224434"/>
                  <a:pt x="322450" y="227013"/>
                </a:cubicBezTo>
                <a:cubicBezTo>
                  <a:pt x="322450" y="225723"/>
                  <a:pt x="322450" y="225723"/>
                  <a:pt x="322450" y="225723"/>
                </a:cubicBezTo>
                <a:cubicBezTo>
                  <a:pt x="322450" y="210245"/>
                  <a:pt x="315991" y="197347"/>
                  <a:pt x="306948" y="188317"/>
                </a:cubicBezTo>
                <a:cubicBezTo>
                  <a:pt x="306948" y="188317"/>
                  <a:pt x="306948" y="188317"/>
                  <a:pt x="306948" y="21927"/>
                </a:cubicBezTo>
                <a:cubicBezTo>
                  <a:pt x="306948" y="21927"/>
                  <a:pt x="306948" y="21927"/>
                  <a:pt x="34366" y="21927"/>
                </a:cubicBezTo>
                <a:cubicBezTo>
                  <a:pt x="34366" y="21927"/>
                  <a:pt x="34366" y="21927"/>
                  <a:pt x="34366" y="180578"/>
                </a:cubicBezTo>
                <a:cubicBezTo>
                  <a:pt x="24031" y="185738"/>
                  <a:pt x="16280" y="193477"/>
                  <a:pt x="11113" y="202506"/>
                </a:cubicBezTo>
                <a:cubicBezTo>
                  <a:pt x="11113" y="202506"/>
                  <a:pt x="11113" y="202506"/>
                  <a:pt x="11113" y="11608"/>
                </a:cubicBezTo>
                <a:cubicBezTo>
                  <a:pt x="11113" y="5159"/>
                  <a:pt x="16280" y="0"/>
                  <a:pt x="22740" y="0"/>
                </a:cubicBezTo>
                <a:close/>
              </a:path>
            </a:pathLst>
          </a:custGeom>
          <a:solidFill>
            <a:srgbClr val="1A6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800">
              <a:cs typeface="+mn-ea"/>
              <a:sym typeface="+mn-lt"/>
            </a:endParaRPr>
          </a:p>
        </p:txBody>
      </p:sp>
      <p:sp>
        <p:nvSpPr>
          <p:cNvPr id="40" name="îSḷídé">
            <a:extLst>
              <a:ext uri="{FF2B5EF4-FFF2-40B4-BE49-F238E27FC236}">
                <a16:creationId xmlns:a16="http://schemas.microsoft.com/office/drawing/2014/main" id="{8C3D2FFC-C8C8-43A7-98D8-68F09BDE45D0}"/>
              </a:ext>
            </a:extLst>
          </p:cNvPr>
          <p:cNvSpPr/>
          <p:nvPr/>
        </p:nvSpPr>
        <p:spPr>
          <a:xfrm>
            <a:off x="4071368" y="2198716"/>
            <a:ext cx="325515" cy="335898"/>
          </a:xfrm>
          <a:custGeom>
            <a:avLst/>
            <a:gdLst>
              <a:gd name="connsiteX0" fmla="*/ 21907 w 330201"/>
              <a:gd name="connsiteY0" fmla="*/ 269875 h 328613"/>
              <a:gd name="connsiteX1" fmla="*/ 87630 w 330201"/>
              <a:gd name="connsiteY1" fmla="*/ 269875 h 328613"/>
              <a:gd name="connsiteX2" fmla="*/ 96651 w 330201"/>
              <a:gd name="connsiteY2" fmla="*/ 272486 h 328613"/>
              <a:gd name="connsiteX3" fmla="*/ 109538 w 330201"/>
              <a:gd name="connsiteY3" fmla="*/ 286844 h 328613"/>
              <a:gd name="connsiteX4" fmla="*/ 131445 w 330201"/>
              <a:gd name="connsiteY4" fmla="*/ 269875 h 328613"/>
              <a:gd name="connsiteX5" fmla="*/ 197168 w 330201"/>
              <a:gd name="connsiteY5" fmla="*/ 269875 h 328613"/>
              <a:gd name="connsiteX6" fmla="*/ 206188 w 330201"/>
              <a:gd name="connsiteY6" fmla="*/ 272486 h 328613"/>
              <a:gd name="connsiteX7" fmla="*/ 219075 w 330201"/>
              <a:gd name="connsiteY7" fmla="*/ 286844 h 328613"/>
              <a:gd name="connsiteX8" fmla="*/ 240983 w 330201"/>
              <a:gd name="connsiteY8" fmla="*/ 269875 h 328613"/>
              <a:gd name="connsiteX9" fmla="*/ 306706 w 330201"/>
              <a:gd name="connsiteY9" fmla="*/ 269875 h 328613"/>
              <a:gd name="connsiteX10" fmla="*/ 328613 w 330201"/>
              <a:gd name="connsiteY10" fmla="*/ 293370 h 328613"/>
              <a:gd name="connsiteX11" fmla="*/ 328613 w 330201"/>
              <a:gd name="connsiteY11" fmla="*/ 328613 h 328613"/>
              <a:gd name="connsiteX12" fmla="*/ 0 w 330201"/>
              <a:gd name="connsiteY12" fmla="*/ 328613 h 328613"/>
              <a:gd name="connsiteX13" fmla="*/ 0 w 330201"/>
              <a:gd name="connsiteY13" fmla="*/ 293370 h 328613"/>
              <a:gd name="connsiteX14" fmla="*/ 21907 w 330201"/>
              <a:gd name="connsiteY14" fmla="*/ 269875 h 328613"/>
              <a:gd name="connsiteX15" fmla="*/ 209550 w 330201"/>
              <a:gd name="connsiteY15" fmla="*/ 204788 h 328613"/>
              <a:gd name="connsiteX16" fmla="*/ 230188 w 330201"/>
              <a:gd name="connsiteY16" fmla="*/ 204788 h 328613"/>
              <a:gd name="connsiteX17" fmla="*/ 225028 w 330201"/>
              <a:gd name="connsiteY17" fmla="*/ 225706 h 328613"/>
              <a:gd name="connsiteX18" fmla="*/ 225028 w 330201"/>
              <a:gd name="connsiteY18" fmla="*/ 227013 h 328613"/>
              <a:gd name="connsiteX19" fmla="*/ 213420 w 330201"/>
              <a:gd name="connsiteY19" fmla="*/ 227013 h 328613"/>
              <a:gd name="connsiteX20" fmla="*/ 213420 w 330201"/>
              <a:gd name="connsiteY20" fmla="*/ 225706 h 328613"/>
              <a:gd name="connsiteX21" fmla="*/ 209550 w 330201"/>
              <a:gd name="connsiteY21" fmla="*/ 204788 h 328613"/>
              <a:gd name="connsiteX22" fmla="*/ 98425 w 330201"/>
              <a:gd name="connsiteY22" fmla="*/ 204788 h 328613"/>
              <a:gd name="connsiteX23" fmla="*/ 119063 w 330201"/>
              <a:gd name="connsiteY23" fmla="*/ 204788 h 328613"/>
              <a:gd name="connsiteX24" fmla="*/ 115193 w 330201"/>
              <a:gd name="connsiteY24" fmla="*/ 225706 h 328613"/>
              <a:gd name="connsiteX25" fmla="*/ 115193 w 330201"/>
              <a:gd name="connsiteY25" fmla="*/ 227013 h 328613"/>
              <a:gd name="connsiteX26" fmla="*/ 103584 w 330201"/>
              <a:gd name="connsiteY26" fmla="*/ 227013 h 328613"/>
              <a:gd name="connsiteX27" fmla="*/ 103584 w 330201"/>
              <a:gd name="connsiteY27" fmla="*/ 225706 h 328613"/>
              <a:gd name="connsiteX28" fmla="*/ 98425 w 330201"/>
              <a:gd name="connsiteY28" fmla="*/ 204788 h 328613"/>
              <a:gd name="connsiteX29" fmla="*/ 274638 w 330201"/>
              <a:gd name="connsiteY29" fmla="*/ 193675 h 328613"/>
              <a:gd name="connsiteX30" fmla="*/ 306388 w 330201"/>
              <a:gd name="connsiteY30" fmla="*/ 225425 h 328613"/>
              <a:gd name="connsiteX31" fmla="*/ 274638 w 330201"/>
              <a:gd name="connsiteY31" fmla="*/ 257175 h 328613"/>
              <a:gd name="connsiteX32" fmla="*/ 242888 w 330201"/>
              <a:gd name="connsiteY32" fmla="*/ 225425 h 328613"/>
              <a:gd name="connsiteX33" fmla="*/ 274638 w 330201"/>
              <a:gd name="connsiteY33" fmla="*/ 193675 h 328613"/>
              <a:gd name="connsiteX34" fmla="*/ 164307 w 330201"/>
              <a:gd name="connsiteY34" fmla="*/ 193675 h 328613"/>
              <a:gd name="connsiteX35" fmla="*/ 195264 w 330201"/>
              <a:gd name="connsiteY35" fmla="*/ 225425 h 328613"/>
              <a:gd name="connsiteX36" fmla="*/ 164307 w 330201"/>
              <a:gd name="connsiteY36" fmla="*/ 257175 h 328613"/>
              <a:gd name="connsiteX37" fmla="*/ 133350 w 330201"/>
              <a:gd name="connsiteY37" fmla="*/ 225425 h 328613"/>
              <a:gd name="connsiteX38" fmla="*/ 164307 w 330201"/>
              <a:gd name="connsiteY38" fmla="*/ 193675 h 328613"/>
              <a:gd name="connsiteX39" fmla="*/ 53975 w 330201"/>
              <a:gd name="connsiteY39" fmla="*/ 193675 h 328613"/>
              <a:gd name="connsiteX40" fmla="*/ 85725 w 330201"/>
              <a:gd name="connsiteY40" fmla="*/ 225425 h 328613"/>
              <a:gd name="connsiteX41" fmla="*/ 53975 w 330201"/>
              <a:gd name="connsiteY41" fmla="*/ 257175 h 328613"/>
              <a:gd name="connsiteX42" fmla="*/ 22225 w 330201"/>
              <a:gd name="connsiteY42" fmla="*/ 225425 h 328613"/>
              <a:gd name="connsiteX43" fmla="*/ 53975 w 330201"/>
              <a:gd name="connsiteY43" fmla="*/ 193675 h 328613"/>
              <a:gd name="connsiteX44" fmla="*/ 155575 w 330201"/>
              <a:gd name="connsiteY44" fmla="*/ 80963 h 328613"/>
              <a:gd name="connsiteX45" fmla="*/ 168275 w 330201"/>
              <a:gd name="connsiteY45" fmla="*/ 80963 h 328613"/>
              <a:gd name="connsiteX46" fmla="*/ 168275 w 330201"/>
              <a:gd name="connsiteY46" fmla="*/ 107950 h 328613"/>
              <a:gd name="connsiteX47" fmla="*/ 195263 w 330201"/>
              <a:gd name="connsiteY47" fmla="*/ 107950 h 328613"/>
              <a:gd name="connsiteX48" fmla="*/ 195263 w 330201"/>
              <a:gd name="connsiteY48" fmla="*/ 119063 h 328613"/>
              <a:gd name="connsiteX49" fmla="*/ 168275 w 330201"/>
              <a:gd name="connsiteY49" fmla="*/ 119063 h 328613"/>
              <a:gd name="connsiteX50" fmla="*/ 168275 w 330201"/>
              <a:gd name="connsiteY50" fmla="*/ 147638 h 328613"/>
              <a:gd name="connsiteX51" fmla="*/ 155575 w 330201"/>
              <a:gd name="connsiteY51" fmla="*/ 147638 h 328613"/>
              <a:gd name="connsiteX52" fmla="*/ 155575 w 330201"/>
              <a:gd name="connsiteY52" fmla="*/ 119063 h 328613"/>
              <a:gd name="connsiteX53" fmla="*/ 130175 w 330201"/>
              <a:gd name="connsiteY53" fmla="*/ 119063 h 328613"/>
              <a:gd name="connsiteX54" fmla="*/ 130175 w 330201"/>
              <a:gd name="connsiteY54" fmla="*/ 107950 h 328613"/>
              <a:gd name="connsiteX55" fmla="*/ 155575 w 330201"/>
              <a:gd name="connsiteY55" fmla="*/ 107950 h 328613"/>
              <a:gd name="connsiteX56" fmla="*/ 104775 w 330201"/>
              <a:gd name="connsiteY56" fmla="*/ 66675 h 328613"/>
              <a:gd name="connsiteX57" fmla="*/ 119063 w 330201"/>
              <a:gd name="connsiteY57" fmla="*/ 66675 h 328613"/>
              <a:gd name="connsiteX58" fmla="*/ 119063 w 330201"/>
              <a:gd name="connsiteY58" fmla="*/ 147638 h 328613"/>
              <a:gd name="connsiteX59" fmla="*/ 101600 w 330201"/>
              <a:gd name="connsiteY59" fmla="*/ 147638 h 328613"/>
              <a:gd name="connsiteX60" fmla="*/ 101600 w 330201"/>
              <a:gd name="connsiteY60" fmla="*/ 84137 h 328613"/>
              <a:gd name="connsiteX61" fmla="*/ 100013 w 330201"/>
              <a:gd name="connsiteY61" fmla="*/ 84137 h 328613"/>
              <a:gd name="connsiteX62" fmla="*/ 84137 w 330201"/>
              <a:gd name="connsiteY62" fmla="*/ 90487 h 328613"/>
              <a:gd name="connsiteX63" fmla="*/ 84137 w 330201"/>
              <a:gd name="connsiteY63" fmla="*/ 80962 h 328613"/>
              <a:gd name="connsiteX64" fmla="*/ 82550 w 330201"/>
              <a:gd name="connsiteY64" fmla="*/ 76200 h 328613"/>
              <a:gd name="connsiteX65" fmla="*/ 222539 w 330201"/>
              <a:gd name="connsiteY65" fmla="*/ 63500 h 328613"/>
              <a:gd name="connsiteX66" fmla="*/ 251114 w 330201"/>
              <a:gd name="connsiteY66" fmla="*/ 89793 h 328613"/>
              <a:gd name="connsiteX67" fmla="*/ 229033 w 330201"/>
              <a:gd name="connsiteY67" fmla="*/ 125289 h 328613"/>
              <a:gd name="connsiteX68" fmla="*/ 221240 w 330201"/>
              <a:gd name="connsiteY68" fmla="*/ 131862 h 328613"/>
              <a:gd name="connsiteX69" fmla="*/ 252413 w 330201"/>
              <a:gd name="connsiteY69" fmla="*/ 131862 h 328613"/>
              <a:gd name="connsiteX70" fmla="*/ 252413 w 330201"/>
              <a:gd name="connsiteY70" fmla="*/ 147638 h 328613"/>
              <a:gd name="connsiteX71" fmla="*/ 195263 w 330201"/>
              <a:gd name="connsiteY71" fmla="*/ 147638 h 328613"/>
              <a:gd name="connsiteX72" fmla="*/ 195263 w 330201"/>
              <a:gd name="connsiteY72" fmla="*/ 135806 h 328613"/>
              <a:gd name="connsiteX73" fmla="*/ 205654 w 330201"/>
              <a:gd name="connsiteY73" fmla="*/ 126603 h 328613"/>
              <a:gd name="connsiteX74" fmla="*/ 231631 w 330201"/>
              <a:gd name="connsiteY74" fmla="*/ 91108 h 328613"/>
              <a:gd name="connsiteX75" fmla="*/ 218642 w 330201"/>
              <a:gd name="connsiteY75" fmla="*/ 79276 h 328613"/>
              <a:gd name="connsiteX76" fmla="*/ 201757 w 330201"/>
              <a:gd name="connsiteY76" fmla="*/ 85849 h 328613"/>
              <a:gd name="connsiteX77" fmla="*/ 200458 w 330201"/>
              <a:gd name="connsiteY77" fmla="*/ 85849 h 328613"/>
              <a:gd name="connsiteX78" fmla="*/ 195263 w 330201"/>
              <a:gd name="connsiteY78" fmla="*/ 72702 h 328613"/>
              <a:gd name="connsiteX79" fmla="*/ 222539 w 330201"/>
              <a:gd name="connsiteY79" fmla="*/ 63500 h 328613"/>
              <a:gd name="connsiteX80" fmla="*/ 22740 w 330201"/>
              <a:gd name="connsiteY80" fmla="*/ 0 h 328613"/>
              <a:gd name="connsiteX81" fmla="*/ 318574 w 330201"/>
              <a:gd name="connsiteY81" fmla="*/ 0 h 328613"/>
              <a:gd name="connsiteX82" fmla="*/ 330201 w 330201"/>
              <a:gd name="connsiteY82" fmla="*/ 11608 h 328613"/>
              <a:gd name="connsiteX83" fmla="*/ 330201 w 330201"/>
              <a:gd name="connsiteY83" fmla="*/ 215405 h 328613"/>
              <a:gd name="connsiteX84" fmla="*/ 322450 w 330201"/>
              <a:gd name="connsiteY84" fmla="*/ 227013 h 328613"/>
              <a:gd name="connsiteX85" fmla="*/ 322450 w 330201"/>
              <a:gd name="connsiteY85" fmla="*/ 225723 h 328613"/>
              <a:gd name="connsiteX86" fmla="*/ 306948 w 330201"/>
              <a:gd name="connsiteY86" fmla="*/ 188317 h 328613"/>
              <a:gd name="connsiteX87" fmla="*/ 306948 w 330201"/>
              <a:gd name="connsiteY87" fmla="*/ 21927 h 328613"/>
              <a:gd name="connsiteX88" fmla="*/ 34366 w 330201"/>
              <a:gd name="connsiteY88" fmla="*/ 21927 h 328613"/>
              <a:gd name="connsiteX89" fmla="*/ 34366 w 330201"/>
              <a:gd name="connsiteY89" fmla="*/ 180578 h 328613"/>
              <a:gd name="connsiteX90" fmla="*/ 11113 w 330201"/>
              <a:gd name="connsiteY90" fmla="*/ 202506 h 328613"/>
              <a:gd name="connsiteX91" fmla="*/ 11113 w 330201"/>
              <a:gd name="connsiteY91" fmla="*/ 11608 h 328613"/>
              <a:gd name="connsiteX92" fmla="*/ 22740 w 330201"/>
              <a:gd name="connsiteY92" fmla="*/ 0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330201" h="328613">
                <a:moveTo>
                  <a:pt x="21907" y="269875"/>
                </a:moveTo>
                <a:cubicBezTo>
                  <a:pt x="21907" y="269875"/>
                  <a:pt x="21907" y="269875"/>
                  <a:pt x="87630" y="269875"/>
                </a:cubicBezTo>
                <a:cubicBezTo>
                  <a:pt x="91496" y="269875"/>
                  <a:pt x="94073" y="271181"/>
                  <a:pt x="96651" y="272486"/>
                </a:cubicBezTo>
                <a:cubicBezTo>
                  <a:pt x="103094" y="275096"/>
                  <a:pt x="108249" y="280318"/>
                  <a:pt x="109538" y="286844"/>
                </a:cubicBezTo>
                <a:cubicBezTo>
                  <a:pt x="112115" y="277707"/>
                  <a:pt x="121136" y="269875"/>
                  <a:pt x="131445" y="269875"/>
                </a:cubicBezTo>
                <a:cubicBezTo>
                  <a:pt x="131445" y="269875"/>
                  <a:pt x="131445" y="269875"/>
                  <a:pt x="197168" y="269875"/>
                </a:cubicBezTo>
                <a:cubicBezTo>
                  <a:pt x="201034" y="269875"/>
                  <a:pt x="203611" y="271181"/>
                  <a:pt x="206188" y="272486"/>
                </a:cubicBezTo>
                <a:cubicBezTo>
                  <a:pt x="212632" y="275096"/>
                  <a:pt x="216498" y="280318"/>
                  <a:pt x="219075" y="286844"/>
                </a:cubicBezTo>
                <a:cubicBezTo>
                  <a:pt x="221653" y="277707"/>
                  <a:pt x="230673" y="269875"/>
                  <a:pt x="240983" y="269875"/>
                </a:cubicBezTo>
                <a:cubicBezTo>
                  <a:pt x="240983" y="269875"/>
                  <a:pt x="240983" y="269875"/>
                  <a:pt x="306706" y="269875"/>
                </a:cubicBezTo>
                <a:cubicBezTo>
                  <a:pt x="319592" y="269875"/>
                  <a:pt x="328613" y="280318"/>
                  <a:pt x="328613" y="293370"/>
                </a:cubicBezTo>
                <a:cubicBezTo>
                  <a:pt x="328613" y="293370"/>
                  <a:pt x="328613" y="293370"/>
                  <a:pt x="328613" y="328613"/>
                </a:cubicBezTo>
                <a:cubicBezTo>
                  <a:pt x="328613" y="328613"/>
                  <a:pt x="328613" y="328613"/>
                  <a:pt x="0" y="328613"/>
                </a:cubicBezTo>
                <a:cubicBezTo>
                  <a:pt x="0" y="328613"/>
                  <a:pt x="0" y="328613"/>
                  <a:pt x="0" y="293370"/>
                </a:cubicBezTo>
                <a:cubicBezTo>
                  <a:pt x="0" y="280318"/>
                  <a:pt x="9021" y="269875"/>
                  <a:pt x="21907" y="269875"/>
                </a:cubicBezTo>
                <a:close/>
                <a:moveTo>
                  <a:pt x="209550" y="204788"/>
                </a:moveTo>
                <a:lnTo>
                  <a:pt x="230188" y="204788"/>
                </a:lnTo>
                <a:cubicBezTo>
                  <a:pt x="227608" y="211325"/>
                  <a:pt x="225028" y="217862"/>
                  <a:pt x="225028" y="225706"/>
                </a:cubicBezTo>
                <a:cubicBezTo>
                  <a:pt x="225028" y="225706"/>
                  <a:pt x="225028" y="227013"/>
                  <a:pt x="225028" y="227013"/>
                </a:cubicBezTo>
                <a:cubicBezTo>
                  <a:pt x="225028" y="227013"/>
                  <a:pt x="225028" y="227013"/>
                  <a:pt x="213420" y="227013"/>
                </a:cubicBezTo>
                <a:cubicBezTo>
                  <a:pt x="213420" y="227013"/>
                  <a:pt x="213420" y="225706"/>
                  <a:pt x="213420" y="225706"/>
                </a:cubicBezTo>
                <a:cubicBezTo>
                  <a:pt x="213420" y="217862"/>
                  <a:pt x="212130" y="211325"/>
                  <a:pt x="209550" y="204788"/>
                </a:cubicBezTo>
                <a:close/>
                <a:moveTo>
                  <a:pt x="98425" y="204788"/>
                </a:moveTo>
                <a:lnTo>
                  <a:pt x="119063" y="204788"/>
                </a:lnTo>
                <a:cubicBezTo>
                  <a:pt x="116483" y="211325"/>
                  <a:pt x="115193" y="217862"/>
                  <a:pt x="115193" y="225706"/>
                </a:cubicBezTo>
                <a:cubicBezTo>
                  <a:pt x="115193" y="225706"/>
                  <a:pt x="115193" y="227013"/>
                  <a:pt x="115193" y="227013"/>
                </a:cubicBezTo>
                <a:cubicBezTo>
                  <a:pt x="115193" y="227013"/>
                  <a:pt x="115193" y="227013"/>
                  <a:pt x="103584" y="227013"/>
                </a:cubicBezTo>
                <a:cubicBezTo>
                  <a:pt x="103584" y="227013"/>
                  <a:pt x="103584" y="225706"/>
                  <a:pt x="103584" y="225706"/>
                </a:cubicBezTo>
                <a:cubicBezTo>
                  <a:pt x="103584" y="217862"/>
                  <a:pt x="101005" y="211325"/>
                  <a:pt x="98425" y="204788"/>
                </a:cubicBezTo>
                <a:close/>
                <a:moveTo>
                  <a:pt x="274638" y="193675"/>
                </a:moveTo>
                <a:cubicBezTo>
                  <a:pt x="292173" y="193675"/>
                  <a:pt x="306388" y="207890"/>
                  <a:pt x="306388" y="225425"/>
                </a:cubicBezTo>
                <a:cubicBezTo>
                  <a:pt x="306388" y="242960"/>
                  <a:pt x="292173" y="257175"/>
                  <a:pt x="274638" y="257175"/>
                </a:cubicBezTo>
                <a:cubicBezTo>
                  <a:pt x="257103" y="257175"/>
                  <a:pt x="242888" y="242960"/>
                  <a:pt x="242888" y="225425"/>
                </a:cubicBezTo>
                <a:cubicBezTo>
                  <a:pt x="242888" y="207890"/>
                  <a:pt x="257103" y="193675"/>
                  <a:pt x="274638" y="193675"/>
                </a:cubicBezTo>
                <a:close/>
                <a:moveTo>
                  <a:pt x="164307" y="193675"/>
                </a:moveTo>
                <a:cubicBezTo>
                  <a:pt x="181404" y="193675"/>
                  <a:pt x="195264" y="207890"/>
                  <a:pt x="195264" y="225425"/>
                </a:cubicBezTo>
                <a:cubicBezTo>
                  <a:pt x="195264" y="242960"/>
                  <a:pt x="181404" y="257175"/>
                  <a:pt x="164307" y="257175"/>
                </a:cubicBezTo>
                <a:cubicBezTo>
                  <a:pt x="147210" y="257175"/>
                  <a:pt x="133350" y="242960"/>
                  <a:pt x="133350" y="225425"/>
                </a:cubicBezTo>
                <a:cubicBezTo>
                  <a:pt x="133350" y="207890"/>
                  <a:pt x="147210" y="193675"/>
                  <a:pt x="164307" y="193675"/>
                </a:cubicBezTo>
                <a:close/>
                <a:moveTo>
                  <a:pt x="53975" y="193675"/>
                </a:moveTo>
                <a:cubicBezTo>
                  <a:pt x="71510" y="193675"/>
                  <a:pt x="85725" y="207890"/>
                  <a:pt x="85725" y="225425"/>
                </a:cubicBezTo>
                <a:cubicBezTo>
                  <a:pt x="85725" y="242960"/>
                  <a:pt x="71510" y="257175"/>
                  <a:pt x="53975" y="257175"/>
                </a:cubicBezTo>
                <a:cubicBezTo>
                  <a:pt x="36440" y="257175"/>
                  <a:pt x="22225" y="242960"/>
                  <a:pt x="22225" y="225425"/>
                </a:cubicBezTo>
                <a:cubicBezTo>
                  <a:pt x="22225" y="207890"/>
                  <a:pt x="36440" y="193675"/>
                  <a:pt x="53975" y="193675"/>
                </a:cubicBezTo>
                <a:close/>
                <a:moveTo>
                  <a:pt x="155575" y="80963"/>
                </a:moveTo>
                <a:lnTo>
                  <a:pt x="168275" y="80963"/>
                </a:lnTo>
                <a:lnTo>
                  <a:pt x="168275" y="107950"/>
                </a:lnTo>
                <a:lnTo>
                  <a:pt x="195263" y="107950"/>
                </a:lnTo>
                <a:lnTo>
                  <a:pt x="195263" y="119063"/>
                </a:lnTo>
                <a:lnTo>
                  <a:pt x="168275" y="119063"/>
                </a:lnTo>
                <a:lnTo>
                  <a:pt x="168275" y="147638"/>
                </a:lnTo>
                <a:lnTo>
                  <a:pt x="155575" y="147638"/>
                </a:lnTo>
                <a:lnTo>
                  <a:pt x="155575" y="119063"/>
                </a:lnTo>
                <a:lnTo>
                  <a:pt x="130175" y="119063"/>
                </a:lnTo>
                <a:lnTo>
                  <a:pt x="130175" y="107950"/>
                </a:lnTo>
                <a:lnTo>
                  <a:pt x="155575" y="107950"/>
                </a:lnTo>
                <a:close/>
                <a:moveTo>
                  <a:pt x="104775" y="66675"/>
                </a:moveTo>
                <a:lnTo>
                  <a:pt x="119063" y="66675"/>
                </a:lnTo>
                <a:lnTo>
                  <a:pt x="119063" y="147638"/>
                </a:lnTo>
                <a:lnTo>
                  <a:pt x="101600" y="147638"/>
                </a:lnTo>
                <a:lnTo>
                  <a:pt x="101600" y="84137"/>
                </a:lnTo>
                <a:lnTo>
                  <a:pt x="100013" y="84137"/>
                </a:lnTo>
                <a:lnTo>
                  <a:pt x="84137" y="90487"/>
                </a:lnTo>
                <a:lnTo>
                  <a:pt x="84137" y="80962"/>
                </a:lnTo>
                <a:lnTo>
                  <a:pt x="82550" y="76200"/>
                </a:lnTo>
                <a:close/>
                <a:moveTo>
                  <a:pt x="222539" y="63500"/>
                </a:moveTo>
                <a:cubicBezTo>
                  <a:pt x="240723" y="63500"/>
                  <a:pt x="251114" y="75332"/>
                  <a:pt x="251114" y="89793"/>
                </a:cubicBezTo>
                <a:cubicBezTo>
                  <a:pt x="251114" y="102939"/>
                  <a:pt x="240723" y="114771"/>
                  <a:pt x="229033" y="125289"/>
                </a:cubicBezTo>
                <a:cubicBezTo>
                  <a:pt x="229033" y="125289"/>
                  <a:pt x="229033" y="125289"/>
                  <a:pt x="221240" y="131862"/>
                </a:cubicBezTo>
                <a:cubicBezTo>
                  <a:pt x="221240" y="131862"/>
                  <a:pt x="221240" y="131862"/>
                  <a:pt x="252413" y="131862"/>
                </a:cubicBezTo>
                <a:cubicBezTo>
                  <a:pt x="252413" y="131862"/>
                  <a:pt x="252413" y="131862"/>
                  <a:pt x="252413" y="147638"/>
                </a:cubicBezTo>
                <a:cubicBezTo>
                  <a:pt x="252413" y="147638"/>
                  <a:pt x="252413" y="147638"/>
                  <a:pt x="195263" y="147638"/>
                </a:cubicBezTo>
                <a:cubicBezTo>
                  <a:pt x="195263" y="147638"/>
                  <a:pt x="195263" y="147638"/>
                  <a:pt x="195263" y="135806"/>
                </a:cubicBezTo>
                <a:cubicBezTo>
                  <a:pt x="195263" y="135806"/>
                  <a:pt x="195263" y="135806"/>
                  <a:pt x="205654" y="126603"/>
                </a:cubicBezTo>
                <a:cubicBezTo>
                  <a:pt x="222539" y="110827"/>
                  <a:pt x="231631" y="101625"/>
                  <a:pt x="231631" y="91108"/>
                </a:cubicBezTo>
                <a:cubicBezTo>
                  <a:pt x="231631" y="84534"/>
                  <a:pt x="227735" y="79276"/>
                  <a:pt x="218642" y="79276"/>
                </a:cubicBezTo>
                <a:cubicBezTo>
                  <a:pt x="210849" y="79276"/>
                  <a:pt x="205654" y="83220"/>
                  <a:pt x="201757" y="85849"/>
                </a:cubicBezTo>
                <a:cubicBezTo>
                  <a:pt x="201757" y="85849"/>
                  <a:pt x="201757" y="85849"/>
                  <a:pt x="200458" y="85849"/>
                </a:cubicBezTo>
                <a:cubicBezTo>
                  <a:pt x="200458" y="85849"/>
                  <a:pt x="200458" y="85849"/>
                  <a:pt x="195263" y="72702"/>
                </a:cubicBezTo>
                <a:cubicBezTo>
                  <a:pt x="201757" y="67444"/>
                  <a:pt x="210849" y="63500"/>
                  <a:pt x="222539" y="63500"/>
                </a:cubicBezTo>
                <a:close/>
                <a:moveTo>
                  <a:pt x="22740" y="0"/>
                </a:moveTo>
                <a:cubicBezTo>
                  <a:pt x="22740" y="0"/>
                  <a:pt x="22740" y="0"/>
                  <a:pt x="318574" y="0"/>
                </a:cubicBezTo>
                <a:cubicBezTo>
                  <a:pt x="325034" y="0"/>
                  <a:pt x="330201" y="5159"/>
                  <a:pt x="330201" y="11608"/>
                </a:cubicBezTo>
                <a:cubicBezTo>
                  <a:pt x="330201" y="11608"/>
                  <a:pt x="330201" y="11608"/>
                  <a:pt x="330201" y="215405"/>
                </a:cubicBezTo>
                <a:cubicBezTo>
                  <a:pt x="330201" y="220564"/>
                  <a:pt x="327617" y="224434"/>
                  <a:pt x="322450" y="227013"/>
                </a:cubicBezTo>
                <a:cubicBezTo>
                  <a:pt x="322450" y="225723"/>
                  <a:pt x="322450" y="225723"/>
                  <a:pt x="322450" y="225723"/>
                </a:cubicBezTo>
                <a:cubicBezTo>
                  <a:pt x="322450" y="210245"/>
                  <a:pt x="315991" y="197347"/>
                  <a:pt x="306948" y="188317"/>
                </a:cubicBezTo>
                <a:cubicBezTo>
                  <a:pt x="306948" y="188317"/>
                  <a:pt x="306948" y="188317"/>
                  <a:pt x="306948" y="21927"/>
                </a:cubicBezTo>
                <a:cubicBezTo>
                  <a:pt x="306948" y="21927"/>
                  <a:pt x="306948" y="21927"/>
                  <a:pt x="34366" y="21927"/>
                </a:cubicBezTo>
                <a:cubicBezTo>
                  <a:pt x="34366" y="21927"/>
                  <a:pt x="34366" y="21927"/>
                  <a:pt x="34366" y="180578"/>
                </a:cubicBezTo>
                <a:cubicBezTo>
                  <a:pt x="24031" y="185738"/>
                  <a:pt x="16280" y="193477"/>
                  <a:pt x="11113" y="202506"/>
                </a:cubicBezTo>
                <a:cubicBezTo>
                  <a:pt x="11113" y="202506"/>
                  <a:pt x="11113" y="202506"/>
                  <a:pt x="11113" y="11608"/>
                </a:cubicBezTo>
                <a:cubicBezTo>
                  <a:pt x="11113" y="5159"/>
                  <a:pt x="16280" y="0"/>
                  <a:pt x="2274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800">
              <a:cs typeface="+mn-ea"/>
              <a:sym typeface="+mn-lt"/>
            </a:endParaRPr>
          </a:p>
        </p:txBody>
      </p:sp>
      <p:sp>
        <p:nvSpPr>
          <p:cNvPr id="41" name="ïṧ1ïḍé">
            <a:extLst>
              <a:ext uri="{FF2B5EF4-FFF2-40B4-BE49-F238E27FC236}">
                <a16:creationId xmlns:a16="http://schemas.microsoft.com/office/drawing/2014/main" id="{B6F24E3D-7595-4961-8577-98A608A1354A}"/>
              </a:ext>
            </a:extLst>
          </p:cNvPr>
          <p:cNvSpPr/>
          <p:nvPr/>
        </p:nvSpPr>
        <p:spPr>
          <a:xfrm>
            <a:off x="5634143" y="3299468"/>
            <a:ext cx="325515" cy="335898"/>
          </a:xfrm>
          <a:custGeom>
            <a:avLst/>
            <a:gdLst>
              <a:gd name="connsiteX0" fmla="*/ 21907 w 330201"/>
              <a:gd name="connsiteY0" fmla="*/ 269875 h 328613"/>
              <a:gd name="connsiteX1" fmla="*/ 87630 w 330201"/>
              <a:gd name="connsiteY1" fmla="*/ 269875 h 328613"/>
              <a:gd name="connsiteX2" fmla="*/ 96651 w 330201"/>
              <a:gd name="connsiteY2" fmla="*/ 272486 h 328613"/>
              <a:gd name="connsiteX3" fmla="*/ 109538 w 330201"/>
              <a:gd name="connsiteY3" fmla="*/ 286844 h 328613"/>
              <a:gd name="connsiteX4" fmla="*/ 131445 w 330201"/>
              <a:gd name="connsiteY4" fmla="*/ 269875 h 328613"/>
              <a:gd name="connsiteX5" fmla="*/ 197168 w 330201"/>
              <a:gd name="connsiteY5" fmla="*/ 269875 h 328613"/>
              <a:gd name="connsiteX6" fmla="*/ 206188 w 330201"/>
              <a:gd name="connsiteY6" fmla="*/ 272486 h 328613"/>
              <a:gd name="connsiteX7" fmla="*/ 219075 w 330201"/>
              <a:gd name="connsiteY7" fmla="*/ 286844 h 328613"/>
              <a:gd name="connsiteX8" fmla="*/ 240983 w 330201"/>
              <a:gd name="connsiteY8" fmla="*/ 269875 h 328613"/>
              <a:gd name="connsiteX9" fmla="*/ 306706 w 330201"/>
              <a:gd name="connsiteY9" fmla="*/ 269875 h 328613"/>
              <a:gd name="connsiteX10" fmla="*/ 328613 w 330201"/>
              <a:gd name="connsiteY10" fmla="*/ 293370 h 328613"/>
              <a:gd name="connsiteX11" fmla="*/ 328613 w 330201"/>
              <a:gd name="connsiteY11" fmla="*/ 328613 h 328613"/>
              <a:gd name="connsiteX12" fmla="*/ 0 w 330201"/>
              <a:gd name="connsiteY12" fmla="*/ 328613 h 328613"/>
              <a:gd name="connsiteX13" fmla="*/ 0 w 330201"/>
              <a:gd name="connsiteY13" fmla="*/ 293370 h 328613"/>
              <a:gd name="connsiteX14" fmla="*/ 21907 w 330201"/>
              <a:gd name="connsiteY14" fmla="*/ 269875 h 328613"/>
              <a:gd name="connsiteX15" fmla="*/ 209550 w 330201"/>
              <a:gd name="connsiteY15" fmla="*/ 204788 h 328613"/>
              <a:gd name="connsiteX16" fmla="*/ 230188 w 330201"/>
              <a:gd name="connsiteY16" fmla="*/ 204788 h 328613"/>
              <a:gd name="connsiteX17" fmla="*/ 225028 w 330201"/>
              <a:gd name="connsiteY17" fmla="*/ 225706 h 328613"/>
              <a:gd name="connsiteX18" fmla="*/ 225028 w 330201"/>
              <a:gd name="connsiteY18" fmla="*/ 227013 h 328613"/>
              <a:gd name="connsiteX19" fmla="*/ 213420 w 330201"/>
              <a:gd name="connsiteY19" fmla="*/ 227013 h 328613"/>
              <a:gd name="connsiteX20" fmla="*/ 213420 w 330201"/>
              <a:gd name="connsiteY20" fmla="*/ 225706 h 328613"/>
              <a:gd name="connsiteX21" fmla="*/ 209550 w 330201"/>
              <a:gd name="connsiteY21" fmla="*/ 204788 h 328613"/>
              <a:gd name="connsiteX22" fmla="*/ 98425 w 330201"/>
              <a:gd name="connsiteY22" fmla="*/ 204788 h 328613"/>
              <a:gd name="connsiteX23" fmla="*/ 119063 w 330201"/>
              <a:gd name="connsiteY23" fmla="*/ 204788 h 328613"/>
              <a:gd name="connsiteX24" fmla="*/ 115193 w 330201"/>
              <a:gd name="connsiteY24" fmla="*/ 225706 h 328613"/>
              <a:gd name="connsiteX25" fmla="*/ 115193 w 330201"/>
              <a:gd name="connsiteY25" fmla="*/ 227013 h 328613"/>
              <a:gd name="connsiteX26" fmla="*/ 103584 w 330201"/>
              <a:gd name="connsiteY26" fmla="*/ 227013 h 328613"/>
              <a:gd name="connsiteX27" fmla="*/ 103584 w 330201"/>
              <a:gd name="connsiteY27" fmla="*/ 225706 h 328613"/>
              <a:gd name="connsiteX28" fmla="*/ 98425 w 330201"/>
              <a:gd name="connsiteY28" fmla="*/ 204788 h 328613"/>
              <a:gd name="connsiteX29" fmla="*/ 274638 w 330201"/>
              <a:gd name="connsiteY29" fmla="*/ 193675 h 328613"/>
              <a:gd name="connsiteX30" fmla="*/ 306388 w 330201"/>
              <a:gd name="connsiteY30" fmla="*/ 225425 h 328613"/>
              <a:gd name="connsiteX31" fmla="*/ 274638 w 330201"/>
              <a:gd name="connsiteY31" fmla="*/ 257175 h 328613"/>
              <a:gd name="connsiteX32" fmla="*/ 242888 w 330201"/>
              <a:gd name="connsiteY32" fmla="*/ 225425 h 328613"/>
              <a:gd name="connsiteX33" fmla="*/ 274638 w 330201"/>
              <a:gd name="connsiteY33" fmla="*/ 193675 h 328613"/>
              <a:gd name="connsiteX34" fmla="*/ 164307 w 330201"/>
              <a:gd name="connsiteY34" fmla="*/ 193675 h 328613"/>
              <a:gd name="connsiteX35" fmla="*/ 195264 w 330201"/>
              <a:gd name="connsiteY35" fmla="*/ 225425 h 328613"/>
              <a:gd name="connsiteX36" fmla="*/ 164307 w 330201"/>
              <a:gd name="connsiteY36" fmla="*/ 257175 h 328613"/>
              <a:gd name="connsiteX37" fmla="*/ 133350 w 330201"/>
              <a:gd name="connsiteY37" fmla="*/ 225425 h 328613"/>
              <a:gd name="connsiteX38" fmla="*/ 164307 w 330201"/>
              <a:gd name="connsiteY38" fmla="*/ 193675 h 328613"/>
              <a:gd name="connsiteX39" fmla="*/ 53975 w 330201"/>
              <a:gd name="connsiteY39" fmla="*/ 193675 h 328613"/>
              <a:gd name="connsiteX40" fmla="*/ 85725 w 330201"/>
              <a:gd name="connsiteY40" fmla="*/ 225425 h 328613"/>
              <a:gd name="connsiteX41" fmla="*/ 53975 w 330201"/>
              <a:gd name="connsiteY41" fmla="*/ 257175 h 328613"/>
              <a:gd name="connsiteX42" fmla="*/ 22225 w 330201"/>
              <a:gd name="connsiteY42" fmla="*/ 225425 h 328613"/>
              <a:gd name="connsiteX43" fmla="*/ 53975 w 330201"/>
              <a:gd name="connsiteY43" fmla="*/ 193675 h 328613"/>
              <a:gd name="connsiteX44" fmla="*/ 155575 w 330201"/>
              <a:gd name="connsiteY44" fmla="*/ 80963 h 328613"/>
              <a:gd name="connsiteX45" fmla="*/ 168275 w 330201"/>
              <a:gd name="connsiteY45" fmla="*/ 80963 h 328613"/>
              <a:gd name="connsiteX46" fmla="*/ 168275 w 330201"/>
              <a:gd name="connsiteY46" fmla="*/ 107950 h 328613"/>
              <a:gd name="connsiteX47" fmla="*/ 195263 w 330201"/>
              <a:gd name="connsiteY47" fmla="*/ 107950 h 328613"/>
              <a:gd name="connsiteX48" fmla="*/ 195263 w 330201"/>
              <a:gd name="connsiteY48" fmla="*/ 119063 h 328613"/>
              <a:gd name="connsiteX49" fmla="*/ 168275 w 330201"/>
              <a:gd name="connsiteY49" fmla="*/ 119063 h 328613"/>
              <a:gd name="connsiteX50" fmla="*/ 168275 w 330201"/>
              <a:gd name="connsiteY50" fmla="*/ 147638 h 328613"/>
              <a:gd name="connsiteX51" fmla="*/ 155575 w 330201"/>
              <a:gd name="connsiteY51" fmla="*/ 147638 h 328613"/>
              <a:gd name="connsiteX52" fmla="*/ 155575 w 330201"/>
              <a:gd name="connsiteY52" fmla="*/ 119063 h 328613"/>
              <a:gd name="connsiteX53" fmla="*/ 130175 w 330201"/>
              <a:gd name="connsiteY53" fmla="*/ 119063 h 328613"/>
              <a:gd name="connsiteX54" fmla="*/ 130175 w 330201"/>
              <a:gd name="connsiteY54" fmla="*/ 107950 h 328613"/>
              <a:gd name="connsiteX55" fmla="*/ 155575 w 330201"/>
              <a:gd name="connsiteY55" fmla="*/ 107950 h 328613"/>
              <a:gd name="connsiteX56" fmla="*/ 104775 w 330201"/>
              <a:gd name="connsiteY56" fmla="*/ 66675 h 328613"/>
              <a:gd name="connsiteX57" fmla="*/ 119063 w 330201"/>
              <a:gd name="connsiteY57" fmla="*/ 66675 h 328613"/>
              <a:gd name="connsiteX58" fmla="*/ 119063 w 330201"/>
              <a:gd name="connsiteY58" fmla="*/ 147638 h 328613"/>
              <a:gd name="connsiteX59" fmla="*/ 101600 w 330201"/>
              <a:gd name="connsiteY59" fmla="*/ 147638 h 328613"/>
              <a:gd name="connsiteX60" fmla="*/ 101600 w 330201"/>
              <a:gd name="connsiteY60" fmla="*/ 84137 h 328613"/>
              <a:gd name="connsiteX61" fmla="*/ 100013 w 330201"/>
              <a:gd name="connsiteY61" fmla="*/ 84137 h 328613"/>
              <a:gd name="connsiteX62" fmla="*/ 84137 w 330201"/>
              <a:gd name="connsiteY62" fmla="*/ 90487 h 328613"/>
              <a:gd name="connsiteX63" fmla="*/ 84137 w 330201"/>
              <a:gd name="connsiteY63" fmla="*/ 80962 h 328613"/>
              <a:gd name="connsiteX64" fmla="*/ 82550 w 330201"/>
              <a:gd name="connsiteY64" fmla="*/ 76200 h 328613"/>
              <a:gd name="connsiteX65" fmla="*/ 222539 w 330201"/>
              <a:gd name="connsiteY65" fmla="*/ 63500 h 328613"/>
              <a:gd name="connsiteX66" fmla="*/ 251114 w 330201"/>
              <a:gd name="connsiteY66" fmla="*/ 89793 h 328613"/>
              <a:gd name="connsiteX67" fmla="*/ 229033 w 330201"/>
              <a:gd name="connsiteY67" fmla="*/ 125289 h 328613"/>
              <a:gd name="connsiteX68" fmla="*/ 221240 w 330201"/>
              <a:gd name="connsiteY68" fmla="*/ 131862 h 328613"/>
              <a:gd name="connsiteX69" fmla="*/ 252413 w 330201"/>
              <a:gd name="connsiteY69" fmla="*/ 131862 h 328613"/>
              <a:gd name="connsiteX70" fmla="*/ 252413 w 330201"/>
              <a:gd name="connsiteY70" fmla="*/ 147638 h 328613"/>
              <a:gd name="connsiteX71" fmla="*/ 195263 w 330201"/>
              <a:gd name="connsiteY71" fmla="*/ 147638 h 328613"/>
              <a:gd name="connsiteX72" fmla="*/ 195263 w 330201"/>
              <a:gd name="connsiteY72" fmla="*/ 135806 h 328613"/>
              <a:gd name="connsiteX73" fmla="*/ 205654 w 330201"/>
              <a:gd name="connsiteY73" fmla="*/ 126603 h 328613"/>
              <a:gd name="connsiteX74" fmla="*/ 231631 w 330201"/>
              <a:gd name="connsiteY74" fmla="*/ 91108 h 328613"/>
              <a:gd name="connsiteX75" fmla="*/ 218642 w 330201"/>
              <a:gd name="connsiteY75" fmla="*/ 79276 h 328613"/>
              <a:gd name="connsiteX76" fmla="*/ 201757 w 330201"/>
              <a:gd name="connsiteY76" fmla="*/ 85849 h 328613"/>
              <a:gd name="connsiteX77" fmla="*/ 200458 w 330201"/>
              <a:gd name="connsiteY77" fmla="*/ 85849 h 328613"/>
              <a:gd name="connsiteX78" fmla="*/ 195263 w 330201"/>
              <a:gd name="connsiteY78" fmla="*/ 72702 h 328613"/>
              <a:gd name="connsiteX79" fmla="*/ 222539 w 330201"/>
              <a:gd name="connsiteY79" fmla="*/ 63500 h 328613"/>
              <a:gd name="connsiteX80" fmla="*/ 22740 w 330201"/>
              <a:gd name="connsiteY80" fmla="*/ 0 h 328613"/>
              <a:gd name="connsiteX81" fmla="*/ 318574 w 330201"/>
              <a:gd name="connsiteY81" fmla="*/ 0 h 328613"/>
              <a:gd name="connsiteX82" fmla="*/ 330201 w 330201"/>
              <a:gd name="connsiteY82" fmla="*/ 11608 h 328613"/>
              <a:gd name="connsiteX83" fmla="*/ 330201 w 330201"/>
              <a:gd name="connsiteY83" fmla="*/ 215405 h 328613"/>
              <a:gd name="connsiteX84" fmla="*/ 322450 w 330201"/>
              <a:gd name="connsiteY84" fmla="*/ 227013 h 328613"/>
              <a:gd name="connsiteX85" fmla="*/ 322450 w 330201"/>
              <a:gd name="connsiteY85" fmla="*/ 225723 h 328613"/>
              <a:gd name="connsiteX86" fmla="*/ 306948 w 330201"/>
              <a:gd name="connsiteY86" fmla="*/ 188317 h 328613"/>
              <a:gd name="connsiteX87" fmla="*/ 306948 w 330201"/>
              <a:gd name="connsiteY87" fmla="*/ 21927 h 328613"/>
              <a:gd name="connsiteX88" fmla="*/ 34366 w 330201"/>
              <a:gd name="connsiteY88" fmla="*/ 21927 h 328613"/>
              <a:gd name="connsiteX89" fmla="*/ 34366 w 330201"/>
              <a:gd name="connsiteY89" fmla="*/ 180578 h 328613"/>
              <a:gd name="connsiteX90" fmla="*/ 11113 w 330201"/>
              <a:gd name="connsiteY90" fmla="*/ 202506 h 328613"/>
              <a:gd name="connsiteX91" fmla="*/ 11113 w 330201"/>
              <a:gd name="connsiteY91" fmla="*/ 11608 h 328613"/>
              <a:gd name="connsiteX92" fmla="*/ 22740 w 330201"/>
              <a:gd name="connsiteY92" fmla="*/ 0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330201" h="328613">
                <a:moveTo>
                  <a:pt x="21907" y="269875"/>
                </a:moveTo>
                <a:cubicBezTo>
                  <a:pt x="21907" y="269875"/>
                  <a:pt x="21907" y="269875"/>
                  <a:pt x="87630" y="269875"/>
                </a:cubicBezTo>
                <a:cubicBezTo>
                  <a:pt x="91496" y="269875"/>
                  <a:pt x="94073" y="271181"/>
                  <a:pt x="96651" y="272486"/>
                </a:cubicBezTo>
                <a:cubicBezTo>
                  <a:pt x="103094" y="275096"/>
                  <a:pt x="108249" y="280318"/>
                  <a:pt x="109538" y="286844"/>
                </a:cubicBezTo>
                <a:cubicBezTo>
                  <a:pt x="112115" y="277707"/>
                  <a:pt x="121136" y="269875"/>
                  <a:pt x="131445" y="269875"/>
                </a:cubicBezTo>
                <a:cubicBezTo>
                  <a:pt x="131445" y="269875"/>
                  <a:pt x="131445" y="269875"/>
                  <a:pt x="197168" y="269875"/>
                </a:cubicBezTo>
                <a:cubicBezTo>
                  <a:pt x="201034" y="269875"/>
                  <a:pt x="203611" y="271181"/>
                  <a:pt x="206188" y="272486"/>
                </a:cubicBezTo>
                <a:cubicBezTo>
                  <a:pt x="212632" y="275096"/>
                  <a:pt x="216498" y="280318"/>
                  <a:pt x="219075" y="286844"/>
                </a:cubicBezTo>
                <a:cubicBezTo>
                  <a:pt x="221653" y="277707"/>
                  <a:pt x="230673" y="269875"/>
                  <a:pt x="240983" y="269875"/>
                </a:cubicBezTo>
                <a:cubicBezTo>
                  <a:pt x="240983" y="269875"/>
                  <a:pt x="240983" y="269875"/>
                  <a:pt x="306706" y="269875"/>
                </a:cubicBezTo>
                <a:cubicBezTo>
                  <a:pt x="319592" y="269875"/>
                  <a:pt x="328613" y="280318"/>
                  <a:pt x="328613" y="293370"/>
                </a:cubicBezTo>
                <a:cubicBezTo>
                  <a:pt x="328613" y="293370"/>
                  <a:pt x="328613" y="293370"/>
                  <a:pt x="328613" y="328613"/>
                </a:cubicBezTo>
                <a:cubicBezTo>
                  <a:pt x="328613" y="328613"/>
                  <a:pt x="328613" y="328613"/>
                  <a:pt x="0" y="328613"/>
                </a:cubicBezTo>
                <a:cubicBezTo>
                  <a:pt x="0" y="328613"/>
                  <a:pt x="0" y="328613"/>
                  <a:pt x="0" y="293370"/>
                </a:cubicBezTo>
                <a:cubicBezTo>
                  <a:pt x="0" y="280318"/>
                  <a:pt x="9021" y="269875"/>
                  <a:pt x="21907" y="269875"/>
                </a:cubicBezTo>
                <a:close/>
                <a:moveTo>
                  <a:pt x="209550" y="204788"/>
                </a:moveTo>
                <a:lnTo>
                  <a:pt x="230188" y="204788"/>
                </a:lnTo>
                <a:cubicBezTo>
                  <a:pt x="227608" y="211325"/>
                  <a:pt x="225028" y="217862"/>
                  <a:pt x="225028" y="225706"/>
                </a:cubicBezTo>
                <a:cubicBezTo>
                  <a:pt x="225028" y="225706"/>
                  <a:pt x="225028" y="227013"/>
                  <a:pt x="225028" y="227013"/>
                </a:cubicBezTo>
                <a:cubicBezTo>
                  <a:pt x="225028" y="227013"/>
                  <a:pt x="225028" y="227013"/>
                  <a:pt x="213420" y="227013"/>
                </a:cubicBezTo>
                <a:cubicBezTo>
                  <a:pt x="213420" y="227013"/>
                  <a:pt x="213420" y="225706"/>
                  <a:pt x="213420" y="225706"/>
                </a:cubicBezTo>
                <a:cubicBezTo>
                  <a:pt x="213420" y="217862"/>
                  <a:pt x="212130" y="211325"/>
                  <a:pt x="209550" y="204788"/>
                </a:cubicBezTo>
                <a:close/>
                <a:moveTo>
                  <a:pt x="98425" y="204788"/>
                </a:moveTo>
                <a:lnTo>
                  <a:pt x="119063" y="204788"/>
                </a:lnTo>
                <a:cubicBezTo>
                  <a:pt x="116483" y="211325"/>
                  <a:pt x="115193" y="217862"/>
                  <a:pt x="115193" y="225706"/>
                </a:cubicBezTo>
                <a:cubicBezTo>
                  <a:pt x="115193" y="225706"/>
                  <a:pt x="115193" y="227013"/>
                  <a:pt x="115193" y="227013"/>
                </a:cubicBezTo>
                <a:cubicBezTo>
                  <a:pt x="115193" y="227013"/>
                  <a:pt x="115193" y="227013"/>
                  <a:pt x="103584" y="227013"/>
                </a:cubicBezTo>
                <a:cubicBezTo>
                  <a:pt x="103584" y="227013"/>
                  <a:pt x="103584" y="225706"/>
                  <a:pt x="103584" y="225706"/>
                </a:cubicBezTo>
                <a:cubicBezTo>
                  <a:pt x="103584" y="217862"/>
                  <a:pt x="101005" y="211325"/>
                  <a:pt x="98425" y="204788"/>
                </a:cubicBezTo>
                <a:close/>
                <a:moveTo>
                  <a:pt x="274638" y="193675"/>
                </a:moveTo>
                <a:cubicBezTo>
                  <a:pt x="292173" y="193675"/>
                  <a:pt x="306388" y="207890"/>
                  <a:pt x="306388" y="225425"/>
                </a:cubicBezTo>
                <a:cubicBezTo>
                  <a:pt x="306388" y="242960"/>
                  <a:pt x="292173" y="257175"/>
                  <a:pt x="274638" y="257175"/>
                </a:cubicBezTo>
                <a:cubicBezTo>
                  <a:pt x="257103" y="257175"/>
                  <a:pt x="242888" y="242960"/>
                  <a:pt x="242888" y="225425"/>
                </a:cubicBezTo>
                <a:cubicBezTo>
                  <a:pt x="242888" y="207890"/>
                  <a:pt x="257103" y="193675"/>
                  <a:pt x="274638" y="193675"/>
                </a:cubicBezTo>
                <a:close/>
                <a:moveTo>
                  <a:pt x="164307" y="193675"/>
                </a:moveTo>
                <a:cubicBezTo>
                  <a:pt x="181404" y="193675"/>
                  <a:pt x="195264" y="207890"/>
                  <a:pt x="195264" y="225425"/>
                </a:cubicBezTo>
                <a:cubicBezTo>
                  <a:pt x="195264" y="242960"/>
                  <a:pt x="181404" y="257175"/>
                  <a:pt x="164307" y="257175"/>
                </a:cubicBezTo>
                <a:cubicBezTo>
                  <a:pt x="147210" y="257175"/>
                  <a:pt x="133350" y="242960"/>
                  <a:pt x="133350" y="225425"/>
                </a:cubicBezTo>
                <a:cubicBezTo>
                  <a:pt x="133350" y="207890"/>
                  <a:pt x="147210" y="193675"/>
                  <a:pt x="164307" y="193675"/>
                </a:cubicBezTo>
                <a:close/>
                <a:moveTo>
                  <a:pt x="53975" y="193675"/>
                </a:moveTo>
                <a:cubicBezTo>
                  <a:pt x="71510" y="193675"/>
                  <a:pt x="85725" y="207890"/>
                  <a:pt x="85725" y="225425"/>
                </a:cubicBezTo>
                <a:cubicBezTo>
                  <a:pt x="85725" y="242960"/>
                  <a:pt x="71510" y="257175"/>
                  <a:pt x="53975" y="257175"/>
                </a:cubicBezTo>
                <a:cubicBezTo>
                  <a:pt x="36440" y="257175"/>
                  <a:pt x="22225" y="242960"/>
                  <a:pt x="22225" y="225425"/>
                </a:cubicBezTo>
                <a:cubicBezTo>
                  <a:pt x="22225" y="207890"/>
                  <a:pt x="36440" y="193675"/>
                  <a:pt x="53975" y="193675"/>
                </a:cubicBezTo>
                <a:close/>
                <a:moveTo>
                  <a:pt x="155575" y="80963"/>
                </a:moveTo>
                <a:lnTo>
                  <a:pt x="168275" y="80963"/>
                </a:lnTo>
                <a:lnTo>
                  <a:pt x="168275" y="107950"/>
                </a:lnTo>
                <a:lnTo>
                  <a:pt x="195263" y="107950"/>
                </a:lnTo>
                <a:lnTo>
                  <a:pt x="195263" y="119063"/>
                </a:lnTo>
                <a:lnTo>
                  <a:pt x="168275" y="119063"/>
                </a:lnTo>
                <a:lnTo>
                  <a:pt x="168275" y="147638"/>
                </a:lnTo>
                <a:lnTo>
                  <a:pt x="155575" y="147638"/>
                </a:lnTo>
                <a:lnTo>
                  <a:pt x="155575" y="119063"/>
                </a:lnTo>
                <a:lnTo>
                  <a:pt x="130175" y="119063"/>
                </a:lnTo>
                <a:lnTo>
                  <a:pt x="130175" y="107950"/>
                </a:lnTo>
                <a:lnTo>
                  <a:pt x="155575" y="107950"/>
                </a:lnTo>
                <a:close/>
                <a:moveTo>
                  <a:pt x="104775" y="66675"/>
                </a:moveTo>
                <a:lnTo>
                  <a:pt x="119063" y="66675"/>
                </a:lnTo>
                <a:lnTo>
                  <a:pt x="119063" y="147638"/>
                </a:lnTo>
                <a:lnTo>
                  <a:pt x="101600" y="147638"/>
                </a:lnTo>
                <a:lnTo>
                  <a:pt x="101600" y="84137"/>
                </a:lnTo>
                <a:lnTo>
                  <a:pt x="100013" y="84137"/>
                </a:lnTo>
                <a:lnTo>
                  <a:pt x="84137" y="90487"/>
                </a:lnTo>
                <a:lnTo>
                  <a:pt x="84137" y="80962"/>
                </a:lnTo>
                <a:lnTo>
                  <a:pt x="82550" y="76200"/>
                </a:lnTo>
                <a:close/>
                <a:moveTo>
                  <a:pt x="222539" y="63500"/>
                </a:moveTo>
                <a:cubicBezTo>
                  <a:pt x="240723" y="63500"/>
                  <a:pt x="251114" y="75332"/>
                  <a:pt x="251114" y="89793"/>
                </a:cubicBezTo>
                <a:cubicBezTo>
                  <a:pt x="251114" y="102939"/>
                  <a:pt x="240723" y="114771"/>
                  <a:pt x="229033" y="125289"/>
                </a:cubicBezTo>
                <a:cubicBezTo>
                  <a:pt x="229033" y="125289"/>
                  <a:pt x="229033" y="125289"/>
                  <a:pt x="221240" y="131862"/>
                </a:cubicBezTo>
                <a:cubicBezTo>
                  <a:pt x="221240" y="131862"/>
                  <a:pt x="221240" y="131862"/>
                  <a:pt x="252413" y="131862"/>
                </a:cubicBezTo>
                <a:cubicBezTo>
                  <a:pt x="252413" y="131862"/>
                  <a:pt x="252413" y="131862"/>
                  <a:pt x="252413" y="147638"/>
                </a:cubicBezTo>
                <a:cubicBezTo>
                  <a:pt x="252413" y="147638"/>
                  <a:pt x="252413" y="147638"/>
                  <a:pt x="195263" y="147638"/>
                </a:cubicBezTo>
                <a:cubicBezTo>
                  <a:pt x="195263" y="147638"/>
                  <a:pt x="195263" y="147638"/>
                  <a:pt x="195263" y="135806"/>
                </a:cubicBezTo>
                <a:cubicBezTo>
                  <a:pt x="195263" y="135806"/>
                  <a:pt x="195263" y="135806"/>
                  <a:pt x="205654" y="126603"/>
                </a:cubicBezTo>
                <a:cubicBezTo>
                  <a:pt x="222539" y="110827"/>
                  <a:pt x="231631" y="101625"/>
                  <a:pt x="231631" y="91108"/>
                </a:cubicBezTo>
                <a:cubicBezTo>
                  <a:pt x="231631" y="84534"/>
                  <a:pt x="227735" y="79276"/>
                  <a:pt x="218642" y="79276"/>
                </a:cubicBezTo>
                <a:cubicBezTo>
                  <a:pt x="210849" y="79276"/>
                  <a:pt x="205654" y="83220"/>
                  <a:pt x="201757" y="85849"/>
                </a:cubicBezTo>
                <a:cubicBezTo>
                  <a:pt x="201757" y="85849"/>
                  <a:pt x="201757" y="85849"/>
                  <a:pt x="200458" y="85849"/>
                </a:cubicBezTo>
                <a:cubicBezTo>
                  <a:pt x="200458" y="85849"/>
                  <a:pt x="200458" y="85849"/>
                  <a:pt x="195263" y="72702"/>
                </a:cubicBezTo>
                <a:cubicBezTo>
                  <a:pt x="201757" y="67444"/>
                  <a:pt x="210849" y="63500"/>
                  <a:pt x="222539" y="63500"/>
                </a:cubicBezTo>
                <a:close/>
                <a:moveTo>
                  <a:pt x="22740" y="0"/>
                </a:moveTo>
                <a:cubicBezTo>
                  <a:pt x="22740" y="0"/>
                  <a:pt x="22740" y="0"/>
                  <a:pt x="318574" y="0"/>
                </a:cubicBezTo>
                <a:cubicBezTo>
                  <a:pt x="325034" y="0"/>
                  <a:pt x="330201" y="5159"/>
                  <a:pt x="330201" y="11608"/>
                </a:cubicBezTo>
                <a:cubicBezTo>
                  <a:pt x="330201" y="11608"/>
                  <a:pt x="330201" y="11608"/>
                  <a:pt x="330201" y="215405"/>
                </a:cubicBezTo>
                <a:cubicBezTo>
                  <a:pt x="330201" y="220564"/>
                  <a:pt x="327617" y="224434"/>
                  <a:pt x="322450" y="227013"/>
                </a:cubicBezTo>
                <a:cubicBezTo>
                  <a:pt x="322450" y="225723"/>
                  <a:pt x="322450" y="225723"/>
                  <a:pt x="322450" y="225723"/>
                </a:cubicBezTo>
                <a:cubicBezTo>
                  <a:pt x="322450" y="210245"/>
                  <a:pt x="315991" y="197347"/>
                  <a:pt x="306948" y="188317"/>
                </a:cubicBezTo>
                <a:cubicBezTo>
                  <a:pt x="306948" y="188317"/>
                  <a:pt x="306948" y="188317"/>
                  <a:pt x="306948" y="21927"/>
                </a:cubicBezTo>
                <a:cubicBezTo>
                  <a:pt x="306948" y="21927"/>
                  <a:pt x="306948" y="21927"/>
                  <a:pt x="34366" y="21927"/>
                </a:cubicBezTo>
                <a:cubicBezTo>
                  <a:pt x="34366" y="21927"/>
                  <a:pt x="34366" y="21927"/>
                  <a:pt x="34366" y="180578"/>
                </a:cubicBezTo>
                <a:cubicBezTo>
                  <a:pt x="24031" y="185738"/>
                  <a:pt x="16280" y="193477"/>
                  <a:pt x="11113" y="202506"/>
                </a:cubicBezTo>
                <a:cubicBezTo>
                  <a:pt x="11113" y="202506"/>
                  <a:pt x="11113" y="202506"/>
                  <a:pt x="11113" y="11608"/>
                </a:cubicBezTo>
                <a:cubicBezTo>
                  <a:pt x="11113" y="5159"/>
                  <a:pt x="16280" y="0"/>
                  <a:pt x="22740" y="0"/>
                </a:cubicBezTo>
                <a:close/>
              </a:path>
            </a:pathLst>
          </a:custGeom>
          <a:solidFill>
            <a:srgbClr val="1A6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800">
              <a:cs typeface="+mn-ea"/>
              <a:sym typeface="+mn-lt"/>
            </a:endParaRPr>
          </a:p>
        </p:txBody>
      </p:sp>
      <p:sp>
        <p:nvSpPr>
          <p:cNvPr id="42" name="ïṧļîďé">
            <a:extLst>
              <a:ext uri="{FF2B5EF4-FFF2-40B4-BE49-F238E27FC236}">
                <a16:creationId xmlns:a16="http://schemas.microsoft.com/office/drawing/2014/main" id="{D4629B75-3112-4D96-BB53-983EB54DC93E}"/>
              </a:ext>
            </a:extLst>
          </p:cNvPr>
          <p:cNvSpPr/>
          <p:nvPr/>
        </p:nvSpPr>
        <p:spPr>
          <a:xfrm>
            <a:off x="6940820" y="2258052"/>
            <a:ext cx="325515" cy="335898"/>
          </a:xfrm>
          <a:custGeom>
            <a:avLst/>
            <a:gdLst>
              <a:gd name="connsiteX0" fmla="*/ 21907 w 330201"/>
              <a:gd name="connsiteY0" fmla="*/ 269875 h 328613"/>
              <a:gd name="connsiteX1" fmla="*/ 87630 w 330201"/>
              <a:gd name="connsiteY1" fmla="*/ 269875 h 328613"/>
              <a:gd name="connsiteX2" fmla="*/ 96651 w 330201"/>
              <a:gd name="connsiteY2" fmla="*/ 272486 h 328613"/>
              <a:gd name="connsiteX3" fmla="*/ 109538 w 330201"/>
              <a:gd name="connsiteY3" fmla="*/ 286844 h 328613"/>
              <a:gd name="connsiteX4" fmla="*/ 131445 w 330201"/>
              <a:gd name="connsiteY4" fmla="*/ 269875 h 328613"/>
              <a:gd name="connsiteX5" fmla="*/ 197168 w 330201"/>
              <a:gd name="connsiteY5" fmla="*/ 269875 h 328613"/>
              <a:gd name="connsiteX6" fmla="*/ 206188 w 330201"/>
              <a:gd name="connsiteY6" fmla="*/ 272486 h 328613"/>
              <a:gd name="connsiteX7" fmla="*/ 219075 w 330201"/>
              <a:gd name="connsiteY7" fmla="*/ 286844 h 328613"/>
              <a:gd name="connsiteX8" fmla="*/ 240983 w 330201"/>
              <a:gd name="connsiteY8" fmla="*/ 269875 h 328613"/>
              <a:gd name="connsiteX9" fmla="*/ 306706 w 330201"/>
              <a:gd name="connsiteY9" fmla="*/ 269875 h 328613"/>
              <a:gd name="connsiteX10" fmla="*/ 328613 w 330201"/>
              <a:gd name="connsiteY10" fmla="*/ 293370 h 328613"/>
              <a:gd name="connsiteX11" fmla="*/ 328613 w 330201"/>
              <a:gd name="connsiteY11" fmla="*/ 328613 h 328613"/>
              <a:gd name="connsiteX12" fmla="*/ 0 w 330201"/>
              <a:gd name="connsiteY12" fmla="*/ 328613 h 328613"/>
              <a:gd name="connsiteX13" fmla="*/ 0 w 330201"/>
              <a:gd name="connsiteY13" fmla="*/ 293370 h 328613"/>
              <a:gd name="connsiteX14" fmla="*/ 21907 w 330201"/>
              <a:gd name="connsiteY14" fmla="*/ 269875 h 328613"/>
              <a:gd name="connsiteX15" fmla="*/ 209550 w 330201"/>
              <a:gd name="connsiteY15" fmla="*/ 204788 h 328613"/>
              <a:gd name="connsiteX16" fmla="*/ 230188 w 330201"/>
              <a:gd name="connsiteY16" fmla="*/ 204788 h 328613"/>
              <a:gd name="connsiteX17" fmla="*/ 225028 w 330201"/>
              <a:gd name="connsiteY17" fmla="*/ 225706 h 328613"/>
              <a:gd name="connsiteX18" fmla="*/ 225028 w 330201"/>
              <a:gd name="connsiteY18" fmla="*/ 227013 h 328613"/>
              <a:gd name="connsiteX19" fmla="*/ 213420 w 330201"/>
              <a:gd name="connsiteY19" fmla="*/ 227013 h 328613"/>
              <a:gd name="connsiteX20" fmla="*/ 213420 w 330201"/>
              <a:gd name="connsiteY20" fmla="*/ 225706 h 328613"/>
              <a:gd name="connsiteX21" fmla="*/ 209550 w 330201"/>
              <a:gd name="connsiteY21" fmla="*/ 204788 h 328613"/>
              <a:gd name="connsiteX22" fmla="*/ 98425 w 330201"/>
              <a:gd name="connsiteY22" fmla="*/ 204788 h 328613"/>
              <a:gd name="connsiteX23" fmla="*/ 119063 w 330201"/>
              <a:gd name="connsiteY23" fmla="*/ 204788 h 328613"/>
              <a:gd name="connsiteX24" fmla="*/ 115193 w 330201"/>
              <a:gd name="connsiteY24" fmla="*/ 225706 h 328613"/>
              <a:gd name="connsiteX25" fmla="*/ 115193 w 330201"/>
              <a:gd name="connsiteY25" fmla="*/ 227013 h 328613"/>
              <a:gd name="connsiteX26" fmla="*/ 103584 w 330201"/>
              <a:gd name="connsiteY26" fmla="*/ 227013 h 328613"/>
              <a:gd name="connsiteX27" fmla="*/ 103584 w 330201"/>
              <a:gd name="connsiteY27" fmla="*/ 225706 h 328613"/>
              <a:gd name="connsiteX28" fmla="*/ 98425 w 330201"/>
              <a:gd name="connsiteY28" fmla="*/ 204788 h 328613"/>
              <a:gd name="connsiteX29" fmla="*/ 274638 w 330201"/>
              <a:gd name="connsiteY29" fmla="*/ 193675 h 328613"/>
              <a:gd name="connsiteX30" fmla="*/ 306388 w 330201"/>
              <a:gd name="connsiteY30" fmla="*/ 225425 h 328613"/>
              <a:gd name="connsiteX31" fmla="*/ 274638 w 330201"/>
              <a:gd name="connsiteY31" fmla="*/ 257175 h 328613"/>
              <a:gd name="connsiteX32" fmla="*/ 242888 w 330201"/>
              <a:gd name="connsiteY32" fmla="*/ 225425 h 328613"/>
              <a:gd name="connsiteX33" fmla="*/ 274638 w 330201"/>
              <a:gd name="connsiteY33" fmla="*/ 193675 h 328613"/>
              <a:gd name="connsiteX34" fmla="*/ 164307 w 330201"/>
              <a:gd name="connsiteY34" fmla="*/ 193675 h 328613"/>
              <a:gd name="connsiteX35" fmla="*/ 195264 w 330201"/>
              <a:gd name="connsiteY35" fmla="*/ 225425 h 328613"/>
              <a:gd name="connsiteX36" fmla="*/ 164307 w 330201"/>
              <a:gd name="connsiteY36" fmla="*/ 257175 h 328613"/>
              <a:gd name="connsiteX37" fmla="*/ 133350 w 330201"/>
              <a:gd name="connsiteY37" fmla="*/ 225425 h 328613"/>
              <a:gd name="connsiteX38" fmla="*/ 164307 w 330201"/>
              <a:gd name="connsiteY38" fmla="*/ 193675 h 328613"/>
              <a:gd name="connsiteX39" fmla="*/ 53975 w 330201"/>
              <a:gd name="connsiteY39" fmla="*/ 193675 h 328613"/>
              <a:gd name="connsiteX40" fmla="*/ 85725 w 330201"/>
              <a:gd name="connsiteY40" fmla="*/ 225425 h 328613"/>
              <a:gd name="connsiteX41" fmla="*/ 53975 w 330201"/>
              <a:gd name="connsiteY41" fmla="*/ 257175 h 328613"/>
              <a:gd name="connsiteX42" fmla="*/ 22225 w 330201"/>
              <a:gd name="connsiteY42" fmla="*/ 225425 h 328613"/>
              <a:gd name="connsiteX43" fmla="*/ 53975 w 330201"/>
              <a:gd name="connsiteY43" fmla="*/ 193675 h 328613"/>
              <a:gd name="connsiteX44" fmla="*/ 155575 w 330201"/>
              <a:gd name="connsiteY44" fmla="*/ 80963 h 328613"/>
              <a:gd name="connsiteX45" fmla="*/ 168275 w 330201"/>
              <a:gd name="connsiteY45" fmla="*/ 80963 h 328613"/>
              <a:gd name="connsiteX46" fmla="*/ 168275 w 330201"/>
              <a:gd name="connsiteY46" fmla="*/ 107950 h 328613"/>
              <a:gd name="connsiteX47" fmla="*/ 195263 w 330201"/>
              <a:gd name="connsiteY47" fmla="*/ 107950 h 328613"/>
              <a:gd name="connsiteX48" fmla="*/ 195263 w 330201"/>
              <a:gd name="connsiteY48" fmla="*/ 119063 h 328613"/>
              <a:gd name="connsiteX49" fmla="*/ 168275 w 330201"/>
              <a:gd name="connsiteY49" fmla="*/ 119063 h 328613"/>
              <a:gd name="connsiteX50" fmla="*/ 168275 w 330201"/>
              <a:gd name="connsiteY50" fmla="*/ 147638 h 328613"/>
              <a:gd name="connsiteX51" fmla="*/ 155575 w 330201"/>
              <a:gd name="connsiteY51" fmla="*/ 147638 h 328613"/>
              <a:gd name="connsiteX52" fmla="*/ 155575 w 330201"/>
              <a:gd name="connsiteY52" fmla="*/ 119063 h 328613"/>
              <a:gd name="connsiteX53" fmla="*/ 130175 w 330201"/>
              <a:gd name="connsiteY53" fmla="*/ 119063 h 328613"/>
              <a:gd name="connsiteX54" fmla="*/ 130175 w 330201"/>
              <a:gd name="connsiteY54" fmla="*/ 107950 h 328613"/>
              <a:gd name="connsiteX55" fmla="*/ 155575 w 330201"/>
              <a:gd name="connsiteY55" fmla="*/ 107950 h 328613"/>
              <a:gd name="connsiteX56" fmla="*/ 104775 w 330201"/>
              <a:gd name="connsiteY56" fmla="*/ 66675 h 328613"/>
              <a:gd name="connsiteX57" fmla="*/ 119063 w 330201"/>
              <a:gd name="connsiteY57" fmla="*/ 66675 h 328613"/>
              <a:gd name="connsiteX58" fmla="*/ 119063 w 330201"/>
              <a:gd name="connsiteY58" fmla="*/ 147638 h 328613"/>
              <a:gd name="connsiteX59" fmla="*/ 101600 w 330201"/>
              <a:gd name="connsiteY59" fmla="*/ 147638 h 328613"/>
              <a:gd name="connsiteX60" fmla="*/ 101600 w 330201"/>
              <a:gd name="connsiteY60" fmla="*/ 84137 h 328613"/>
              <a:gd name="connsiteX61" fmla="*/ 100013 w 330201"/>
              <a:gd name="connsiteY61" fmla="*/ 84137 h 328613"/>
              <a:gd name="connsiteX62" fmla="*/ 84137 w 330201"/>
              <a:gd name="connsiteY62" fmla="*/ 90487 h 328613"/>
              <a:gd name="connsiteX63" fmla="*/ 84137 w 330201"/>
              <a:gd name="connsiteY63" fmla="*/ 80962 h 328613"/>
              <a:gd name="connsiteX64" fmla="*/ 82550 w 330201"/>
              <a:gd name="connsiteY64" fmla="*/ 76200 h 328613"/>
              <a:gd name="connsiteX65" fmla="*/ 222539 w 330201"/>
              <a:gd name="connsiteY65" fmla="*/ 63500 h 328613"/>
              <a:gd name="connsiteX66" fmla="*/ 251114 w 330201"/>
              <a:gd name="connsiteY66" fmla="*/ 89793 h 328613"/>
              <a:gd name="connsiteX67" fmla="*/ 229033 w 330201"/>
              <a:gd name="connsiteY67" fmla="*/ 125289 h 328613"/>
              <a:gd name="connsiteX68" fmla="*/ 221240 w 330201"/>
              <a:gd name="connsiteY68" fmla="*/ 131862 h 328613"/>
              <a:gd name="connsiteX69" fmla="*/ 252413 w 330201"/>
              <a:gd name="connsiteY69" fmla="*/ 131862 h 328613"/>
              <a:gd name="connsiteX70" fmla="*/ 252413 w 330201"/>
              <a:gd name="connsiteY70" fmla="*/ 147638 h 328613"/>
              <a:gd name="connsiteX71" fmla="*/ 195263 w 330201"/>
              <a:gd name="connsiteY71" fmla="*/ 147638 h 328613"/>
              <a:gd name="connsiteX72" fmla="*/ 195263 w 330201"/>
              <a:gd name="connsiteY72" fmla="*/ 135806 h 328613"/>
              <a:gd name="connsiteX73" fmla="*/ 205654 w 330201"/>
              <a:gd name="connsiteY73" fmla="*/ 126603 h 328613"/>
              <a:gd name="connsiteX74" fmla="*/ 231631 w 330201"/>
              <a:gd name="connsiteY74" fmla="*/ 91108 h 328613"/>
              <a:gd name="connsiteX75" fmla="*/ 218642 w 330201"/>
              <a:gd name="connsiteY75" fmla="*/ 79276 h 328613"/>
              <a:gd name="connsiteX76" fmla="*/ 201757 w 330201"/>
              <a:gd name="connsiteY76" fmla="*/ 85849 h 328613"/>
              <a:gd name="connsiteX77" fmla="*/ 200458 w 330201"/>
              <a:gd name="connsiteY77" fmla="*/ 85849 h 328613"/>
              <a:gd name="connsiteX78" fmla="*/ 195263 w 330201"/>
              <a:gd name="connsiteY78" fmla="*/ 72702 h 328613"/>
              <a:gd name="connsiteX79" fmla="*/ 222539 w 330201"/>
              <a:gd name="connsiteY79" fmla="*/ 63500 h 328613"/>
              <a:gd name="connsiteX80" fmla="*/ 22740 w 330201"/>
              <a:gd name="connsiteY80" fmla="*/ 0 h 328613"/>
              <a:gd name="connsiteX81" fmla="*/ 318574 w 330201"/>
              <a:gd name="connsiteY81" fmla="*/ 0 h 328613"/>
              <a:gd name="connsiteX82" fmla="*/ 330201 w 330201"/>
              <a:gd name="connsiteY82" fmla="*/ 11608 h 328613"/>
              <a:gd name="connsiteX83" fmla="*/ 330201 w 330201"/>
              <a:gd name="connsiteY83" fmla="*/ 215405 h 328613"/>
              <a:gd name="connsiteX84" fmla="*/ 322450 w 330201"/>
              <a:gd name="connsiteY84" fmla="*/ 227013 h 328613"/>
              <a:gd name="connsiteX85" fmla="*/ 322450 w 330201"/>
              <a:gd name="connsiteY85" fmla="*/ 225723 h 328613"/>
              <a:gd name="connsiteX86" fmla="*/ 306948 w 330201"/>
              <a:gd name="connsiteY86" fmla="*/ 188317 h 328613"/>
              <a:gd name="connsiteX87" fmla="*/ 306948 w 330201"/>
              <a:gd name="connsiteY87" fmla="*/ 21927 h 328613"/>
              <a:gd name="connsiteX88" fmla="*/ 34366 w 330201"/>
              <a:gd name="connsiteY88" fmla="*/ 21927 h 328613"/>
              <a:gd name="connsiteX89" fmla="*/ 34366 w 330201"/>
              <a:gd name="connsiteY89" fmla="*/ 180578 h 328613"/>
              <a:gd name="connsiteX90" fmla="*/ 11113 w 330201"/>
              <a:gd name="connsiteY90" fmla="*/ 202506 h 328613"/>
              <a:gd name="connsiteX91" fmla="*/ 11113 w 330201"/>
              <a:gd name="connsiteY91" fmla="*/ 11608 h 328613"/>
              <a:gd name="connsiteX92" fmla="*/ 22740 w 330201"/>
              <a:gd name="connsiteY92" fmla="*/ 0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330201" h="328613">
                <a:moveTo>
                  <a:pt x="21907" y="269875"/>
                </a:moveTo>
                <a:cubicBezTo>
                  <a:pt x="21907" y="269875"/>
                  <a:pt x="21907" y="269875"/>
                  <a:pt x="87630" y="269875"/>
                </a:cubicBezTo>
                <a:cubicBezTo>
                  <a:pt x="91496" y="269875"/>
                  <a:pt x="94073" y="271181"/>
                  <a:pt x="96651" y="272486"/>
                </a:cubicBezTo>
                <a:cubicBezTo>
                  <a:pt x="103094" y="275096"/>
                  <a:pt x="108249" y="280318"/>
                  <a:pt x="109538" y="286844"/>
                </a:cubicBezTo>
                <a:cubicBezTo>
                  <a:pt x="112115" y="277707"/>
                  <a:pt x="121136" y="269875"/>
                  <a:pt x="131445" y="269875"/>
                </a:cubicBezTo>
                <a:cubicBezTo>
                  <a:pt x="131445" y="269875"/>
                  <a:pt x="131445" y="269875"/>
                  <a:pt x="197168" y="269875"/>
                </a:cubicBezTo>
                <a:cubicBezTo>
                  <a:pt x="201034" y="269875"/>
                  <a:pt x="203611" y="271181"/>
                  <a:pt x="206188" y="272486"/>
                </a:cubicBezTo>
                <a:cubicBezTo>
                  <a:pt x="212632" y="275096"/>
                  <a:pt x="216498" y="280318"/>
                  <a:pt x="219075" y="286844"/>
                </a:cubicBezTo>
                <a:cubicBezTo>
                  <a:pt x="221653" y="277707"/>
                  <a:pt x="230673" y="269875"/>
                  <a:pt x="240983" y="269875"/>
                </a:cubicBezTo>
                <a:cubicBezTo>
                  <a:pt x="240983" y="269875"/>
                  <a:pt x="240983" y="269875"/>
                  <a:pt x="306706" y="269875"/>
                </a:cubicBezTo>
                <a:cubicBezTo>
                  <a:pt x="319592" y="269875"/>
                  <a:pt x="328613" y="280318"/>
                  <a:pt x="328613" y="293370"/>
                </a:cubicBezTo>
                <a:cubicBezTo>
                  <a:pt x="328613" y="293370"/>
                  <a:pt x="328613" y="293370"/>
                  <a:pt x="328613" y="328613"/>
                </a:cubicBezTo>
                <a:cubicBezTo>
                  <a:pt x="328613" y="328613"/>
                  <a:pt x="328613" y="328613"/>
                  <a:pt x="0" y="328613"/>
                </a:cubicBezTo>
                <a:cubicBezTo>
                  <a:pt x="0" y="328613"/>
                  <a:pt x="0" y="328613"/>
                  <a:pt x="0" y="293370"/>
                </a:cubicBezTo>
                <a:cubicBezTo>
                  <a:pt x="0" y="280318"/>
                  <a:pt x="9021" y="269875"/>
                  <a:pt x="21907" y="269875"/>
                </a:cubicBezTo>
                <a:close/>
                <a:moveTo>
                  <a:pt x="209550" y="204788"/>
                </a:moveTo>
                <a:lnTo>
                  <a:pt x="230188" y="204788"/>
                </a:lnTo>
                <a:cubicBezTo>
                  <a:pt x="227608" y="211325"/>
                  <a:pt x="225028" y="217862"/>
                  <a:pt x="225028" y="225706"/>
                </a:cubicBezTo>
                <a:cubicBezTo>
                  <a:pt x="225028" y="225706"/>
                  <a:pt x="225028" y="227013"/>
                  <a:pt x="225028" y="227013"/>
                </a:cubicBezTo>
                <a:cubicBezTo>
                  <a:pt x="225028" y="227013"/>
                  <a:pt x="225028" y="227013"/>
                  <a:pt x="213420" y="227013"/>
                </a:cubicBezTo>
                <a:cubicBezTo>
                  <a:pt x="213420" y="227013"/>
                  <a:pt x="213420" y="225706"/>
                  <a:pt x="213420" y="225706"/>
                </a:cubicBezTo>
                <a:cubicBezTo>
                  <a:pt x="213420" y="217862"/>
                  <a:pt x="212130" y="211325"/>
                  <a:pt x="209550" y="204788"/>
                </a:cubicBezTo>
                <a:close/>
                <a:moveTo>
                  <a:pt x="98425" y="204788"/>
                </a:moveTo>
                <a:lnTo>
                  <a:pt x="119063" y="204788"/>
                </a:lnTo>
                <a:cubicBezTo>
                  <a:pt x="116483" y="211325"/>
                  <a:pt x="115193" y="217862"/>
                  <a:pt x="115193" y="225706"/>
                </a:cubicBezTo>
                <a:cubicBezTo>
                  <a:pt x="115193" y="225706"/>
                  <a:pt x="115193" y="227013"/>
                  <a:pt x="115193" y="227013"/>
                </a:cubicBezTo>
                <a:cubicBezTo>
                  <a:pt x="115193" y="227013"/>
                  <a:pt x="115193" y="227013"/>
                  <a:pt x="103584" y="227013"/>
                </a:cubicBezTo>
                <a:cubicBezTo>
                  <a:pt x="103584" y="227013"/>
                  <a:pt x="103584" y="225706"/>
                  <a:pt x="103584" y="225706"/>
                </a:cubicBezTo>
                <a:cubicBezTo>
                  <a:pt x="103584" y="217862"/>
                  <a:pt x="101005" y="211325"/>
                  <a:pt x="98425" y="204788"/>
                </a:cubicBezTo>
                <a:close/>
                <a:moveTo>
                  <a:pt x="274638" y="193675"/>
                </a:moveTo>
                <a:cubicBezTo>
                  <a:pt x="292173" y="193675"/>
                  <a:pt x="306388" y="207890"/>
                  <a:pt x="306388" y="225425"/>
                </a:cubicBezTo>
                <a:cubicBezTo>
                  <a:pt x="306388" y="242960"/>
                  <a:pt x="292173" y="257175"/>
                  <a:pt x="274638" y="257175"/>
                </a:cubicBezTo>
                <a:cubicBezTo>
                  <a:pt x="257103" y="257175"/>
                  <a:pt x="242888" y="242960"/>
                  <a:pt x="242888" y="225425"/>
                </a:cubicBezTo>
                <a:cubicBezTo>
                  <a:pt x="242888" y="207890"/>
                  <a:pt x="257103" y="193675"/>
                  <a:pt x="274638" y="193675"/>
                </a:cubicBezTo>
                <a:close/>
                <a:moveTo>
                  <a:pt x="164307" y="193675"/>
                </a:moveTo>
                <a:cubicBezTo>
                  <a:pt x="181404" y="193675"/>
                  <a:pt x="195264" y="207890"/>
                  <a:pt x="195264" y="225425"/>
                </a:cubicBezTo>
                <a:cubicBezTo>
                  <a:pt x="195264" y="242960"/>
                  <a:pt x="181404" y="257175"/>
                  <a:pt x="164307" y="257175"/>
                </a:cubicBezTo>
                <a:cubicBezTo>
                  <a:pt x="147210" y="257175"/>
                  <a:pt x="133350" y="242960"/>
                  <a:pt x="133350" y="225425"/>
                </a:cubicBezTo>
                <a:cubicBezTo>
                  <a:pt x="133350" y="207890"/>
                  <a:pt x="147210" y="193675"/>
                  <a:pt x="164307" y="193675"/>
                </a:cubicBezTo>
                <a:close/>
                <a:moveTo>
                  <a:pt x="53975" y="193675"/>
                </a:moveTo>
                <a:cubicBezTo>
                  <a:pt x="71510" y="193675"/>
                  <a:pt x="85725" y="207890"/>
                  <a:pt x="85725" y="225425"/>
                </a:cubicBezTo>
                <a:cubicBezTo>
                  <a:pt x="85725" y="242960"/>
                  <a:pt x="71510" y="257175"/>
                  <a:pt x="53975" y="257175"/>
                </a:cubicBezTo>
                <a:cubicBezTo>
                  <a:pt x="36440" y="257175"/>
                  <a:pt x="22225" y="242960"/>
                  <a:pt x="22225" y="225425"/>
                </a:cubicBezTo>
                <a:cubicBezTo>
                  <a:pt x="22225" y="207890"/>
                  <a:pt x="36440" y="193675"/>
                  <a:pt x="53975" y="193675"/>
                </a:cubicBezTo>
                <a:close/>
                <a:moveTo>
                  <a:pt x="155575" y="80963"/>
                </a:moveTo>
                <a:lnTo>
                  <a:pt x="168275" y="80963"/>
                </a:lnTo>
                <a:lnTo>
                  <a:pt x="168275" y="107950"/>
                </a:lnTo>
                <a:lnTo>
                  <a:pt x="195263" y="107950"/>
                </a:lnTo>
                <a:lnTo>
                  <a:pt x="195263" y="119063"/>
                </a:lnTo>
                <a:lnTo>
                  <a:pt x="168275" y="119063"/>
                </a:lnTo>
                <a:lnTo>
                  <a:pt x="168275" y="147638"/>
                </a:lnTo>
                <a:lnTo>
                  <a:pt x="155575" y="147638"/>
                </a:lnTo>
                <a:lnTo>
                  <a:pt x="155575" y="119063"/>
                </a:lnTo>
                <a:lnTo>
                  <a:pt x="130175" y="119063"/>
                </a:lnTo>
                <a:lnTo>
                  <a:pt x="130175" y="107950"/>
                </a:lnTo>
                <a:lnTo>
                  <a:pt x="155575" y="107950"/>
                </a:lnTo>
                <a:close/>
                <a:moveTo>
                  <a:pt x="104775" y="66675"/>
                </a:moveTo>
                <a:lnTo>
                  <a:pt x="119063" y="66675"/>
                </a:lnTo>
                <a:lnTo>
                  <a:pt x="119063" y="147638"/>
                </a:lnTo>
                <a:lnTo>
                  <a:pt x="101600" y="147638"/>
                </a:lnTo>
                <a:lnTo>
                  <a:pt x="101600" y="84137"/>
                </a:lnTo>
                <a:lnTo>
                  <a:pt x="100013" y="84137"/>
                </a:lnTo>
                <a:lnTo>
                  <a:pt x="84137" y="90487"/>
                </a:lnTo>
                <a:lnTo>
                  <a:pt x="84137" y="80962"/>
                </a:lnTo>
                <a:lnTo>
                  <a:pt x="82550" y="76200"/>
                </a:lnTo>
                <a:close/>
                <a:moveTo>
                  <a:pt x="222539" y="63500"/>
                </a:moveTo>
                <a:cubicBezTo>
                  <a:pt x="240723" y="63500"/>
                  <a:pt x="251114" y="75332"/>
                  <a:pt x="251114" y="89793"/>
                </a:cubicBezTo>
                <a:cubicBezTo>
                  <a:pt x="251114" y="102939"/>
                  <a:pt x="240723" y="114771"/>
                  <a:pt x="229033" y="125289"/>
                </a:cubicBezTo>
                <a:cubicBezTo>
                  <a:pt x="229033" y="125289"/>
                  <a:pt x="229033" y="125289"/>
                  <a:pt x="221240" y="131862"/>
                </a:cubicBezTo>
                <a:cubicBezTo>
                  <a:pt x="221240" y="131862"/>
                  <a:pt x="221240" y="131862"/>
                  <a:pt x="252413" y="131862"/>
                </a:cubicBezTo>
                <a:cubicBezTo>
                  <a:pt x="252413" y="131862"/>
                  <a:pt x="252413" y="131862"/>
                  <a:pt x="252413" y="147638"/>
                </a:cubicBezTo>
                <a:cubicBezTo>
                  <a:pt x="252413" y="147638"/>
                  <a:pt x="252413" y="147638"/>
                  <a:pt x="195263" y="147638"/>
                </a:cubicBezTo>
                <a:cubicBezTo>
                  <a:pt x="195263" y="147638"/>
                  <a:pt x="195263" y="147638"/>
                  <a:pt x="195263" y="135806"/>
                </a:cubicBezTo>
                <a:cubicBezTo>
                  <a:pt x="195263" y="135806"/>
                  <a:pt x="195263" y="135806"/>
                  <a:pt x="205654" y="126603"/>
                </a:cubicBezTo>
                <a:cubicBezTo>
                  <a:pt x="222539" y="110827"/>
                  <a:pt x="231631" y="101625"/>
                  <a:pt x="231631" y="91108"/>
                </a:cubicBezTo>
                <a:cubicBezTo>
                  <a:pt x="231631" y="84534"/>
                  <a:pt x="227735" y="79276"/>
                  <a:pt x="218642" y="79276"/>
                </a:cubicBezTo>
                <a:cubicBezTo>
                  <a:pt x="210849" y="79276"/>
                  <a:pt x="205654" y="83220"/>
                  <a:pt x="201757" y="85849"/>
                </a:cubicBezTo>
                <a:cubicBezTo>
                  <a:pt x="201757" y="85849"/>
                  <a:pt x="201757" y="85849"/>
                  <a:pt x="200458" y="85849"/>
                </a:cubicBezTo>
                <a:cubicBezTo>
                  <a:pt x="200458" y="85849"/>
                  <a:pt x="200458" y="85849"/>
                  <a:pt x="195263" y="72702"/>
                </a:cubicBezTo>
                <a:cubicBezTo>
                  <a:pt x="201757" y="67444"/>
                  <a:pt x="210849" y="63500"/>
                  <a:pt x="222539" y="63500"/>
                </a:cubicBezTo>
                <a:close/>
                <a:moveTo>
                  <a:pt x="22740" y="0"/>
                </a:moveTo>
                <a:cubicBezTo>
                  <a:pt x="22740" y="0"/>
                  <a:pt x="22740" y="0"/>
                  <a:pt x="318574" y="0"/>
                </a:cubicBezTo>
                <a:cubicBezTo>
                  <a:pt x="325034" y="0"/>
                  <a:pt x="330201" y="5159"/>
                  <a:pt x="330201" y="11608"/>
                </a:cubicBezTo>
                <a:cubicBezTo>
                  <a:pt x="330201" y="11608"/>
                  <a:pt x="330201" y="11608"/>
                  <a:pt x="330201" y="215405"/>
                </a:cubicBezTo>
                <a:cubicBezTo>
                  <a:pt x="330201" y="220564"/>
                  <a:pt x="327617" y="224434"/>
                  <a:pt x="322450" y="227013"/>
                </a:cubicBezTo>
                <a:cubicBezTo>
                  <a:pt x="322450" y="225723"/>
                  <a:pt x="322450" y="225723"/>
                  <a:pt x="322450" y="225723"/>
                </a:cubicBezTo>
                <a:cubicBezTo>
                  <a:pt x="322450" y="210245"/>
                  <a:pt x="315991" y="197347"/>
                  <a:pt x="306948" y="188317"/>
                </a:cubicBezTo>
                <a:cubicBezTo>
                  <a:pt x="306948" y="188317"/>
                  <a:pt x="306948" y="188317"/>
                  <a:pt x="306948" y="21927"/>
                </a:cubicBezTo>
                <a:cubicBezTo>
                  <a:pt x="306948" y="21927"/>
                  <a:pt x="306948" y="21927"/>
                  <a:pt x="34366" y="21927"/>
                </a:cubicBezTo>
                <a:cubicBezTo>
                  <a:pt x="34366" y="21927"/>
                  <a:pt x="34366" y="21927"/>
                  <a:pt x="34366" y="180578"/>
                </a:cubicBezTo>
                <a:cubicBezTo>
                  <a:pt x="24031" y="185738"/>
                  <a:pt x="16280" y="193477"/>
                  <a:pt x="11113" y="202506"/>
                </a:cubicBezTo>
                <a:cubicBezTo>
                  <a:pt x="11113" y="202506"/>
                  <a:pt x="11113" y="202506"/>
                  <a:pt x="11113" y="11608"/>
                </a:cubicBezTo>
                <a:cubicBezTo>
                  <a:pt x="11113" y="5159"/>
                  <a:pt x="16280" y="0"/>
                  <a:pt x="2274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800">
              <a:cs typeface="+mn-ea"/>
              <a:sym typeface="+mn-lt"/>
            </a:endParaRPr>
          </a:p>
        </p:txBody>
      </p:sp>
      <p:sp>
        <p:nvSpPr>
          <p:cNvPr id="43" name="iṣľïḍè">
            <a:extLst>
              <a:ext uri="{FF2B5EF4-FFF2-40B4-BE49-F238E27FC236}">
                <a16:creationId xmlns:a16="http://schemas.microsoft.com/office/drawing/2014/main" id="{67451E9B-AB04-4D9C-9C44-44CD7943C14A}"/>
              </a:ext>
            </a:extLst>
          </p:cNvPr>
          <p:cNvSpPr/>
          <p:nvPr/>
        </p:nvSpPr>
        <p:spPr bwMode="gray">
          <a:xfrm>
            <a:off x="7103578" y="3040952"/>
            <a:ext cx="66915" cy="67666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bg1"/>
            </a:solidFill>
            <a:round/>
          </a:ln>
          <a:effectLst/>
        </p:spPr>
        <p:txBody>
          <a:bodyPr anchor="ctr"/>
          <a:lstStyle/>
          <a:p>
            <a:pPr algn="ctr"/>
            <a:endParaRPr sz="1800">
              <a:cs typeface="+mn-ea"/>
              <a:sym typeface="+mn-lt"/>
            </a:endParaRPr>
          </a:p>
        </p:txBody>
      </p:sp>
      <p:sp>
        <p:nvSpPr>
          <p:cNvPr id="44" name="îṣlîḓé">
            <a:extLst>
              <a:ext uri="{FF2B5EF4-FFF2-40B4-BE49-F238E27FC236}">
                <a16:creationId xmlns:a16="http://schemas.microsoft.com/office/drawing/2014/main" id="{C81FCA6E-C944-4E28-A5FC-A3FCD137FFCA}"/>
              </a:ext>
            </a:extLst>
          </p:cNvPr>
          <p:cNvSpPr/>
          <p:nvPr/>
        </p:nvSpPr>
        <p:spPr bwMode="gray">
          <a:xfrm flipV="1">
            <a:off x="7137035" y="3098204"/>
            <a:ext cx="0" cy="151214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50" name="ísļiḓe">
            <a:extLst>
              <a:ext uri="{FF2B5EF4-FFF2-40B4-BE49-F238E27FC236}">
                <a16:creationId xmlns:a16="http://schemas.microsoft.com/office/drawing/2014/main" id="{D9479B72-D5FC-4D8E-829B-D6E575CEDF8E}"/>
              </a:ext>
            </a:extLst>
          </p:cNvPr>
          <p:cNvSpPr/>
          <p:nvPr/>
        </p:nvSpPr>
        <p:spPr bwMode="gray">
          <a:xfrm flipH="1" flipV="1">
            <a:off x="2932223" y="2237239"/>
            <a:ext cx="7216" cy="564669"/>
          </a:xfrm>
          <a:prstGeom prst="line">
            <a:avLst/>
          </a:prstGeom>
          <a:noFill/>
          <a:ln w="19050">
            <a:solidFill>
              <a:srgbClr val="1A6E9D"/>
            </a:solidFill>
            <a:round/>
          </a:ln>
          <a:effectLst/>
        </p:spPr>
        <p:txBody>
          <a:bodyPr anchor="ctr"/>
          <a:lstStyle/>
          <a:p>
            <a:pPr algn="ctr"/>
            <a:endParaRPr>
              <a:ln>
                <a:solidFill>
                  <a:srgbClr val="1A6E9D"/>
                </a:solidFill>
              </a:ln>
              <a:cs typeface="+mn-ea"/>
              <a:sym typeface="+mn-lt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49027" y="3399222"/>
            <a:ext cx="2590411" cy="93871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5.6-5.18</a:t>
            </a:r>
          </a:p>
          <a:p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湛江市东兴石化智慧园区建设</a:t>
            </a:r>
            <a:r>
              <a:rPr lang="en-US" altLang="zh-CN" sz="1100" b="1" dirty="0">
                <a:solidFill>
                  <a:srgbClr val="226BAB"/>
                </a:solidFill>
                <a:latin typeface="+mn-ea"/>
                <a:cs typeface="+mn-ea"/>
                <a:sym typeface="+mn-lt"/>
              </a:rPr>
              <a:t/>
            </a:r>
            <a:br>
              <a:rPr lang="en-US" altLang="zh-CN" sz="1100" b="1" dirty="0">
                <a:solidFill>
                  <a:srgbClr val="226BAB"/>
                </a:solidFill>
                <a:latin typeface="+mn-ea"/>
                <a:cs typeface="+mn-ea"/>
                <a:sym typeface="+mn-lt"/>
              </a:rPr>
            </a:b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  <a:cs typeface="+mn-ea"/>
                <a:sym typeface="+mn-lt"/>
              </a:rPr>
              <a:t>内容：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+mn-ea"/>
                <a:cs typeface="+mn-ea"/>
                <a:sym typeface="+mn-lt"/>
              </a:rPr>
              <a:t>pc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  <a:cs typeface="+mn-ea"/>
                <a:sym typeface="+mn-lt"/>
              </a:rPr>
              <a:t>端、小程序端的字段添加、交互更改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spcAft>
                <a:spcPts val="1200"/>
              </a:spcAft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  <a:cs typeface="+mn-ea"/>
                <a:sym typeface="+mn-lt"/>
              </a:rPr>
              <a:t>收获：熟悉开发流程，总结小程序开发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+mn-ea"/>
                <a:cs typeface="+mn-ea"/>
                <a:sym typeface="+mn-lt"/>
              </a:rPr>
              <a:t> </a:t>
            </a:r>
          </a:p>
        </p:txBody>
      </p:sp>
      <p:sp>
        <p:nvSpPr>
          <p:cNvPr id="52" name="矩形 51"/>
          <p:cNvSpPr/>
          <p:nvPr/>
        </p:nvSpPr>
        <p:spPr>
          <a:xfrm>
            <a:off x="1676072" y="1238825"/>
            <a:ext cx="2539294" cy="93871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5.31-6.7</a:t>
            </a:r>
          </a:p>
          <a:p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安全生产动态组件</a:t>
            </a:r>
            <a:endParaRPr lang="en-US" altLang="zh-CN" sz="11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+mn-lt"/>
            </a:endParaRPr>
          </a:p>
          <a:p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  <a:cs typeface="+mn-ea"/>
                <a:sym typeface="+mn-lt"/>
              </a:rPr>
              <a:t>内容：动态组件定制页面增加定制左侧类型选择组件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spcAft>
                <a:spcPts val="1200"/>
              </a:spcAft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  <a:cs typeface="+mn-ea"/>
                <a:sym typeface="+mn-lt"/>
              </a:rPr>
              <a:t>收获：跨组协作，积极沟通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368079" y="3399222"/>
            <a:ext cx="2550831" cy="76944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6.8-6.15</a:t>
            </a:r>
          </a:p>
          <a:p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安全生产火车编号识别</a:t>
            </a:r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/>
            </a:r>
            <a:b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</a:b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  <a:cs typeface="+mn-ea"/>
                <a:sym typeface="+mn-lt"/>
              </a:rPr>
              <a:t>内容：支持配置页面的开发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spcAft>
                <a:spcPts val="1200"/>
              </a:spcAft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  <a:cs typeface="+mn-ea"/>
                <a:sym typeface="+mn-lt"/>
              </a:rPr>
              <a:t>收获：熟悉公司业务组件库的使用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716716" y="1331140"/>
            <a:ext cx="2518341" cy="93871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6.9-6.17</a:t>
            </a:r>
          </a:p>
          <a:p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矿山“电子封条”智能监管平台</a:t>
            </a:r>
            <a:r>
              <a:rPr lang="en-US" altLang="zh-CN" sz="1100" b="1" dirty="0">
                <a:latin typeface="+mn-ea"/>
                <a:cs typeface="+mn-ea"/>
                <a:sym typeface="+mn-lt"/>
              </a:rPr>
              <a:t/>
            </a:r>
            <a:br>
              <a:rPr lang="en-US" altLang="zh-CN" sz="1100" b="1" dirty="0">
                <a:latin typeface="+mn-ea"/>
                <a:cs typeface="+mn-ea"/>
                <a:sym typeface="+mn-lt"/>
              </a:rPr>
            </a:b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  <a:cs typeface="+mn-ea"/>
                <a:sym typeface="+mn-lt"/>
              </a:rPr>
              <a:t>内容：独立设计与开发编码配置页面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+mn-ea"/>
              <a:cs typeface="+mn-ea"/>
              <a:sym typeface="+mn-lt"/>
            </a:endParaRPr>
          </a:p>
          <a:p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  <a:cs typeface="+mn-ea"/>
                <a:sym typeface="+mn-lt"/>
              </a:rPr>
              <a:t>收获：敏捷开发的情况下，独立页面设计能力的提升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418644" y="3303286"/>
            <a:ext cx="2552714" cy="110799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6.20-7.9</a:t>
            </a:r>
          </a:p>
          <a:p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1.4.200</a:t>
            </a: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煤矿</a:t>
            </a:r>
            <a:r>
              <a:rPr lang="en-US" altLang="zh-CN" sz="1100" b="1" dirty="0">
                <a:latin typeface="+mn-ea"/>
                <a:cs typeface="+mn-ea"/>
                <a:sym typeface="+mn-lt"/>
              </a:rPr>
              <a:t/>
            </a:r>
            <a:br>
              <a:rPr lang="en-US" altLang="zh-CN" sz="1100" b="1" dirty="0">
                <a:latin typeface="+mn-ea"/>
                <a:cs typeface="+mn-ea"/>
                <a:sym typeface="+mn-lt"/>
              </a:rPr>
            </a:b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  <a:cs typeface="+mn-ea"/>
                <a:sym typeface="+mn-lt"/>
              </a:rPr>
              <a:t>内容：从零开始的新组建，完成基础框架的搭建与两块页面的开发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spcAft>
                <a:spcPts val="1200"/>
              </a:spcAft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+mn-ea"/>
                <a:cs typeface="+mn-ea"/>
                <a:sym typeface="+mn-lt"/>
              </a:rPr>
              <a:t>收获：独立完成一个新组建的开发流程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3273249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139702"/>
            <a:ext cx="4743676" cy="2380581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351312" y="411510"/>
            <a:ext cx="2441376" cy="421270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pPr marL="0" lvl="1" algn="ctr"/>
            <a:r>
              <a:rPr lang="zh-CN" altLang="en-US" sz="2400" dirty="0" smtClean="0">
                <a:solidFill>
                  <a:schemeClr val="accent1"/>
                </a:solidFill>
                <a:cs typeface="+mn-ea"/>
                <a:sym typeface="+mn-lt"/>
              </a:rPr>
              <a:t>成果展示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112" y="195486"/>
            <a:ext cx="1238246" cy="15977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4" y="1131590"/>
            <a:ext cx="4492294" cy="248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80192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351312" y="411510"/>
            <a:ext cx="2441376" cy="421270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pPr marL="0" lvl="1" algn="ctr"/>
            <a:r>
              <a:rPr lang="zh-CN" altLang="en-US" sz="2400" dirty="0" smtClean="0">
                <a:solidFill>
                  <a:schemeClr val="accent1"/>
                </a:solidFill>
                <a:cs typeface="+mn-ea"/>
                <a:sym typeface="+mn-lt"/>
              </a:rPr>
              <a:t>成果展示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112" y="195486"/>
            <a:ext cx="1238246" cy="15977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131590"/>
            <a:ext cx="4546906" cy="22817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1920" y="2083426"/>
            <a:ext cx="4623859" cy="265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03187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MH_CONTENTSID" val="1283"/>
  <p:tag name="MH_SECTIONID" val="1284,1285,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2.2|1.7|1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name="第一PPT，www.1ppt.com">
  <a:themeElements>
    <a:clrScheme name="自定义 377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2166"/>
      </a:accent1>
      <a:accent2>
        <a:srgbClr val="002166"/>
      </a:accent2>
      <a:accent3>
        <a:srgbClr val="002166"/>
      </a:accent3>
      <a:accent4>
        <a:srgbClr val="002166"/>
      </a:accent4>
      <a:accent5>
        <a:srgbClr val="002166"/>
      </a:accent5>
      <a:accent6>
        <a:srgbClr val="002166"/>
      </a:accent6>
      <a:hlink>
        <a:srgbClr val="002166"/>
      </a:hlink>
      <a:folHlink>
        <a:srgbClr val="002166"/>
      </a:folHlink>
    </a:clrScheme>
    <a:fontScheme name="wbsmpekx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a:spPr>
      <a:bodyPr rtlCol="0" anchor="ctr"/>
      <a:lstStyle>
        <a:defPPr algn="ctr" defTabSz="914378">
          <a:defRPr sz="1799">
            <a:cs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25362</TotalTime>
  <Words>849</Words>
  <Application>Microsoft Office PowerPoint</Application>
  <PresentationFormat>全屏显示(16:9)</PresentationFormat>
  <Paragraphs>129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宋体</vt:lpstr>
      <vt:lpstr>微软雅黑</vt:lpstr>
      <vt:lpstr>Agency FB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蓝色互联网科技</dc:title>
  <dc:creator>第一PPT</dc:creator>
  <cp:keywords>www.1ppt.com</cp:keywords>
  <dc:description>www.1ppt.com</dc:description>
  <cp:lastModifiedBy>刘芳汀</cp:lastModifiedBy>
  <cp:revision>16748</cp:revision>
  <dcterms:created xsi:type="dcterms:W3CDTF">2016-03-09T04:37:28Z</dcterms:created>
  <dcterms:modified xsi:type="dcterms:W3CDTF">2021-07-07T07:41:22Z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  <property fmtid="{D5CDD505-2E9C-101B-9397-08002B2CF9AE}" pid="3" name="KSOTemplateUUID">
    <vt:lpwstr>v1.0_mb_7J/djS8pMEgaEqkMdZiDcg==</vt:lpwstr>
  </property>
</Properties>
</file>