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299" r:id="rId3"/>
    <p:sldId id="319" r:id="rId4"/>
    <p:sldId id="323" r:id="rId5"/>
    <p:sldId id="321" r:id="rId6"/>
    <p:sldId id="322" r:id="rId7"/>
    <p:sldId id="282" r:id="rId8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053E"/>
    <a:srgbClr val="5F0A87"/>
    <a:srgbClr val="AA20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2B49E2-C879-4426-B6B3-9C4C0CF7F11E}" v="22" dt="2025-09-27T14:42:13.5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49" autoAdjust="0"/>
    <p:restoredTop sz="76634" autoAdjust="0"/>
  </p:normalViewPr>
  <p:slideViewPr>
    <p:cSldViewPr snapToGrid="0">
      <p:cViewPr varScale="1">
        <p:scale>
          <a:sx n="81" d="100"/>
          <a:sy n="81" d="100"/>
        </p:scale>
        <p:origin x="980" y="2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054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iappa Ramachandran" userId="b68326859784a5fa" providerId="LiveId" clId="{1CF82AF6-3565-4A47-B74F-BE5D171E1E93}"/>
    <pc:docChg chg="modSld modNotesMaster modHandout">
      <pc:chgData name="Udaiappa Ramachandran" userId="b68326859784a5fa" providerId="LiveId" clId="{1CF82AF6-3565-4A47-B74F-BE5D171E1E93}" dt="2025-03-13T01:10:19.245" v="5" actId="14100"/>
      <pc:docMkLst>
        <pc:docMk/>
      </pc:docMkLst>
      <pc:sldChg chg="addSp modSp mod">
        <pc:chgData name="Udaiappa Ramachandran" userId="b68326859784a5fa" providerId="LiveId" clId="{1CF82AF6-3565-4A47-B74F-BE5D171E1E93}" dt="2025-03-13T01:10:19.245" v="5" actId="14100"/>
        <pc:sldMkLst>
          <pc:docMk/>
          <pc:sldMk cId="130920196" sldId="278"/>
        </pc:sldMkLst>
      </pc:sldChg>
    </pc:docChg>
  </pc:docChgLst>
  <pc:docChgLst>
    <pc:chgData name="Udaiappa Ramachandran" userId="b68326859784a5fa" providerId="LiveId" clId="{A676FC3F-D966-405B-8B52-CF259E442F40}"/>
    <pc:docChg chg="undo custSel addSld delSld modSld sldOrd">
      <pc:chgData name="Udaiappa Ramachandran" userId="b68326859784a5fa" providerId="LiveId" clId="{A676FC3F-D966-405B-8B52-CF259E442F40}" dt="2025-05-29T18:32:53.013" v="2113" actId="20577"/>
      <pc:docMkLst>
        <pc:docMk/>
      </pc:docMkLst>
      <pc:sldChg chg="add del">
        <pc:chgData name="Udaiappa Ramachandran" userId="b68326859784a5fa" providerId="LiveId" clId="{A676FC3F-D966-405B-8B52-CF259E442F40}" dt="2025-05-29T02:20:46.026" v="74" actId="47"/>
        <pc:sldMkLst>
          <pc:docMk/>
          <pc:sldMk cId="209732375" sldId="261"/>
        </pc:sldMkLst>
      </pc:sldChg>
      <pc:sldChg chg="modSp mod">
        <pc:chgData name="Udaiappa Ramachandran" userId="b68326859784a5fa" providerId="LiveId" clId="{A676FC3F-D966-405B-8B52-CF259E442F40}" dt="2025-05-29T02:21:16.187" v="109" actId="20577"/>
        <pc:sldMkLst>
          <pc:docMk/>
          <pc:sldMk cId="2305844105" sldId="270"/>
        </pc:sldMkLst>
      </pc:sldChg>
      <pc:sldChg chg="del">
        <pc:chgData name="Udaiappa Ramachandran" userId="b68326859784a5fa" providerId="LiveId" clId="{A676FC3F-D966-405B-8B52-CF259E442F40}" dt="2025-05-29T02:17:25.369" v="2" actId="47"/>
        <pc:sldMkLst>
          <pc:docMk/>
          <pc:sldMk cId="4104223949" sldId="272"/>
        </pc:sldMkLst>
      </pc:sldChg>
      <pc:sldChg chg="del">
        <pc:chgData name="Udaiappa Ramachandran" userId="b68326859784a5fa" providerId="LiveId" clId="{A676FC3F-D966-405B-8B52-CF259E442F40}" dt="2025-05-29T14:28:35.280" v="1149" actId="2696"/>
        <pc:sldMkLst>
          <pc:docMk/>
          <pc:sldMk cId="1790238668" sldId="277"/>
        </pc:sldMkLst>
      </pc:sldChg>
      <pc:sldChg chg="del">
        <pc:chgData name="Udaiappa Ramachandran" userId="b68326859784a5fa" providerId="LiveId" clId="{A676FC3F-D966-405B-8B52-CF259E442F40}" dt="2025-05-29T02:17:32.148" v="3" actId="47"/>
        <pc:sldMkLst>
          <pc:docMk/>
          <pc:sldMk cId="130920196" sldId="278"/>
        </pc:sldMkLst>
      </pc:sldChg>
      <pc:sldChg chg="addSp delSp modSp mod">
        <pc:chgData name="Udaiappa Ramachandran" userId="b68326859784a5fa" providerId="LiveId" clId="{A676FC3F-D966-405B-8B52-CF259E442F40}" dt="2025-05-29T02:19:05.996" v="61" actId="1038"/>
        <pc:sldMkLst>
          <pc:docMk/>
          <pc:sldMk cId="3022641291" sldId="279"/>
        </pc:sldMkLst>
      </pc:sldChg>
      <pc:sldChg chg="del">
        <pc:chgData name="Udaiappa Ramachandran" userId="b68326859784a5fa" providerId="LiveId" clId="{A676FC3F-D966-405B-8B52-CF259E442F40}" dt="2025-05-29T02:20:16.730" v="63" actId="47"/>
        <pc:sldMkLst>
          <pc:docMk/>
          <pc:sldMk cId="1272032428" sldId="280"/>
        </pc:sldMkLst>
      </pc:sldChg>
      <pc:sldChg chg="del">
        <pc:chgData name="Udaiappa Ramachandran" userId="b68326859784a5fa" providerId="LiveId" clId="{A676FC3F-D966-405B-8B52-CF259E442F40}" dt="2025-05-29T02:20:14.052" v="62" actId="47"/>
        <pc:sldMkLst>
          <pc:docMk/>
          <pc:sldMk cId="1533440026" sldId="281"/>
        </pc:sldMkLst>
      </pc:sldChg>
      <pc:sldChg chg="modSp mod">
        <pc:chgData name="Udaiappa Ramachandran" userId="b68326859784a5fa" providerId="LiveId" clId="{A676FC3F-D966-405B-8B52-CF259E442F40}" dt="2025-05-29T14:28:23.465" v="1148" actId="20577"/>
        <pc:sldMkLst>
          <pc:docMk/>
          <pc:sldMk cId="2458997486" sldId="282"/>
        </pc:sldMkLst>
      </pc:sldChg>
      <pc:sldChg chg="del">
        <pc:chgData name="Udaiappa Ramachandran" userId="b68326859784a5fa" providerId="LiveId" clId="{A676FC3F-D966-405B-8B52-CF259E442F40}" dt="2025-05-29T14:28:40.423" v="1150" actId="2696"/>
        <pc:sldMkLst>
          <pc:docMk/>
          <pc:sldMk cId="2242847900" sldId="283"/>
        </pc:sldMkLst>
      </pc:sldChg>
      <pc:sldChg chg="del">
        <pc:chgData name="Udaiappa Ramachandran" userId="b68326859784a5fa" providerId="LiveId" clId="{A676FC3F-D966-405B-8B52-CF259E442F40}" dt="2025-05-29T02:17:15.055" v="1" actId="47"/>
        <pc:sldMkLst>
          <pc:docMk/>
          <pc:sldMk cId="420236715" sldId="284"/>
        </pc:sldMkLst>
      </pc:sldChg>
      <pc:sldChg chg="del">
        <pc:chgData name="Udaiappa Ramachandran" userId="b68326859784a5fa" providerId="LiveId" clId="{A676FC3F-D966-405B-8B52-CF259E442F40}" dt="2025-05-29T02:17:15.055" v="1" actId="47"/>
        <pc:sldMkLst>
          <pc:docMk/>
          <pc:sldMk cId="4010135441" sldId="285"/>
        </pc:sldMkLst>
      </pc:sldChg>
      <pc:sldChg chg="del">
        <pc:chgData name="Udaiappa Ramachandran" userId="b68326859784a5fa" providerId="LiveId" clId="{A676FC3F-D966-405B-8B52-CF259E442F40}" dt="2025-05-29T02:20:18.083" v="64" actId="47"/>
        <pc:sldMkLst>
          <pc:docMk/>
          <pc:sldMk cId="3098265935" sldId="286"/>
        </pc:sldMkLst>
      </pc:sldChg>
      <pc:sldChg chg="del">
        <pc:chgData name="Udaiappa Ramachandran" userId="b68326859784a5fa" providerId="LiveId" clId="{A676FC3F-D966-405B-8B52-CF259E442F40}" dt="2025-05-29T02:17:15.055" v="1" actId="47"/>
        <pc:sldMkLst>
          <pc:docMk/>
          <pc:sldMk cId="260948989" sldId="287"/>
        </pc:sldMkLst>
      </pc:sldChg>
      <pc:sldChg chg="delSp modSp add del mod ord modNotesTx">
        <pc:chgData name="Udaiappa Ramachandran" userId="b68326859784a5fa" providerId="LiveId" clId="{A676FC3F-D966-405B-8B52-CF259E442F40}" dt="2025-05-29T03:52:42.934" v="619" actId="20577"/>
        <pc:sldMkLst>
          <pc:docMk/>
          <pc:sldMk cId="1411707074" sldId="289"/>
        </pc:sldMkLst>
      </pc:sldChg>
      <pc:sldChg chg="del">
        <pc:chgData name="Udaiappa Ramachandran" userId="b68326859784a5fa" providerId="LiveId" clId="{A676FC3F-D966-405B-8B52-CF259E442F40}" dt="2025-05-29T02:17:15.055" v="1" actId="47"/>
        <pc:sldMkLst>
          <pc:docMk/>
          <pc:sldMk cId="2699017666" sldId="290"/>
        </pc:sldMkLst>
      </pc:sldChg>
      <pc:sldChg chg="del">
        <pc:chgData name="Udaiappa Ramachandran" userId="b68326859784a5fa" providerId="LiveId" clId="{A676FC3F-D966-405B-8B52-CF259E442F40}" dt="2025-05-29T02:17:15.055" v="1" actId="47"/>
        <pc:sldMkLst>
          <pc:docMk/>
          <pc:sldMk cId="2665742759" sldId="291"/>
        </pc:sldMkLst>
      </pc:sldChg>
      <pc:sldChg chg="del">
        <pc:chgData name="Udaiappa Ramachandran" userId="b68326859784a5fa" providerId="LiveId" clId="{A676FC3F-D966-405B-8B52-CF259E442F40}" dt="2025-05-29T02:17:15.055" v="1" actId="47"/>
        <pc:sldMkLst>
          <pc:docMk/>
          <pc:sldMk cId="1775553587" sldId="292"/>
        </pc:sldMkLst>
      </pc:sldChg>
      <pc:sldChg chg="del">
        <pc:chgData name="Udaiappa Ramachandran" userId="b68326859784a5fa" providerId="LiveId" clId="{A676FC3F-D966-405B-8B52-CF259E442F40}" dt="2025-05-29T02:17:15.055" v="1" actId="47"/>
        <pc:sldMkLst>
          <pc:docMk/>
          <pc:sldMk cId="3748981797" sldId="293"/>
        </pc:sldMkLst>
      </pc:sldChg>
      <pc:sldChg chg="del">
        <pc:chgData name="Udaiappa Ramachandran" userId="b68326859784a5fa" providerId="LiveId" clId="{A676FC3F-D966-405B-8B52-CF259E442F40}" dt="2025-05-29T02:17:00.594" v="0" actId="2696"/>
        <pc:sldMkLst>
          <pc:docMk/>
          <pc:sldMk cId="4111762816" sldId="294"/>
        </pc:sldMkLst>
      </pc:sldChg>
      <pc:sldChg chg="del">
        <pc:chgData name="Udaiappa Ramachandran" userId="b68326859784a5fa" providerId="LiveId" clId="{A676FC3F-D966-405B-8B52-CF259E442F40}" dt="2025-05-29T02:17:15.055" v="1" actId="47"/>
        <pc:sldMkLst>
          <pc:docMk/>
          <pc:sldMk cId="1660503244" sldId="295"/>
        </pc:sldMkLst>
      </pc:sldChg>
      <pc:sldChg chg="modSp mod">
        <pc:chgData name="Udaiappa Ramachandran" userId="b68326859784a5fa" providerId="LiveId" clId="{A676FC3F-D966-405B-8B52-CF259E442F40}" dt="2025-05-29T18:32:53.013" v="2113" actId="20577"/>
        <pc:sldMkLst>
          <pc:docMk/>
          <pc:sldMk cId="589594458" sldId="296"/>
        </pc:sldMkLst>
      </pc:sldChg>
      <pc:sldChg chg="add del">
        <pc:chgData name="Udaiappa Ramachandran" userId="b68326859784a5fa" providerId="LiveId" clId="{A676FC3F-D966-405B-8B52-CF259E442F40}" dt="2025-05-29T02:20:39.549" v="71" actId="47"/>
        <pc:sldMkLst>
          <pc:docMk/>
          <pc:sldMk cId="3986251539" sldId="297"/>
        </pc:sldMkLst>
      </pc:sldChg>
      <pc:sldChg chg="addSp delSp modSp add del mod">
        <pc:chgData name="Udaiappa Ramachandran" userId="b68326859784a5fa" providerId="LiveId" clId="{A676FC3F-D966-405B-8B52-CF259E442F40}" dt="2025-05-29T03:49:26.506" v="331" actId="2696"/>
        <pc:sldMkLst>
          <pc:docMk/>
          <pc:sldMk cId="4110412224" sldId="297"/>
        </pc:sldMkLst>
      </pc:sldChg>
      <pc:sldChg chg="modSp add mod modNotesTx">
        <pc:chgData name="Udaiappa Ramachandran" userId="b68326859784a5fa" providerId="LiveId" clId="{A676FC3F-D966-405B-8B52-CF259E442F40}" dt="2025-05-29T03:49:55.197" v="336" actId="15"/>
        <pc:sldMkLst>
          <pc:docMk/>
          <pc:sldMk cId="1056299443" sldId="298"/>
        </pc:sldMkLst>
      </pc:sldChg>
      <pc:sldChg chg="del">
        <pc:chgData name="Udaiappa Ramachandran" userId="b68326859784a5fa" providerId="LiveId" clId="{A676FC3F-D966-405B-8B52-CF259E442F40}" dt="2025-05-29T02:17:25.369" v="2" actId="47"/>
        <pc:sldMkLst>
          <pc:docMk/>
          <pc:sldMk cId="3817167967" sldId="298"/>
        </pc:sldMkLst>
      </pc:sldChg>
      <pc:sldChg chg="addSp modSp add mod ord modNotesTx">
        <pc:chgData name="Udaiappa Ramachandran" userId="b68326859784a5fa" providerId="LiveId" clId="{A676FC3F-D966-405B-8B52-CF259E442F40}" dt="2025-05-29T18:10:49.135" v="2032" actId="20577"/>
        <pc:sldMkLst>
          <pc:docMk/>
          <pc:sldMk cId="3684186633" sldId="299"/>
        </pc:sldMkLst>
      </pc:sldChg>
      <pc:sldChg chg="addSp delSp add mod ord modNotesTx">
        <pc:chgData name="Udaiappa Ramachandran" userId="b68326859784a5fa" providerId="LiveId" clId="{A676FC3F-D966-405B-8B52-CF259E442F40}" dt="2025-05-29T14:17:42.691" v="966" actId="20577"/>
        <pc:sldMkLst>
          <pc:docMk/>
          <pc:sldMk cId="2428309063" sldId="300"/>
        </pc:sldMkLst>
      </pc:sldChg>
      <pc:sldChg chg="addSp delSp add mod ord">
        <pc:chgData name="Udaiappa Ramachandran" userId="b68326859784a5fa" providerId="LiveId" clId="{A676FC3F-D966-405B-8B52-CF259E442F40}" dt="2025-05-29T14:15:50.272" v="890"/>
        <pc:sldMkLst>
          <pc:docMk/>
          <pc:sldMk cId="2656219848" sldId="301"/>
        </pc:sldMkLst>
      </pc:sldChg>
      <pc:sldChg chg="addSp delSp add mod modNotesTx">
        <pc:chgData name="Udaiappa Ramachandran" userId="b68326859784a5fa" providerId="LiveId" clId="{A676FC3F-D966-405B-8B52-CF259E442F40}" dt="2025-05-29T14:19:37.303" v="1026" actId="20577"/>
        <pc:sldMkLst>
          <pc:docMk/>
          <pc:sldMk cId="3135269293" sldId="302"/>
        </pc:sldMkLst>
      </pc:sldChg>
      <pc:sldChg chg="delSp modSp add mod ord">
        <pc:chgData name="Udaiappa Ramachandran" userId="b68326859784a5fa" providerId="LiveId" clId="{A676FC3F-D966-405B-8B52-CF259E442F40}" dt="2025-05-29T18:24:02.939" v="2088" actId="255"/>
        <pc:sldMkLst>
          <pc:docMk/>
          <pc:sldMk cId="2611901884" sldId="303"/>
        </pc:sldMkLst>
      </pc:sldChg>
    </pc:docChg>
  </pc:docChgLst>
  <pc:docChgLst>
    <pc:chgData name="Udaiappa Ramachandran" userId="b68326859784a5fa" providerId="LiveId" clId="{1D8DAEB3-5DD9-4814-9E5F-5DC019A7CD9A}"/>
    <pc:docChg chg="undo custSel addSld delSld modSld sldOrd">
      <pc:chgData name="Udaiappa Ramachandran" userId="b68326859784a5fa" providerId="LiveId" clId="{1D8DAEB3-5DD9-4814-9E5F-5DC019A7CD9A}" dt="2025-08-04T22:05:24.446" v="1010" actId="20577"/>
      <pc:docMkLst>
        <pc:docMk/>
      </pc:docMkLst>
      <pc:sldChg chg="modSp mod">
        <pc:chgData name="Udaiappa Ramachandran" userId="b68326859784a5fa" providerId="LiveId" clId="{1D8DAEB3-5DD9-4814-9E5F-5DC019A7CD9A}" dt="2025-07-27T18:35:55.922" v="26" actId="6549"/>
        <pc:sldMkLst>
          <pc:docMk/>
          <pc:sldMk cId="2305844105" sldId="270"/>
        </pc:sldMkLst>
      </pc:sldChg>
      <pc:sldChg chg="del">
        <pc:chgData name="Udaiappa Ramachandran" userId="b68326859784a5fa" providerId="LiveId" clId="{1D8DAEB3-5DD9-4814-9E5F-5DC019A7CD9A}" dt="2025-07-28T21:13:32.078" v="38" actId="2696"/>
        <pc:sldMkLst>
          <pc:docMk/>
          <pc:sldMk cId="3022641291" sldId="279"/>
        </pc:sldMkLst>
      </pc:sldChg>
      <pc:sldChg chg="modSp mod">
        <pc:chgData name="Udaiappa Ramachandran" userId="b68326859784a5fa" providerId="LiveId" clId="{1D8DAEB3-5DD9-4814-9E5F-5DC019A7CD9A}" dt="2025-08-04T22:05:24.446" v="1010" actId="20577"/>
        <pc:sldMkLst>
          <pc:docMk/>
          <pc:sldMk cId="2458997486" sldId="282"/>
        </pc:sldMkLst>
      </pc:sldChg>
      <pc:sldChg chg="del">
        <pc:chgData name="Udaiappa Ramachandran" userId="b68326859784a5fa" providerId="LiveId" clId="{1D8DAEB3-5DD9-4814-9E5F-5DC019A7CD9A}" dt="2025-07-27T18:36:18.976" v="30" actId="2696"/>
        <pc:sldMkLst>
          <pc:docMk/>
          <pc:sldMk cId="1411707074" sldId="289"/>
        </pc:sldMkLst>
      </pc:sldChg>
      <pc:sldChg chg="modSp mod">
        <pc:chgData name="Udaiappa Ramachandran" userId="b68326859784a5fa" providerId="LiveId" clId="{1D8DAEB3-5DD9-4814-9E5F-5DC019A7CD9A}" dt="2025-07-30T03:16:04.045" v="73" actId="20577"/>
        <pc:sldMkLst>
          <pc:docMk/>
          <pc:sldMk cId="589594458" sldId="296"/>
        </pc:sldMkLst>
      </pc:sldChg>
      <pc:sldChg chg="del">
        <pc:chgData name="Udaiappa Ramachandran" userId="b68326859784a5fa" providerId="LiveId" clId="{1D8DAEB3-5DD9-4814-9E5F-5DC019A7CD9A}" dt="2025-07-27T18:36:18.976" v="30" actId="2696"/>
        <pc:sldMkLst>
          <pc:docMk/>
          <pc:sldMk cId="1056299443" sldId="298"/>
        </pc:sldMkLst>
      </pc:sldChg>
      <pc:sldChg chg="modSp mod">
        <pc:chgData name="Udaiappa Ramachandran" userId="b68326859784a5fa" providerId="LiveId" clId="{1D8DAEB3-5DD9-4814-9E5F-5DC019A7CD9A}" dt="2025-07-27T22:10:19.563" v="36" actId="27636"/>
        <pc:sldMkLst>
          <pc:docMk/>
          <pc:sldMk cId="3684186633" sldId="299"/>
        </pc:sldMkLst>
      </pc:sldChg>
      <pc:sldChg chg="addSp delSp modSp del mod modAnim">
        <pc:chgData name="Udaiappa Ramachandran" userId="b68326859784a5fa" providerId="LiveId" clId="{1D8DAEB3-5DD9-4814-9E5F-5DC019A7CD9A}" dt="2025-08-04T21:26:52.740" v="140" actId="2696"/>
        <pc:sldMkLst>
          <pc:docMk/>
          <pc:sldMk cId="2656219848" sldId="301"/>
        </pc:sldMkLst>
      </pc:sldChg>
      <pc:sldChg chg="del modNotesTx">
        <pc:chgData name="Udaiappa Ramachandran" userId="b68326859784a5fa" providerId="LiveId" clId="{1D8DAEB3-5DD9-4814-9E5F-5DC019A7CD9A}" dt="2025-08-03T20:35:39.736" v="96" actId="2696"/>
        <pc:sldMkLst>
          <pc:docMk/>
          <pc:sldMk cId="2611901884" sldId="303"/>
        </pc:sldMkLst>
      </pc:sldChg>
      <pc:sldChg chg="add">
        <pc:chgData name="Udaiappa Ramachandran" userId="b68326859784a5fa" providerId="LiveId" clId="{1D8DAEB3-5DD9-4814-9E5F-5DC019A7CD9A}" dt="2025-07-28T21:13:19.581" v="37" actId="2890"/>
        <pc:sldMkLst>
          <pc:docMk/>
          <pc:sldMk cId="1419724514" sldId="304"/>
        </pc:sldMkLst>
      </pc:sldChg>
      <pc:sldChg chg="addSp delSp modSp new del mod modAnim">
        <pc:chgData name="Udaiappa Ramachandran" userId="b68326859784a5fa" providerId="LiveId" clId="{1D8DAEB3-5DD9-4814-9E5F-5DC019A7CD9A}" dt="2025-08-03T20:34:56.253" v="92" actId="2696"/>
        <pc:sldMkLst>
          <pc:docMk/>
          <pc:sldMk cId="4048263648" sldId="305"/>
        </pc:sldMkLst>
      </pc:sldChg>
      <pc:sldChg chg="add">
        <pc:chgData name="Udaiappa Ramachandran" userId="b68326859784a5fa" providerId="LiveId" clId="{1D8DAEB3-5DD9-4814-9E5F-5DC019A7CD9A}" dt="2025-07-31T22:42:44.073" v="84" actId="2890"/>
        <pc:sldMkLst>
          <pc:docMk/>
          <pc:sldMk cId="3716108583" sldId="306"/>
        </pc:sldMkLst>
      </pc:sldChg>
      <pc:sldChg chg="add ord modNotesTx">
        <pc:chgData name="Udaiappa Ramachandran" userId="b68326859784a5fa" providerId="LiveId" clId="{1D8DAEB3-5DD9-4814-9E5F-5DC019A7CD9A}" dt="2025-08-04T22:04:48.274" v="959" actId="20577"/>
        <pc:sldMkLst>
          <pc:docMk/>
          <pc:sldMk cId="2168781333" sldId="307"/>
        </pc:sldMkLst>
      </pc:sldChg>
      <pc:sldChg chg="addSp delSp modSp add mod ord modNotesTx">
        <pc:chgData name="Udaiappa Ramachandran" userId="b68326859784a5fa" providerId="LiveId" clId="{1D8DAEB3-5DD9-4814-9E5F-5DC019A7CD9A}" dt="2025-08-04T21:39:17.481" v="957" actId="14100"/>
        <pc:sldMkLst>
          <pc:docMk/>
          <pc:sldMk cId="3783505366" sldId="308"/>
        </pc:sldMkLst>
      </pc:sldChg>
    </pc:docChg>
  </pc:docChgLst>
  <pc:docChgLst>
    <pc:chgData name="Udaiappa Ramachandran" userId="b68326859784a5fa" providerId="LiveId" clId="{AE10128B-B86A-4501-A7E1-A2CC54ED488F}"/>
    <pc:docChg chg="undo custSel addSld delSld modSld sldOrd">
      <pc:chgData name="Udaiappa Ramachandran" userId="b68326859784a5fa" providerId="LiveId" clId="{AE10128B-B86A-4501-A7E1-A2CC54ED488F}" dt="2025-09-27T14:42:26.176" v="2667" actId="6549"/>
      <pc:docMkLst>
        <pc:docMk/>
      </pc:docMkLst>
      <pc:sldChg chg="modSp mod">
        <pc:chgData name="Udaiappa Ramachandran" userId="b68326859784a5fa" providerId="LiveId" clId="{AE10128B-B86A-4501-A7E1-A2CC54ED488F}" dt="2025-09-27T13:04:36.893" v="2609" actId="20577"/>
        <pc:sldMkLst>
          <pc:docMk/>
          <pc:sldMk cId="2305844105" sldId="270"/>
        </pc:sldMkLst>
        <pc:spChg chg="mod">
          <ac:chgData name="Udaiappa Ramachandran" userId="b68326859784a5fa" providerId="LiveId" clId="{AE10128B-B86A-4501-A7E1-A2CC54ED488F}" dt="2025-09-27T13:04:36.893" v="2609" actId="20577"/>
          <ac:spMkLst>
            <pc:docMk/>
            <pc:sldMk cId="2305844105" sldId="270"/>
            <ac:spMk id="3" creationId="{5CCF5777-292A-77CE-6175-25A09C2D81DD}"/>
          </ac:spMkLst>
        </pc:spChg>
        <pc:spChg chg="mod">
          <ac:chgData name="Udaiappa Ramachandran" userId="b68326859784a5fa" providerId="LiveId" clId="{AE10128B-B86A-4501-A7E1-A2CC54ED488F}" dt="2025-09-26T04:00:10.704" v="2189" actId="20577"/>
          <ac:spMkLst>
            <pc:docMk/>
            <pc:sldMk cId="2305844105" sldId="270"/>
            <ac:spMk id="5" creationId="{20BEFC3C-8845-B25A-45FD-FA6D9F2D0CE4}"/>
          </ac:spMkLst>
        </pc:spChg>
      </pc:sldChg>
      <pc:sldChg chg="modSp mod">
        <pc:chgData name="Udaiappa Ramachandran" userId="b68326859784a5fa" providerId="LiveId" clId="{AE10128B-B86A-4501-A7E1-A2CC54ED488F}" dt="2025-09-26T03:03:55.696" v="63" actId="6549"/>
        <pc:sldMkLst>
          <pc:docMk/>
          <pc:sldMk cId="2458997486" sldId="282"/>
        </pc:sldMkLst>
        <pc:spChg chg="mod">
          <ac:chgData name="Udaiappa Ramachandran" userId="b68326859784a5fa" providerId="LiveId" clId="{AE10128B-B86A-4501-A7E1-A2CC54ED488F}" dt="2025-09-26T03:03:55.696" v="63" actId="6549"/>
          <ac:spMkLst>
            <pc:docMk/>
            <pc:sldMk cId="2458997486" sldId="282"/>
            <ac:spMk id="2" creationId="{5A9BAFFC-8680-7E5C-7C51-B603F4D1D6C7}"/>
          </ac:spMkLst>
        </pc:spChg>
      </pc:sldChg>
      <pc:sldChg chg="addSp delSp modSp mod modNotesTx">
        <pc:chgData name="Udaiappa Ramachandran" userId="b68326859784a5fa" providerId="LiveId" clId="{AE10128B-B86A-4501-A7E1-A2CC54ED488F}" dt="2025-09-26T03:45:20.742" v="1173" actId="6549"/>
        <pc:sldMkLst>
          <pc:docMk/>
          <pc:sldMk cId="3684186633" sldId="299"/>
        </pc:sldMkLst>
        <pc:spChg chg="mod">
          <ac:chgData name="Udaiappa Ramachandran" userId="b68326859784a5fa" providerId="LiveId" clId="{AE10128B-B86A-4501-A7E1-A2CC54ED488F}" dt="2025-09-26T03:25:56.832" v="250" actId="20577"/>
          <ac:spMkLst>
            <pc:docMk/>
            <pc:sldMk cId="3684186633" sldId="299"/>
            <ac:spMk id="2" creationId="{BECCB157-24D0-67C4-344F-1FA9F37B6D7A}"/>
          </ac:spMkLst>
        </pc:spChg>
        <pc:spChg chg="add del mod">
          <ac:chgData name="Udaiappa Ramachandran" userId="b68326859784a5fa" providerId="LiveId" clId="{AE10128B-B86A-4501-A7E1-A2CC54ED488F}" dt="2025-09-26T03:26:18.082" v="266" actId="14100"/>
          <ac:spMkLst>
            <pc:docMk/>
            <pc:sldMk cId="3684186633" sldId="299"/>
            <ac:spMk id="3" creationId="{DB74A185-10C8-5BE0-93EA-6AEF29D37471}"/>
          </ac:spMkLst>
        </pc:spChg>
        <pc:spChg chg="add del">
          <ac:chgData name="Udaiappa Ramachandran" userId="b68326859784a5fa" providerId="LiveId" clId="{AE10128B-B86A-4501-A7E1-A2CC54ED488F}" dt="2025-09-26T03:19:10.093" v="134" actId="478"/>
          <ac:spMkLst>
            <pc:docMk/>
            <pc:sldMk cId="3684186633" sldId="299"/>
            <ac:spMk id="4" creationId="{2A485A33-B4AF-A45F-0698-7529530AD4F1}"/>
          </ac:spMkLst>
        </pc:spChg>
        <pc:spChg chg="add del mod">
          <ac:chgData name="Udaiappa Ramachandran" userId="b68326859784a5fa" providerId="LiveId" clId="{AE10128B-B86A-4501-A7E1-A2CC54ED488F}" dt="2025-09-26T03:19:06.079" v="133" actId="478"/>
          <ac:spMkLst>
            <pc:docMk/>
            <pc:sldMk cId="3684186633" sldId="299"/>
            <ac:spMk id="6" creationId="{17EA1605-FFD2-39C6-837B-8B45719B5452}"/>
          </ac:spMkLst>
        </pc:spChg>
        <pc:spChg chg="add mod">
          <ac:chgData name="Udaiappa Ramachandran" userId="b68326859784a5fa" providerId="LiveId" clId="{AE10128B-B86A-4501-A7E1-A2CC54ED488F}" dt="2025-09-26T03:19:03.134" v="128"/>
          <ac:spMkLst>
            <pc:docMk/>
            <pc:sldMk cId="3684186633" sldId="299"/>
            <ac:spMk id="9" creationId="{D673108E-16F3-86FE-7883-F4AF0F2526D9}"/>
          </ac:spMkLst>
        </pc:spChg>
        <pc:picChg chg="add del mod">
          <ac:chgData name="Udaiappa Ramachandran" userId="b68326859784a5fa" providerId="LiveId" clId="{AE10128B-B86A-4501-A7E1-A2CC54ED488F}" dt="2025-09-26T03:19:04.028" v="131" actId="22"/>
          <ac:picMkLst>
            <pc:docMk/>
            <pc:sldMk cId="3684186633" sldId="299"/>
            <ac:picMk id="8" creationId="{01F86CCC-50FE-9ED2-2337-5A73C584E7A0}"/>
          </ac:picMkLst>
        </pc:picChg>
        <pc:picChg chg="add mod">
          <ac:chgData name="Udaiappa Ramachandran" userId="b68326859784a5fa" providerId="LiveId" clId="{AE10128B-B86A-4501-A7E1-A2CC54ED488F}" dt="2025-09-26T03:22:06.399" v="203" actId="1076"/>
          <ac:picMkLst>
            <pc:docMk/>
            <pc:sldMk cId="3684186633" sldId="299"/>
            <ac:picMk id="11" creationId="{1594E6B9-C84A-3B2A-FA95-11DB4FD9A1BF}"/>
          </ac:picMkLst>
        </pc:picChg>
      </pc:sldChg>
      <pc:sldChg chg="del">
        <pc:chgData name="Udaiappa Ramachandran" userId="b68326859784a5fa" providerId="LiveId" clId="{AE10128B-B86A-4501-A7E1-A2CC54ED488F}" dt="2025-09-26T03:22:40.868" v="207" actId="47"/>
        <pc:sldMkLst>
          <pc:docMk/>
          <pc:sldMk cId="2168781333" sldId="307"/>
        </pc:sldMkLst>
      </pc:sldChg>
      <pc:sldChg chg="del">
        <pc:chgData name="Udaiappa Ramachandran" userId="b68326859784a5fa" providerId="LiveId" clId="{AE10128B-B86A-4501-A7E1-A2CC54ED488F}" dt="2025-09-26T03:22:40.868" v="207" actId="47"/>
        <pc:sldMkLst>
          <pc:docMk/>
          <pc:sldMk cId="3783505366" sldId="308"/>
        </pc:sldMkLst>
      </pc:sldChg>
      <pc:sldChg chg="del">
        <pc:chgData name="Udaiappa Ramachandran" userId="b68326859784a5fa" providerId="LiveId" clId="{AE10128B-B86A-4501-A7E1-A2CC54ED488F}" dt="2025-09-26T03:22:40.868" v="207" actId="47"/>
        <pc:sldMkLst>
          <pc:docMk/>
          <pc:sldMk cId="2816554083" sldId="309"/>
        </pc:sldMkLst>
      </pc:sldChg>
      <pc:sldChg chg="del">
        <pc:chgData name="Udaiappa Ramachandran" userId="b68326859784a5fa" providerId="LiveId" clId="{AE10128B-B86A-4501-A7E1-A2CC54ED488F}" dt="2025-09-26T03:22:40.868" v="207" actId="47"/>
        <pc:sldMkLst>
          <pc:docMk/>
          <pc:sldMk cId="2606428360" sldId="310"/>
        </pc:sldMkLst>
      </pc:sldChg>
      <pc:sldChg chg="del">
        <pc:chgData name="Udaiappa Ramachandran" userId="b68326859784a5fa" providerId="LiveId" clId="{AE10128B-B86A-4501-A7E1-A2CC54ED488F}" dt="2025-09-26T03:22:40.868" v="207" actId="47"/>
        <pc:sldMkLst>
          <pc:docMk/>
          <pc:sldMk cId="2563992375" sldId="311"/>
        </pc:sldMkLst>
      </pc:sldChg>
      <pc:sldChg chg="del">
        <pc:chgData name="Udaiappa Ramachandran" userId="b68326859784a5fa" providerId="LiveId" clId="{AE10128B-B86A-4501-A7E1-A2CC54ED488F}" dt="2025-09-26T03:22:40.868" v="207" actId="47"/>
        <pc:sldMkLst>
          <pc:docMk/>
          <pc:sldMk cId="2563492436" sldId="312"/>
        </pc:sldMkLst>
      </pc:sldChg>
      <pc:sldChg chg="del">
        <pc:chgData name="Udaiappa Ramachandran" userId="b68326859784a5fa" providerId="LiveId" clId="{AE10128B-B86A-4501-A7E1-A2CC54ED488F}" dt="2025-09-26T03:22:40.868" v="207" actId="47"/>
        <pc:sldMkLst>
          <pc:docMk/>
          <pc:sldMk cId="3885563834" sldId="313"/>
        </pc:sldMkLst>
      </pc:sldChg>
      <pc:sldChg chg="del">
        <pc:chgData name="Udaiappa Ramachandran" userId="b68326859784a5fa" providerId="LiveId" clId="{AE10128B-B86A-4501-A7E1-A2CC54ED488F}" dt="2025-09-26T03:22:40.868" v="207" actId="47"/>
        <pc:sldMkLst>
          <pc:docMk/>
          <pc:sldMk cId="3584122057" sldId="314"/>
        </pc:sldMkLst>
      </pc:sldChg>
      <pc:sldChg chg="del">
        <pc:chgData name="Udaiappa Ramachandran" userId="b68326859784a5fa" providerId="LiveId" clId="{AE10128B-B86A-4501-A7E1-A2CC54ED488F}" dt="2025-09-26T03:22:40.868" v="207" actId="47"/>
        <pc:sldMkLst>
          <pc:docMk/>
          <pc:sldMk cId="1369101591" sldId="315"/>
        </pc:sldMkLst>
      </pc:sldChg>
      <pc:sldChg chg="del">
        <pc:chgData name="Udaiappa Ramachandran" userId="b68326859784a5fa" providerId="LiveId" clId="{AE10128B-B86A-4501-A7E1-A2CC54ED488F}" dt="2025-09-26T03:22:40.868" v="207" actId="47"/>
        <pc:sldMkLst>
          <pc:docMk/>
          <pc:sldMk cId="1783134446" sldId="317"/>
        </pc:sldMkLst>
      </pc:sldChg>
      <pc:sldChg chg="addSp delSp modSp add del mod">
        <pc:chgData name="Udaiappa Ramachandran" userId="b68326859784a5fa" providerId="LiveId" clId="{AE10128B-B86A-4501-A7E1-A2CC54ED488F}" dt="2025-09-26T03:45:06.087" v="1170" actId="2696"/>
        <pc:sldMkLst>
          <pc:docMk/>
          <pc:sldMk cId="702885946" sldId="318"/>
        </pc:sldMkLst>
        <pc:spChg chg="mod">
          <ac:chgData name="Udaiappa Ramachandran" userId="b68326859784a5fa" providerId="LiveId" clId="{AE10128B-B86A-4501-A7E1-A2CC54ED488F}" dt="2025-09-26T03:30:41.426" v="560" actId="20577"/>
          <ac:spMkLst>
            <pc:docMk/>
            <pc:sldMk cId="702885946" sldId="318"/>
            <ac:spMk id="2" creationId="{6CE0EAFC-479D-98A9-675B-DB0AEB99FEA5}"/>
          </ac:spMkLst>
        </pc:spChg>
        <pc:spChg chg="mod">
          <ac:chgData name="Udaiappa Ramachandran" userId="b68326859784a5fa" providerId="LiveId" clId="{AE10128B-B86A-4501-A7E1-A2CC54ED488F}" dt="2025-09-26T03:44:38.829" v="1166" actId="6549"/>
          <ac:spMkLst>
            <pc:docMk/>
            <pc:sldMk cId="702885946" sldId="318"/>
            <ac:spMk id="3" creationId="{F6F4B127-6C8F-0800-D735-2989C2A09F3C}"/>
          </ac:spMkLst>
        </pc:spChg>
        <pc:picChg chg="add del mod">
          <ac:chgData name="Udaiappa Ramachandran" userId="b68326859784a5fa" providerId="LiveId" clId="{AE10128B-B86A-4501-A7E1-A2CC54ED488F}" dt="2025-09-26T03:44:33.761" v="1153" actId="22"/>
          <ac:picMkLst>
            <pc:docMk/>
            <pc:sldMk cId="702885946" sldId="318"/>
            <ac:picMk id="5" creationId="{6F1C68BA-E522-A8FA-91B4-57469E8579CE}"/>
          </ac:picMkLst>
        </pc:picChg>
        <pc:picChg chg="del">
          <ac:chgData name="Udaiappa Ramachandran" userId="b68326859784a5fa" providerId="LiveId" clId="{AE10128B-B86A-4501-A7E1-A2CC54ED488F}" dt="2025-09-26T03:29:08.384" v="490" actId="478"/>
          <ac:picMkLst>
            <pc:docMk/>
            <pc:sldMk cId="702885946" sldId="318"/>
            <ac:picMk id="11" creationId="{CF9C6235-3A95-691F-13DA-5F8EB40B147F}"/>
          </ac:picMkLst>
        </pc:picChg>
      </pc:sldChg>
      <pc:sldChg chg="addSp delSp modSp add mod modNotesTx">
        <pc:chgData name="Udaiappa Ramachandran" userId="b68326859784a5fa" providerId="LiveId" clId="{AE10128B-B86A-4501-A7E1-A2CC54ED488F}" dt="2025-09-26T04:01:18.506" v="2204" actId="20577"/>
        <pc:sldMkLst>
          <pc:docMk/>
          <pc:sldMk cId="1788499730" sldId="319"/>
        </pc:sldMkLst>
        <pc:spChg chg="mod">
          <ac:chgData name="Udaiappa Ramachandran" userId="b68326859784a5fa" providerId="LiveId" clId="{AE10128B-B86A-4501-A7E1-A2CC54ED488F}" dt="2025-09-26T03:45:59.316" v="1199" actId="6549"/>
          <ac:spMkLst>
            <pc:docMk/>
            <pc:sldMk cId="1788499730" sldId="319"/>
            <ac:spMk id="2" creationId="{329CBDDF-C172-4CD5-A6CF-C513928046F2}"/>
          </ac:spMkLst>
        </pc:spChg>
        <pc:spChg chg="mod">
          <ac:chgData name="Udaiappa Ramachandran" userId="b68326859784a5fa" providerId="LiveId" clId="{AE10128B-B86A-4501-A7E1-A2CC54ED488F}" dt="2025-09-26T04:01:18.506" v="2204" actId="20577"/>
          <ac:spMkLst>
            <pc:docMk/>
            <pc:sldMk cId="1788499730" sldId="319"/>
            <ac:spMk id="3" creationId="{8EA9C217-42ED-9057-3363-2B5E86138137}"/>
          </ac:spMkLst>
        </pc:spChg>
        <pc:picChg chg="add del">
          <ac:chgData name="Udaiappa Ramachandran" userId="b68326859784a5fa" providerId="LiveId" clId="{AE10128B-B86A-4501-A7E1-A2CC54ED488F}" dt="2025-09-26T03:45:35.581" v="1174" actId="478"/>
          <ac:picMkLst>
            <pc:docMk/>
            <pc:sldMk cId="1788499730" sldId="319"/>
            <ac:picMk id="11" creationId="{5CC00E42-228B-4DFA-A710-FA87D8FDB445}"/>
          </ac:picMkLst>
        </pc:picChg>
      </pc:sldChg>
      <pc:sldChg chg="add del setBg">
        <pc:chgData name="Udaiappa Ramachandran" userId="b68326859784a5fa" providerId="LiveId" clId="{AE10128B-B86A-4501-A7E1-A2CC54ED488F}" dt="2025-09-26T03:45:01.105" v="1169" actId="47"/>
        <pc:sldMkLst>
          <pc:docMk/>
          <pc:sldMk cId="3793301098" sldId="320"/>
        </pc:sldMkLst>
      </pc:sldChg>
      <pc:sldChg chg="modSp add mod modNotesTx">
        <pc:chgData name="Udaiappa Ramachandran" userId="b68326859784a5fa" providerId="LiveId" clId="{AE10128B-B86A-4501-A7E1-A2CC54ED488F}" dt="2025-09-27T14:42:26.176" v="2667" actId="6549"/>
        <pc:sldMkLst>
          <pc:docMk/>
          <pc:sldMk cId="1090983507" sldId="321"/>
        </pc:sldMkLst>
        <pc:spChg chg="mod">
          <ac:chgData name="Udaiappa Ramachandran" userId="b68326859784a5fa" providerId="LiveId" clId="{AE10128B-B86A-4501-A7E1-A2CC54ED488F}" dt="2025-09-26T04:05:40.093" v="2333" actId="6549"/>
          <ac:spMkLst>
            <pc:docMk/>
            <pc:sldMk cId="1090983507" sldId="321"/>
            <ac:spMk id="2" creationId="{8E7F9409-439F-C21B-193E-11B12B3BC56F}"/>
          </ac:spMkLst>
        </pc:spChg>
        <pc:spChg chg="mod">
          <ac:chgData name="Udaiappa Ramachandran" userId="b68326859784a5fa" providerId="LiveId" clId="{AE10128B-B86A-4501-A7E1-A2CC54ED488F}" dt="2025-09-27T14:42:26.176" v="2667" actId="6549"/>
          <ac:spMkLst>
            <pc:docMk/>
            <pc:sldMk cId="1090983507" sldId="321"/>
            <ac:spMk id="3" creationId="{9E23A712-E531-8AED-2092-47253A165C24}"/>
          </ac:spMkLst>
        </pc:spChg>
        <pc:picChg chg="mod">
          <ac:chgData name="Udaiappa Ramachandran" userId="b68326859784a5fa" providerId="LiveId" clId="{AE10128B-B86A-4501-A7E1-A2CC54ED488F}" dt="2025-09-26T04:06:13.138" v="2342" actId="14100"/>
          <ac:picMkLst>
            <pc:docMk/>
            <pc:sldMk cId="1090983507" sldId="321"/>
            <ac:picMk id="5" creationId="{E8D6925B-A41B-0E93-21B1-4DB27247AF86}"/>
          </ac:picMkLst>
        </pc:picChg>
      </pc:sldChg>
      <pc:sldChg chg="modSp add mod ord">
        <pc:chgData name="Udaiappa Ramachandran" userId="b68326859784a5fa" providerId="LiveId" clId="{AE10128B-B86A-4501-A7E1-A2CC54ED488F}" dt="2025-09-26T16:28:35.975" v="2607" actId="27636"/>
        <pc:sldMkLst>
          <pc:docMk/>
          <pc:sldMk cId="3258681985" sldId="322"/>
        </pc:sldMkLst>
        <pc:spChg chg="mod">
          <ac:chgData name="Udaiappa Ramachandran" userId="b68326859784a5fa" providerId="LiveId" clId="{AE10128B-B86A-4501-A7E1-A2CC54ED488F}" dt="2025-09-26T03:52:41.167" v="1470" actId="6549"/>
          <ac:spMkLst>
            <pc:docMk/>
            <pc:sldMk cId="3258681985" sldId="322"/>
            <ac:spMk id="2" creationId="{5DEF0223-5A5B-3130-2D49-1E882E96D6A7}"/>
          </ac:spMkLst>
        </pc:spChg>
        <pc:spChg chg="mod">
          <ac:chgData name="Udaiappa Ramachandran" userId="b68326859784a5fa" providerId="LiveId" clId="{AE10128B-B86A-4501-A7E1-A2CC54ED488F}" dt="2025-09-26T16:28:35.975" v="2607" actId="27636"/>
          <ac:spMkLst>
            <pc:docMk/>
            <pc:sldMk cId="3258681985" sldId="322"/>
            <ac:spMk id="3" creationId="{A8B86721-291A-4373-4CE6-88843EBFA1FD}"/>
          </ac:spMkLst>
        </pc:spChg>
      </pc:sldChg>
      <pc:sldChg chg="modSp add mod ord">
        <pc:chgData name="Udaiappa Ramachandran" userId="b68326859784a5fa" providerId="LiveId" clId="{AE10128B-B86A-4501-A7E1-A2CC54ED488F}" dt="2025-09-26T04:16:52.200" v="2379" actId="20577"/>
        <pc:sldMkLst>
          <pc:docMk/>
          <pc:sldMk cId="3264151500" sldId="323"/>
        </pc:sldMkLst>
        <pc:spChg chg="mod">
          <ac:chgData name="Udaiappa Ramachandran" userId="b68326859784a5fa" providerId="LiveId" clId="{AE10128B-B86A-4501-A7E1-A2CC54ED488F}" dt="2025-09-26T04:05:25.660" v="2292"/>
          <ac:spMkLst>
            <pc:docMk/>
            <pc:sldMk cId="3264151500" sldId="323"/>
            <ac:spMk id="2" creationId="{8CA70E2E-DD30-76F4-6854-A77EDF08C2D0}"/>
          </ac:spMkLst>
        </pc:spChg>
        <pc:spChg chg="mod">
          <ac:chgData name="Udaiappa Ramachandran" userId="b68326859784a5fa" providerId="LiveId" clId="{AE10128B-B86A-4501-A7E1-A2CC54ED488F}" dt="2025-09-26T04:16:52.200" v="2379" actId="20577"/>
          <ac:spMkLst>
            <pc:docMk/>
            <pc:sldMk cId="3264151500" sldId="323"/>
            <ac:spMk id="3" creationId="{9361D999-B5C9-F0B8-8922-4DB611A10192}"/>
          </ac:spMkLst>
        </pc:spChg>
      </pc:sldChg>
    </pc:docChg>
  </pc:docChgLst>
  <pc:docChgLst>
    <pc:chgData name="Udaiappa Ramachandran" userId="b68326859784a5fa" providerId="LiveId" clId="{DC82FA0F-69D9-44BB-8863-7DAB1045D94D}"/>
    <pc:docChg chg="undo custSel addSld delSld modSld sldOrd">
      <pc:chgData name="Udaiappa Ramachandran" userId="b68326859784a5fa" providerId="LiveId" clId="{DC82FA0F-69D9-44BB-8863-7DAB1045D94D}" dt="2025-08-13T20:54:27.789" v="1932" actId="1076"/>
      <pc:docMkLst>
        <pc:docMk/>
      </pc:docMkLst>
      <pc:sldChg chg="modSp mod">
        <pc:chgData name="Udaiappa Ramachandran" userId="b68326859784a5fa" providerId="LiveId" clId="{DC82FA0F-69D9-44BB-8863-7DAB1045D94D}" dt="2025-08-13T03:10:35.426" v="463" actId="20577"/>
        <pc:sldMkLst>
          <pc:docMk/>
          <pc:sldMk cId="2305844105" sldId="270"/>
        </pc:sldMkLst>
      </pc:sldChg>
      <pc:sldChg chg="modSp del mod">
        <pc:chgData name="Udaiappa Ramachandran" userId="b68326859784a5fa" providerId="LiveId" clId="{DC82FA0F-69D9-44BB-8863-7DAB1045D94D}" dt="2025-08-13T20:51:00.583" v="1881" actId="2696"/>
        <pc:sldMkLst>
          <pc:docMk/>
          <pc:sldMk cId="589594458" sldId="296"/>
        </pc:sldMkLst>
      </pc:sldChg>
      <pc:sldChg chg="modSp mod">
        <pc:chgData name="Udaiappa Ramachandran" userId="b68326859784a5fa" providerId="LiveId" clId="{DC82FA0F-69D9-44BB-8863-7DAB1045D94D}" dt="2025-08-13T20:51:16.626" v="1909" actId="20577"/>
        <pc:sldMkLst>
          <pc:docMk/>
          <pc:sldMk cId="3684186633" sldId="299"/>
        </pc:sldMkLst>
      </pc:sldChg>
      <pc:sldChg chg="del">
        <pc:chgData name="Udaiappa Ramachandran" userId="b68326859784a5fa" providerId="LiveId" clId="{DC82FA0F-69D9-44BB-8863-7DAB1045D94D}" dt="2025-08-13T05:22:55.853" v="1716" actId="47"/>
        <pc:sldMkLst>
          <pc:docMk/>
          <pc:sldMk cId="2428309063" sldId="300"/>
        </pc:sldMkLst>
      </pc:sldChg>
      <pc:sldChg chg="del">
        <pc:chgData name="Udaiappa Ramachandran" userId="b68326859784a5fa" providerId="LiveId" clId="{DC82FA0F-69D9-44BB-8863-7DAB1045D94D}" dt="2025-08-13T05:22:55.853" v="1716" actId="47"/>
        <pc:sldMkLst>
          <pc:docMk/>
          <pc:sldMk cId="3135269293" sldId="302"/>
        </pc:sldMkLst>
      </pc:sldChg>
      <pc:sldChg chg="del">
        <pc:chgData name="Udaiappa Ramachandran" userId="b68326859784a5fa" providerId="LiveId" clId="{DC82FA0F-69D9-44BB-8863-7DAB1045D94D}" dt="2025-08-13T05:22:55.853" v="1716" actId="47"/>
        <pc:sldMkLst>
          <pc:docMk/>
          <pc:sldMk cId="1419724514" sldId="304"/>
        </pc:sldMkLst>
      </pc:sldChg>
      <pc:sldChg chg="del">
        <pc:chgData name="Udaiappa Ramachandran" userId="b68326859784a5fa" providerId="LiveId" clId="{DC82FA0F-69D9-44BB-8863-7DAB1045D94D}" dt="2025-08-13T05:22:55.853" v="1716" actId="47"/>
        <pc:sldMkLst>
          <pc:docMk/>
          <pc:sldMk cId="3716108583" sldId="306"/>
        </pc:sldMkLst>
      </pc:sldChg>
      <pc:sldChg chg="modNotesTx">
        <pc:chgData name="Udaiappa Ramachandran" userId="b68326859784a5fa" providerId="LiveId" clId="{DC82FA0F-69D9-44BB-8863-7DAB1045D94D}" dt="2025-08-10T04:20:19.411" v="135" actId="20577"/>
        <pc:sldMkLst>
          <pc:docMk/>
          <pc:sldMk cId="2168781333" sldId="307"/>
        </pc:sldMkLst>
      </pc:sldChg>
      <pc:sldChg chg="ord">
        <pc:chgData name="Udaiappa Ramachandran" userId="b68326859784a5fa" providerId="LiveId" clId="{DC82FA0F-69D9-44BB-8863-7DAB1045D94D}" dt="2025-08-13T20:23:05.396" v="1865"/>
        <pc:sldMkLst>
          <pc:docMk/>
          <pc:sldMk cId="3783505366" sldId="308"/>
        </pc:sldMkLst>
      </pc:sldChg>
      <pc:sldChg chg="delSp modSp add mod modNotesTx">
        <pc:chgData name="Udaiappa Ramachandran" userId="b68326859784a5fa" providerId="LiveId" clId="{DC82FA0F-69D9-44BB-8863-7DAB1045D94D}" dt="2025-08-13T04:44:12.501" v="981" actId="478"/>
        <pc:sldMkLst>
          <pc:docMk/>
          <pc:sldMk cId="2816554083" sldId="309"/>
        </pc:sldMkLst>
      </pc:sldChg>
      <pc:sldChg chg="delSp modSp add mod modNotesTx">
        <pc:chgData name="Udaiappa Ramachandran" userId="b68326859784a5fa" providerId="LiveId" clId="{DC82FA0F-69D9-44BB-8863-7DAB1045D94D}" dt="2025-08-13T20:24:02.511" v="1866" actId="6549"/>
        <pc:sldMkLst>
          <pc:docMk/>
          <pc:sldMk cId="2606428360" sldId="310"/>
        </pc:sldMkLst>
      </pc:sldChg>
      <pc:sldChg chg="delSp modSp add mod modNotesTx">
        <pc:chgData name="Udaiappa Ramachandran" userId="b68326859784a5fa" providerId="LiveId" clId="{DC82FA0F-69D9-44BB-8863-7DAB1045D94D}" dt="2025-08-13T20:24:30.499" v="1868" actId="6549"/>
        <pc:sldMkLst>
          <pc:docMk/>
          <pc:sldMk cId="2563992375" sldId="311"/>
        </pc:sldMkLst>
      </pc:sldChg>
      <pc:sldChg chg="addSp delSp modSp add mod modNotesTx">
        <pc:chgData name="Udaiappa Ramachandran" userId="b68326859784a5fa" providerId="LiveId" clId="{DC82FA0F-69D9-44BB-8863-7DAB1045D94D}" dt="2025-08-13T20:07:38.813" v="1737" actId="6549"/>
        <pc:sldMkLst>
          <pc:docMk/>
          <pc:sldMk cId="2563492436" sldId="312"/>
        </pc:sldMkLst>
      </pc:sldChg>
      <pc:sldChg chg="addSp delSp modSp add mod modNotesTx">
        <pc:chgData name="Udaiappa Ramachandran" userId="b68326859784a5fa" providerId="LiveId" clId="{DC82FA0F-69D9-44BB-8863-7DAB1045D94D}" dt="2025-08-13T20:21:31.896" v="1860" actId="20577"/>
        <pc:sldMkLst>
          <pc:docMk/>
          <pc:sldMk cId="3885563834" sldId="313"/>
        </pc:sldMkLst>
      </pc:sldChg>
      <pc:sldChg chg="addSp modSp add mod modNotesTx">
        <pc:chgData name="Udaiappa Ramachandran" userId="b68326859784a5fa" providerId="LiveId" clId="{DC82FA0F-69D9-44BB-8863-7DAB1045D94D}" dt="2025-08-13T04:58:12.361" v="1111" actId="6549"/>
        <pc:sldMkLst>
          <pc:docMk/>
          <pc:sldMk cId="3584122057" sldId="314"/>
        </pc:sldMkLst>
      </pc:sldChg>
      <pc:sldChg chg="modSp add mod ord modNotesTx">
        <pc:chgData name="Udaiappa Ramachandran" userId="b68326859784a5fa" providerId="LiveId" clId="{DC82FA0F-69D9-44BB-8863-7DAB1045D94D}" dt="2025-08-13T04:58:16.864" v="1112" actId="6549"/>
        <pc:sldMkLst>
          <pc:docMk/>
          <pc:sldMk cId="1369101591" sldId="315"/>
        </pc:sldMkLst>
      </pc:sldChg>
      <pc:sldChg chg="modSp add del mod">
        <pc:chgData name="Udaiappa Ramachandran" userId="b68326859784a5fa" providerId="LiveId" clId="{DC82FA0F-69D9-44BB-8863-7DAB1045D94D}" dt="2025-08-13T05:25:13.174" v="1736" actId="2696"/>
        <pc:sldMkLst>
          <pc:docMk/>
          <pc:sldMk cId="449393718" sldId="316"/>
        </pc:sldMkLst>
      </pc:sldChg>
      <pc:sldChg chg="addSp delSp modSp add mod">
        <pc:chgData name="Udaiappa Ramachandran" userId="b68326859784a5fa" providerId="LiveId" clId="{DC82FA0F-69D9-44BB-8863-7DAB1045D94D}" dt="2025-08-13T20:54:27.789" v="1932" actId="1076"/>
        <pc:sldMkLst>
          <pc:docMk/>
          <pc:sldMk cId="1783134446" sldId="31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2BEB3D-1136-8D0C-9B02-D6EE322DBD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FF303D-20EF-75B0-97D6-0411B705E0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4DCA79-F865-4DE5-ACB6-F1E227DD21FE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F948D2-1648-B2BF-9283-F41BCDAE9F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1AE2C-6D16-0B0A-7FC6-2B68F9328E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D2A05-3FCA-4146-B0DC-9BE975CFF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745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84998-1A36-4754-B8BF-E695DF84DE62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E7136-9FA8-4A8C-A792-D122114F5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4196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E7136-9FA8-4A8C-A792-D122114F53A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07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B0152-E374-7528-DF2A-C922DD8FD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08C3CF-0A5E-5B77-FE90-C07FEF7FC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D30000-95B4-BFEF-E4E8-2D5E45EA5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8ABD59-065D-8894-1B42-517876D35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E7136-9FA8-4A8C-A792-D122114F53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313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AD9AC-11B1-64A5-BBAF-8BDC3A496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125090-048F-6469-DA56-5F79ADFE37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7747C4-7073-1988-23AE-3031C8A15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9AA79-386A-6269-370C-243FE9E03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E7136-9FA8-4A8C-A792-D122114F53A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02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59DD8-171F-A632-298B-3D6BD0533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65F897-6B50-8856-F5BD-1BCDCB9B1E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E53FEA-6C73-E647-643C-C931A533B5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06E7F-AFFF-27C8-18C2-12BFBEFC9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6E7136-9FA8-4A8C-A792-D122114F53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15559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83EE9-0DF3-CE42-B436-322FF34F5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CCB05D-8D1F-E57C-66BB-4459E6AD8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C67AFD-4D8D-7A04-2142-C232B71AC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16E75-2ACB-06C3-8152-265DC29BC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16E7136-9FA8-4A8C-A792-D122114F53A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286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C4355-5550-FC5F-C1C3-C26FD8C0B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E2DAFF-682D-F15E-CEB8-6FF0FA824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9792FF-1364-755F-C2BC-3D5733793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8112D-450F-1D2F-A1C8-AD50AA85A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E7136-9FA8-4A8C-A792-D122114F53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4537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60755D-A4CA-F268-5CA9-DD8A4EBFE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8602E2-C22B-9C03-A116-73487C8E0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72BF47-80FB-1319-42DD-4BE78949D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8FA64-831C-D110-E567-3BC37695E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E7136-9FA8-4A8C-A792-D122114F53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3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4702A-A9EB-52C0-8E52-6F77ABB70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A7E527-7FB0-7592-91D0-AD4A63B9B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9FF6B-631B-9717-DE32-F0150DE56F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4ADB7-B2CF-4FEA-B6CA-DD06C7A5992E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A46A8-7B28-A2F6-32C0-D1F858743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941D3-BDBB-CA40-3AFD-BB808BB83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B784-C311-4177-8374-F479770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52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99F7-3120-F8A5-574A-BAE6882EE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1376C-A049-61C2-8219-75F0812C7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8B4C9-6B11-BFD6-FB86-B5C4F2213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4ADB7-B2CF-4FEA-B6CA-DD06C7A5992E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1FD4F-2734-9C2E-4967-45D5B63CC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8A8FC-A82C-2482-2DBA-AE8F85EDF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B784-C311-4177-8374-F479770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1D37C-525B-175B-51E3-75A015972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552EA6-EAAD-9A07-4666-53FCFC6B9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CEDBF-E052-750D-DCEE-B98B964769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4ADB7-B2CF-4FEA-B6CA-DD06C7A5992E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0606CD-1C19-0AD6-D35E-A4244F6BC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971D8-26B9-64DC-4B10-6C5A33871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B784-C311-4177-8374-F479770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24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2C0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79D2-5172-6D20-D68A-5DEC9D1F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DB252-83D5-AD13-DF64-048D837DF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F50C7-AADA-D398-347A-72A5D88466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4ADB7-B2CF-4FEA-B6CA-DD06C7A5992E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8651E-C9C1-99D8-2D8B-D7C053A0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61A32-C0F4-F460-1AF3-E5C7E916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B784-C311-4177-8374-F479770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1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2C0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FEA83-E788-073D-98F6-5204F195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FCD1F-C4AD-6C91-4FA9-1E5BDE17F5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A6FFE-3634-C6E6-F784-AD50EAACF33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4ADB7-B2CF-4FEA-B6CA-DD06C7A5992E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26A63-CB49-7C31-1DB6-A243A8F81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6B7CF-AB2F-E2ED-B074-7804BD7D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B784-C311-4177-8374-F479770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22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2C0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6A3D-1C6F-EE48-301B-355F26D91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9B8E9-731C-1E84-5047-D55E7AC46F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294D34-DCBA-E9F1-2266-E1DE1D873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33073D-9CA4-021C-166B-30C03917D5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4ADB7-B2CF-4FEA-B6CA-DD06C7A5992E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A8E9EB-C4FC-45E0-E323-E62845DED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929D8-0D7D-8D6B-BDE1-03E9C5E68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B784-C311-4177-8374-F479770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0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2C0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F4C5-DE54-B18A-F945-13681334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4245B-4C1D-0177-D881-14B93FE93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C8748-F6FC-C6BC-9AE1-5E789F2C3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050CC3-2BD6-2558-1DD5-893DCA9EF0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A8C45-49F8-C00E-8F4A-EB9F05C9E1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D0ECC3-C882-55D6-0ED3-D9DBE818A1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4ADB7-B2CF-4FEA-B6CA-DD06C7A5992E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B95EEF-E736-C9F9-4248-32E25213C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68A8F7-9F1B-0F92-FE66-02DFFA6A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B784-C311-4177-8374-F479770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5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2C0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BCD51-B3AE-6543-5415-CEE06DED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66685-DA90-D4D4-C603-86E6D9F87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4ADB7-B2CF-4FEA-B6CA-DD06C7A5992E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45A2FC-81AA-541F-1AF0-42BA68E4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FD64DB-63D5-CFE3-F57E-4EC7B61A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B784-C311-4177-8374-F479770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79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2C0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63531-7132-43AC-256E-3F4CD98A4A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4ADB7-B2CF-4FEA-B6CA-DD06C7A5992E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C67A77-536A-1CA8-7991-67EADDEE7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DEFC-0F4E-40D5-9A66-92354F2D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B784-C311-4177-8374-F479770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28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2C0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78C0-5ADB-B062-F902-BD0DECA3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39169-1A4C-9CC6-2258-F575EE1A2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61673-C915-EE5E-E8B2-C542B4417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1CEBD2-8B13-B329-B80C-C167D29D25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4ADB7-B2CF-4FEA-B6CA-DD06C7A5992E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F86738-4084-AAA4-62D4-EF426B5D8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7815F-B45E-8D4D-6198-4AB97AA96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B784-C311-4177-8374-F479770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9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C178-BE40-F609-1DCC-243853AAA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B4A33-8951-7918-38B2-5675F2EBA0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1B0B75-CB18-0E94-A21F-CDD4DEF431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0F735-082D-99C8-EB49-04CF99ED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8584ADB7-B2CF-4FEA-B6CA-DD06C7A5992E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0B7A5-AEE5-9C28-27FC-AF87C244F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97C20-A609-7A02-3DC5-0FE0777B5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FB784-C311-4177-8374-F479770A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93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05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11E693-E079-9416-A8BE-EE5FD6B2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194" y="136526"/>
            <a:ext cx="11170762" cy="5445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A6C04-EBE8-F553-5B6D-03DCA0B6F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0193" y="810705"/>
            <a:ext cx="11170763" cy="5366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6F46E-FA99-B9F2-5266-4CCE7B89B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5223" y="6542202"/>
            <a:ext cx="408495" cy="2969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2FB784-C311-4177-8374-F479770A0CA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48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Calibri Light" panose="020F0302020204030204" pitchFamily="34" charset="0"/>
          <a:ea typeface="Calibri Light" panose="020F0302020204030204" pitchFamily="34" charset="0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dai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etup.com/devboston" TargetMode="External"/><Relationship Id="rId5" Type="http://schemas.openxmlformats.org/officeDocument/2006/relationships/hyperlink" Target="https://meetup.com/nashuaug" TargetMode="External"/><Relationship Id="rId4" Type="http://schemas.openxmlformats.org/officeDocument/2006/relationships/hyperlink" Target="https://linkedin.com/in/udai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hcloud/agentcon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github.com/nhcloud/agentcon-workshop/blob/main/docs/START.m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5803FE-4E2F-9DC9-310E-C9C3831D8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23456-B4D8-3769-4124-9E633F39F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3306537"/>
          </a:xfrm>
          <a:solidFill>
            <a:srgbClr val="2C053E"/>
          </a:solidFill>
        </p:spPr>
        <p:txBody>
          <a:bodyPr>
            <a:norm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5777-292A-77CE-6175-25A09C2D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19" y="3805707"/>
            <a:ext cx="10936739" cy="275607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  <a:latin typeface="Verdana" panose="020B0604030504040204" pitchFamily="34" charset="0"/>
              </a:rPr>
              <a:t>Udaiappa Ramachandran (Udai)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</a:rPr>
              <a:t>CTO|CSO @ Akumina Inc., | Microsoft MVP (AI)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</a:rPr>
              <a:t>Web: </a:t>
            </a:r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https://udai.io</a:t>
            </a:r>
            <a:endParaRPr lang="en-US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</a:rPr>
              <a:t>LinkedIn:  </a:t>
            </a:r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https://linkedin.com/in/udair</a:t>
            </a:r>
            <a:endParaRPr lang="en-US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latin typeface="Verdana" panose="020B0604030504040204" pitchFamily="34" charset="0"/>
              </a:rPr>
              <a:t>Meetup:  </a:t>
            </a:r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https://meetup.com/nashuaug</a:t>
            </a:r>
            <a:endParaRPr lang="en-US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</a:rPr>
              <a:t>               </a:t>
            </a:r>
            <a:r>
              <a:rPr lang="en-US" b="1" dirty="0">
                <a:solidFill>
                  <a:srgbClr val="0070C0"/>
                </a:solidFill>
                <a:latin typeface="Verdana" panose="020B0604030504040204" pitchFamily="34" charset="0"/>
                <a:hlinkClick r:id="rId6"/>
              </a:rPr>
              <a:t>https://meetup.com/devboston</a:t>
            </a:r>
            <a:endParaRPr lang="en-US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3600" b="1" dirty="0">
              <a:solidFill>
                <a:srgbClr val="0070C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36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BEFC3C-8845-B25A-45FD-FA6D9F2D0CE4}"/>
              </a:ext>
            </a:extLst>
          </p:cNvPr>
          <p:cNvSpPr/>
          <p:nvPr/>
        </p:nvSpPr>
        <p:spPr>
          <a:xfrm>
            <a:off x="0" y="843280"/>
            <a:ext cx="12192000" cy="158967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AgentCon</a:t>
            </a:r>
            <a:r>
              <a:rPr lang="en-US" sz="4400" b="1" dirty="0">
                <a:solidFill>
                  <a:schemeClr val="tx1"/>
                </a:solidFill>
                <a:latin typeface="Verdana" panose="020B0604030504040204" pitchFamily="34" charset="0"/>
              </a:rPr>
              <a:t> Workshop</a:t>
            </a:r>
          </a:p>
          <a:p>
            <a:pPr algn="ctr"/>
            <a:r>
              <a:rPr lang="en-US" sz="2800" b="1" dirty="0">
                <a:solidFill>
                  <a:schemeClr val="tx1"/>
                </a:solidFill>
                <a:latin typeface="Verdana" panose="020B0604030504040204" pitchFamily="34" charset="0"/>
              </a:rPr>
              <a:t>(</a:t>
            </a:r>
            <a:r>
              <a:rPr lang="en-US" sz="2800" b="1" dirty="0" err="1">
                <a:solidFill>
                  <a:schemeClr val="tx1"/>
                </a:solidFill>
                <a:latin typeface="Verdana" panose="020B0604030504040204" pitchFamily="34" charset="0"/>
              </a:rPr>
              <a:t>LangChain</a:t>
            </a:r>
            <a:r>
              <a:rPr lang="en-US" sz="2800" b="1" dirty="0">
                <a:solidFill>
                  <a:schemeClr val="tx1"/>
                </a:solidFill>
                <a:latin typeface="Verdana" panose="020B0604030504040204" pitchFamily="34" charset="0"/>
              </a:rPr>
              <a:t>, Semantic Kernel or Semantic Kernel .NET)</a:t>
            </a:r>
          </a:p>
        </p:txBody>
      </p:sp>
    </p:spTree>
    <p:extLst>
      <p:ext uri="{BB962C8B-B14F-4D97-AF65-F5344CB8AC3E}">
        <p14:creationId xmlns:p14="http://schemas.microsoft.com/office/powerpoint/2010/main" val="2305844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467013-B1B6-39C6-08EC-5EF229251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B157-24D0-67C4-344F-1FA9F37B6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10705"/>
          </a:xfrm>
          <a:solidFill>
            <a:srgbClr val="2C053E"/>
          </a:solidFill>
        </p:spPr>
        <p:txBody>
          <a:bodyPr>
            <a:normAutofit/>
          </a:bodyPr>
          <a:lstStyle/>
          <a:p>
            <a:pPr algn="ctr"/>
            <a:r>
              <a:rPr lang="en-US" sz="3800" dirty="0"/>
              <a:t>Start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4A185-10C8-5BE0-93EA-6AEF29D37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8" y="1016000"/>
            <a:ext cx="5655732" cy="5234488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Repo: </a:t>
            </a:r>
            <a:r>
              <a:rPr lang="en-US" b="1" dirty="0">
                <a:solidFill>
                  <a:schemeClr val="tx1"/>
                </a:solidFill>
                <a:hlinkClick r:id="rId3"/>
              </a:rPr>
              <a:t>https://github.com/nhcloud/agentcon-workshop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Goal: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Run interactive notebook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run a multi-agent backend on :8000 + React UI on :3001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Choose one backend track: </a:t>
            </a:r>
            <a:r>
              <a:rPr lang="en-US" b="1" dirty="0" err="1">
                <a:solidFill>
                  <a:schemeClr val="tx1"/>
                </a:solidFill>
              </a:rPr>
              <a:t>LangChain</a:t>
            </a:r>
            <a:r>
              <a:rPr lang="en-US" b="1" dirty="0">
                <a:solidFill>
                  <a:schemeClr val="tx1"/>
                </a:solidFill>
              </a:rPr>
              <a:t> (Py), Semantic Kernel (Py), or Semantic Kernel (.NET)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Clone: git clone </a:t>
            </a:r>
            <a:r>
              <a:rPr lang="en-US" b="1" dirty="0">
                <a:solidFill>
                  <a:schemeClr val="tx1"/>
                </a:solidFill>
                <a:hlinkClick r:id="rId3"/>
              </a:rPr>
              <a:t>https://github.com/nhcloud/agentcon-workshop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Start: </a:t>
            </a:r>
            <a:r>
              <a:rPr lang="en-US" b="1" dirty="0">
                <a:solidFill>
                  <a:schemeClr val="tx1"/>
                </a:solidFill>
                <a:hlinkClick r:id="rId4"/>
              </a:rPr>
              <a:t>https://github.com/nhcloud/agentcon-workshop/blob/main/docs/START.md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594E6B9-C84A-3B2A-FA95-11DB4FD9A1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1481" y="1389042"/>
            <a:ext cx="3754677" cy="376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186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4C136-09CE-EEC0-BFA4-8EA634A64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CBDDF-C172-4CD5-A6CF-C51392804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10705"/>
          </a:xfrm>
          <a:solidFill>
            <a:srgbClr val="2C053E"/>
          </a:solidFill>
        </p:spPr>
        <p:txBody>
          <a:bodyPr>
            <a:normAutofit/>
          </a:bodyPr>
          <a:lstStyle/>
          <a:p>
            <a:pPr algn="ctr"/>
            <a:r>
              <a:rPr lang="en-US" sz="3800" dirty="0"/>
              <a:t>Pick Your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C217-42ED-9057-3363-2B5E86138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16000"/>
            <a:ext cx="10069069" cy="523448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Backend: http://localhost:8000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Python (</a:t>
            </a:r>
            <a:r>
              <a:rPr lang="en-US" b="1" dirty="0" err="1">
                <a:solidFill>
                  <a:schemeClr val="tx1"/>
                </a:solidFill>
              </a:rPr>
              <a:t>LangChain</a:t>
            </a:r>
            <a:r>
              <a:rPr lang="en-US" b="1" dirty="0">
                <a:solidFill>
                  <a:schemeClr val="tx1"/>
                </a:solidFill>
              </a:rPr>
              <a:t>) – cd Backend/python/</a:t>
            </a:r>
            <a:r>
              <a:rPr lang="en-US" b="1" dirty="0" err="1">
                <a:solidFill>
                  <a:schemeClr val="tx1"/>
                </a:solidFill>
              </a:rPr>
              <a:t>langchain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Python (Semantic Kernel) – cd Backend/python/</a:t>
            </a:r>
            <a:r>
              <a:rPr lang="en-US" b="1" dirty="0" err="1">
                <a:solidFill>
                  <a:schemeClr val="tx1"/>
                </a:solidFill>
              </a:rPr>
              <a:t>sk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.NET (Semantic Kernel) – cd Backend/dotnet/</a:t>
            </a:r>
            <a:r>
              <a:rPr lang="en-US" b="1" dirty="0" err="1">
                <a:solidFill>
                  <a:schemeClr val="tx1"/>
                </a:solidFill>
              </a:rPr>
              <a:t>sk</a:t>
            </a:r>
            <a:endParaRPr 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Frontend: http://localhost:3001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Node – cd Frontend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Start from START.MD</a:t>
            </a:r>
          </a:p>
        </p:txBody>
      </p:sp>
    </p:spTree>
    <p:extLst>
      <p:ext uri="{BB962C8B-B14F-4D97-AF65-F5344CB8AC3E}">
        <p14:creationId xmlns:p14="http://schemas.microsoft.com/office/powerpoint/2010/main" val="1788499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451BB2-EB99-EDE9-8454-0D67E2EC7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0E2E-DD30-76F4-6854-A77EDF08C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10705"/>
          </a:xfrm>
          <a:solidFill>
            <a:srgbClr val="2C053E"/>
          </a:solidFill>
        </p:spPr>
        <p:txBody>
          <a:bodyPr>
            <a:normAutofit/>
          </a:bodyPr>
          <a:lstStyle/>
          <a:p>
            <a:pPr algn="ctr"/>
            <a:r>
              <a:rPr lang="en-US" sz="3800" dirty="0"/>
              <a:t>Pre-Configured Workshop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D999-B5C9-F0B8-8922-4DB611A10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16000"/>
            <a:ext cx="6173475" cy="5109227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Need a machine?  Ask for a VM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Login </a:t>
            </a:r>
            <a:r>
              <a:rPr lang="en-US" b="1" dirty="0" err="1">
                <a:solidFill>
                  <a:schemeClr val="tx1"/>
                </a:solidFill>
              </a:rPr>
              <a:t>boston</a:t>
            </a:r>
            <a:r>
              <a:rPr lang="en-US" b="1" dirty="0">
                <a:solidFill>
                  <a:schemeClr val="tx1"/>
                </a:solidFill>
              </a:rPr>
              <a:t> / AgentCon2025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Preinstalled (Ready to Run): VS Code, Node, Python, .NET 9, Git, repo clone in (c:/workshop)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RDP into VM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 navigate to c:/workshop  Open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agentcon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-workshop folder in VS Code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Run </a:t>
            </a:r>
            <a:r>
              <a:rPr lang="en-US" b="1" dirty="0" err="1">
                <a:solidFill>
                  <a:schemeClr val="tx1"/>
                </a:solidFill>
                <a:sym typeface="Wingdings" panose="05000000000000000000" pitchFamily="2" charset="2"/>
              </a:rPr>
              <a:t>Jupyter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 and the Application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If you want to run the VM without creating azure services, then download the .env (save as </a:t>
            </a:r>
            <a:r>
              <a:rPr lang="en-US" b="1">
                <a:solidFill>
                  <a:schemeClr val="tx1"/>
                </a:solidFill>
                <a:sym typeface="Wingdings" panose="05000000000000000000" pitchFamily="2" charset="2"/>
              </a:rPr>
              <a:t>.env) copy </a:t>
            </a:r>
            <a:r>
              <a:rPr lang="en-US" b="1" dirty="0">
                <a:solidFill>
                  <a:schemeClr val="tx1"/>
                </a:solidFill>
                <a:sym typeface="Wingdings" panose="05000000000000000000" pitchFamily="2" charset="2"/>
              </a:rPr>
              <a:t>to your backend folder ( refer START.MD)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E5C557-2F02-19D1-BBD6-6EE9DE373E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377" y="1234726"/>
            <a:ext cx="4015669" cy="398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151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F3002A-057B-F8D8-2911-2E5D055CD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F9409-439F-C21B-193E-11B12B3B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10705"/>
          </a:xfrm>
          <a:solidFill>
            <a:srgbClr val="2C053E"/>
          </a:solidFill>
        </p:spPr>
        <p:txBody>
          <a:bodyPr>
            <a:normAutofit/>
          </a:bodyPr>
          <a:lstStyle/>
          <a:p>
            <a:pPr algn="ctr"/>
            <a:r>
              <a:rPr lang="en-US" sz="3800" dirty="0"/>
              <a:t>Ask for a 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3A712-E531-8AED-2092-47253A165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16000"/>
            <a:ext cx="4332149" cy="510922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DNS: agentcon*.eastus.cloudapp.azure.com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chemeClr val="tx1"/>
                </a:solidFill>
              </a:rPr>
              <a:t>mstsc</a:t>
            </a:r>
            <a:r>
              <a:rPr lang="en-US" b="1" dirty="0">
                <a:solidFill>
                  <a:schemeClr val="tx1"/>
                </a:solidFill>
              </a:rPr>
              <a:t> /</a:t>
            </a:r>
            <a:r>
              <a:rPr lang="en-US" b="1" dirty="0" err="1">
                <a:solidFill>
                  <a:schemeClr val="tx1"/>
                </a:solidFill>
              </a:rPr>
              <a:t>v:agentcon</a:t>
            </a:r>
            <a:r>
              <a:rPr lang="en-US" b="1" dirty="0">
                <a:solidFill>
                  <a:schemeClr val="tx1"/>
                </a:solidFill>
              </a:rPr>
              <a:t>*.eastus.cloudapp.azure.com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Login (workshop only):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User: </a:t>
            </a:r>
            <a:r>
              <a:rPr lang="en-US" b="1" dirty="0" err="1">
                <a:solidFill>
                  <a:schemeClr val="tx1"/>
                </a:solidFill>
              </a:rPr>
              <a:t>boston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PWD: AgentCon2025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D6925B-A41B-0E93-21B1-4DB27247A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8681" y="1016000"/>
            <a:ext cx="5715264" cy="567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983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A3CAD8-828A-C552-39FD-0E2599ABB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F0223-5A5B-3130-2D49-1E882E96D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810705"/>
          </a:xfrm>
          <a:solidFill>
            <a:srgbClr val="2C053E"/>
          </a:solidFill>
        </p:spPr>
        <p:txBody>
          <a:bodyPr>
            <a:normAutofit/>
          </a:bodyPr>
          <a:lstStyle/>
          <a:p>
            <a:pPr algn="ctr"/>
            <a:r>
              <a:rPr lang="en-US" sz="3800" dirty="0"/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6721-291A-4373-4CE6-88843EBFA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267" y="1016000"/>
            <a:ext cx="11146308" cy="5234488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Create Azure Services docs/AI_SERVICES.MD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There are three pre-configured Agents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Generic Agent – Any questions can be asked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People Agent --  Ask about people (sample documents from docs/sample-data/employees)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Knowledge Agent – Ask about company policies (sample documents loaded from docs/sample-data/policies)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PYNB for at least one agent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Run Backend Application for at least one agent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Run Frontend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You can ask the agent a question from the UI and see a grounded answer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Pick Single Agent at a time then ask questions then Switch to Group chat to understand all agents' collaborations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You can switch tracks without changing the frontend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/>
                </a:solidFill>
              </a:rPr>
              <a:t>Sample Prompt: docs/PROMPT.MD</a:t>
            </a:r>
          </a:p>
        </p:txBody>
      </p:sp>
    </p:spTree>
    <p:extLst>
      <p:ext uri="{BB962C8B-B14F-4D97-AF65-F5344CB8AC3E}">
        <p14:creationId xmlns:p14="http://schemas.microsoft.com/office/powerpoint/2010/main" val="325868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053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83F09A-A24C-4CE1-C10F-7D4BC27E2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BAFFC-8680-7E5C-7C51-B603F4D1D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036" y="2042161"/>
            <a:ext cx="11225893" cy="2529839"/>
          </a:xfrm>
        </p:spPr>
        <p:txBody>
          <a:bodyPr>
            <a:normAutofit/>
          </a:bodyPr>
          <a:lstStyle/>
          <a:p>
            <a:r>
              <a:rPr lang="en-US" sz="4400" dirty="0"/>
              <a:t>Thank you for your time and trust!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 err="1"/>
              <a:t>AgentCon</a:t>
            </a:r>
            <a:r>
              <a:rPr lang="en-US" sz="4400" dirty="0"/>
              <a:t> Boston</a:t>
            </a:r>
          </a:p>
        </p:txBody>
      </p:sp>
    </p:spTree>
    <p:extLst>
      <p:ext uri="{BB962C8B-B14F-4D97-AF65-F5344CB8AC3E}">
        <p14:creationId xmlns:p14="http://schemas.microsoft.com/office/powerpoint/2010/main" val="2458997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24336</TotalTime>
  <Words>495</Words>
  <Application>Microsoft Office PowerPoint</Application>
  <PresentationFormat>Widescreen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 Light</vt:lpstr>
      <vt:lpstr>Verdana</vt:lpstr>
      <vt:lpstr>Wingdings</vt:lpstr>
      <vt:lpstr>Office Theme</vt:lpstr>
      <vt:lpstr> </vt:lpstr>
      <vt:lpstr>Start Here</vt:lpstr>
      <vt:lpstr>Pick Your Track</vt:lpstr>
      <vt:lpstr>Pre-Configured Workshop VMs</vt:lpstr>
      <vt:lpstr>Ask for a VM</vt:lpstr>
      <vt:lpstr>Success Criteria</vt:lpstr>
      <vt:lpstr>Thank you for your time and trust!  AgentCon Boston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Udaiappa Ramachandran</dc:creator>
  <cp:lastModifiedBy>Udaiappa Ramachandran</cp:lastModifiedBy>
  <cp:revision>13</cp:revision>
  <cp:lastPrinted>2025-03-13T01:08:59Z</cp:lastPrinted>
  <dcterms:created xsi:type="dcterms:W3CDTF">2024-11-17T22:04:27Z</dcterms:created>
  <dcterms:modified xsi:type="dcterms:W3CDTF">2025-09-27T14:42:36Z</dcterms:modified>
</cp:coreProperties>
</file>