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1D9A-9FD2-1B3F-8624-C884522C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70A8C-6842-76A8-E2D0-28B5C2E34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446E-CB05-A1A5-84BA-4F4D4099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6767-AF75-4A5F-A85B-2466628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661D-20CA-B653-3C77-7889D11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7278-B120-F851-66B2-F73AE42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8E7B-A091-F78A-21B9-35F23347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3F82-9DE8-99FC-5805-A9E6ABC9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2BF1-AF33-2945-6F0D-912D6FFA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58AA-A265-9CA8-ADE3-78DE4C8C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D0D24-46DF-0340-043E-795B82627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25AE-5C82-FC3A-0A1A-9BCB0A65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90DF-2A5C-AAA9-0779-2D20801A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0BFB-37BC-5753-BC47-B204F8A8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A104-BDFF-B6F7-297E-D7AEB68E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B0D5-EACD-44D3-2876-96571D80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784A-8B84-D878-B417-A649E06A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11E-71C9-BF63-9F98-9720FEA0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A867-96A3-0C7C-ABFC-6269AC6B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93A7-FFA7-DC5F-C7C8-85B69A57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73AC-0A07-9247-3DF0-61179C08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126E6-49E8-F29D-4148-199895D1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30E9-5833-CCE3-BAF7-B91E41F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1282-4C39-5716-C0ED-5DED1BB6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BFA2-B1A3-FAA4-51B1-D622268F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A7AE-B89D-84F7-2ED8-5C456601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123B-0EA5-0822-3CC3-7270C18D3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F8636-20D5-0159-8FD0-87FFDC63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22BA-8ABA-3736-129A-247C0A2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F383-8606-4CBD-84AA-C0FC26DC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6A42-2919-C6E7-8D07-69589B4B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4FDE-D905-C1DF-1626-5FAF6D14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4920-20FA-3CB3-8FD5-DEE14A25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0D584-259F-A582-3C5C-5638A63E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499D6-ED53-E983-1A36-9A541763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19DD-98F6-2E2A-358B-4FBD74545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70C93-F310-D91B-A6CD-C979D39E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F73D1-DA85-3E2F-466B-E78C8DBC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98890-A793-AE84-986E-3025DA03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6D11-C2FC-EA65-44A4-C195ECE6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41EA9-C057-6CF7-CE7C-F375ED2A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61528-482F-0D2B-98AE-E8FA60C6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5269E-682D-A153-1032-E7060E97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EC6B6-8F80-29A8-40E2-282C0E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0BCD-31AF-951C-15FF-6731BB1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9746F-2EB3-A50F-6C0B-F52A1EC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4033-78DD-714E-52EF-26DE3C93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45-C810-96F1-0405-2925BFE8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449D3-A1B9-1756-3085-0BDDB919B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A80F-88A1-750D-1713-FD669E6E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37F8-BB59-2FE9-7C1D-90F09A68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5D579-87E5-FBD6-3F7C-EFC60199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577E-7318-C732-83EE-BEA3917E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556E-B8C4-6B0E-EDC1-344ACE89A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FA1DD-AD74-DAEF-67A2-39A16610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93C6-C5A4-A8AD-65C8-CF82B8BA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6939-851A-9B3D-F538-81CB3D4D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60E2-BEE4-800C-1AB5-99B9E61C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C4402-3854-E0CE-2DAE-DE96820F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DC19A-DB6B-C741-BEB2-3C4AAE8D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CA46-3FDD-224B-CFCF-78F103EA0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3533C-8B19-4619-9F47-C46CECF0F4C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0B95-4B5D-E42D-6D83-7EF93C2C6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0D91-B43E-1ADD-F0F8-71178DE5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5541-D4A3-4DED-ADFA-3F2E6FB64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7FBC-B215-93D2-1289-04A32797E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lab-02</a:t>
            </a:r>
            <a:br>
              <a:rPr lang="en-US" dirty="0"/>
            </a:br>
            <a:r>
              <a:rPr lang="en-US" dirty="0"/>
              <a:t>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Histogram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841B-783A-12BA-2D86-29D41A408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E312-4DAB-43DC-16BB-B105ABF6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input (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71F2-ED5C-76B4-3B9A-03FE8CB0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)</a:t>
            </a:r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k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EA52-C229-9858-243D-D444FE1E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US" sz="3600" dirty="0"/>
              <a:t>Input – output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pic>
        <p:nvPicPr>
          <p:cNvPr id="7" name="Picture 6" descr="A mountain range with a road&#10;&#10;Description automatically generated with medium confidence">
            <a:extLst>
              <a:ext uri="{FF2B5EF4-FFF2-40B4-BE49-F238E27FC236}">
                <a16:creationId xmlns:a16="http://schemas.microsoft.com/office/drawing/2014/main" id="{A45C2577-1671-BC86-985E-DAF35049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1" y="375320"/>
            <a:ext cx="3848658" cy="3848658"/>
          </a:xfrm>
          <a:prstGeom prst="rect">
            <a:avLst/>
          </a:prstGeom>
        </p:spPr>
      </p:pic>
      <p:pic>
        <p:nvPicPr>
          <p:cNvPr id="13" name="Picture 12" descr="A mountain range with trees and rocks&#10;&#10;Description automatically generated">
            <a:extLst>
              <a:ext uri="{FF2B5EF4-FFF2-40B4-BE49-F238E27FC236}">
                <a16:creationId xmlns:a16="http://schemas.microsoft.com/office/drawing/2014/main" id="{5A119EFF-4788-F12C-6A4E-EDED9C9B9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06" y="375320"/>
            <a:ext cx="1657612" cy="1657612"/>
          </a:xfrm>
          <a:prstGeom prst="rect">
            <a:avLst/>
          </a:prstGeom>
        </p:spPr>
      </p:pic>
      <p:pic>
        <p:nvPicPr>
          <p:cNvPr id="11" name="Picture 10" descr="A mountain range with trees and rocks&#10;&#10;Description automatically generated">
            <a:extLst>
              <a:ext uri="{FF2B5EF4-FFF2-40B4-BE49-F238E27FC236}">
                <a16:creationId xmlns:a16="http://schemas.microsoft.com/office/drawing/2014/main" id="{7F81D5A2-5B16-D1D9-EDCA-84E93FFE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11" y="2424609"/>
            <a:ext cx="1799367" cy="1799367"/>
          </a:xfrm>
          <a:prstGeom prst="rect">
            <a:avLst/>
          </a:prstGeom>
        </p:spPr>
      </p:pic>
      <p:pic>
        <p:nvPicPr>
          <p:cNvPr id="15" name="Picture 14" descr="A snowy mountain with blue sky&#10;&#10;Description automatically generated">
            <a:extLst>
              <a:ext uri="{FF2B5EF4-FFF2-40B4-BE49-F238E27FC236}">
                <a16:creationId xmlns:a16="http://schemas.microsoft.com/office/drawing/2014/main" id="{5824C1F8-ECE8-8BC8-954C-D83EC48BB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4911833"/>
            <a:ext cx="1448019" cy="1448019"/>
          </a:xfrm>
          <a:prstGeom prst="rect">
            <a:avLst/>
          </a:prstGeom>
        </p:spPr>
      </p:pic>
      <p:pic>
        <p:nvPicPr>
          <p:cNvPr id="9" name="Picture 8" descr="A mountain range with trees and rocks&#10;&#10;Description automatically generated">
            <a:extLst>
              <a:ext uri="{FF2B5EF4-FFF2-40B4-BE49-F238E27FC236}">
                <a16:creationId xmlns:a16="http://schemas.microsoft.com/office/drawing/2014/main" id="{A89B411A-28BC-995E-18B1-1CE37E1B4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48" y="4911833"/>
            <a:ext cx="1448024" cy="1448024"/>
          </a:xfrm>
          <a:prstGeom prst="rect">
            <a:avLst/>
          </a:prstGeom>
        </p:spPr>
      </p:pic>
      <p:pic>
        <p:nvPicPr>
          <p:cNvPr id="5" name="Content Placeholder 4" descr="A lake in a valley&#10;&#10;Description automatically generated">
            <a:extLst>
              <a:ext uri="{FF2B5EF4-FFF2-40B4-BE49-F238E27FC236}">
                <a16:creationId xmlns:a16="http://schemas.microsoft.com/office/drawing/2014/main" id="{E1CEB5DD-E9D8-5202-1CEE-BF89137DE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17" y="4912224"/>
            <a:ext cx="1447628" cy="1447628"/>
          </a:xfrm>
          <a:prstGeom prst="rect">
            <a:avLst/>
          </a:prstGeom>
        </p:spPr>
      </p:pic>
      <p:sp>
        <p:nvSpPr>
          <p:cNvPr id="49" name="Content Placeholder 18">
            <a:extLst>
              <a:ext uri="{FF2B5EF4-FFF2-40B4-BE49-F238E27FC236}">
                <a16:creationId xmlns:a16="http://schemas.microsoft.com/office/drawing/2014/main" id="{E58DE767-942E-0C2B-4EB7-92FFDF70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CE6E6B-FD89-FD3B-42CF-042389D680D0}"/>
              </a:ext>
            </a:extLst>
          </p:cNvPr>
          <p:cNvSpPr txBox="1"/>
          <p:nvPr/>
        </p:nvSpPr>
        <p:spPr>
          <a:xfrm>
            <a:off x="1955095" y="42160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73BB2-8D20-F36D-9F36-9845D49D17D6}"/>
              </a:ext>
            </a:extLst>
          </p:cNvPr>
          <p:cNvSpPr txBox="1"/>
          <p:nvPr/>
        </p:nvSpPr>
        <p:spPr>
          <a:xfrm>
            <a:off x="4652108" y="3100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19C27-8330-5AFD-964A-BACF7D645EC4}"/>
              </a:ext>
            </a:extLst>
          </p:cNvPr>
          <p:cNvSpPr txBox="1"/>
          <p:nvPr/>
        </p:nvSpPr>
        <p:spPr>
          <a:xfrm>
            <a:off x="4664530" y="227449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BA1226-6BC7-CBF2-B26F-F4085BF4CB39}"/>
              </a:ext>
            </a:extLst>
          </p:cNvPr>
          <p:cNvSpPr txBox="1"/>
          <p:nvPr/>
        </p:nvSpPr>
        <p:spPr>
          <a:xfrm>
            <a:off x="4696364" y="45989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3EEA7-7CC8-8990-7600-C1251F903821}"/>
              </a:ext>
            </a:extLst>
          </p:cNvPr>
          <p:cNvSpPr txBox="1"/>
          <p:nvPr/>
        </p:nvSpPr>
        <p:spPr>
          <a:xfrm>
            <a:off x="2424793" y="457851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0BD9B-319E-DC1C-CA4D-A3561D9B48E0}"/>
              </a:ext>
            </a:extLst>
          </p:cNvPr>
          <p:cNvSpPr txBox="1"/>
          <p:nvPr/>
        </p:nvSpPr>
        <p:spPr>
          <a:xfrm>
            <a:off x="-22877" y="456381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5</a:t>
            </a:r>
          </a:p>
        </p:txBody>
      </p:sp>
    </p:spTree>
    <p:extLst>
      <p:ext uri="{BB962C8B-B14F-4D97-AF65-F5344CB8AC3E}">
        <p14:creationId xmlns:p14="http://schemas.microsoft.com/office/powerpoint/2010/main" val="4701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719D-D8D1-9892-5E30-6A27D2F3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45ED-E513-4494-D559-6FC5323F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1. Sinh </a:t>
            </a:r>
            <a:r>
              <a:rPr lang="en-US" dirty="0" err="1"/>
              <a:t>viên</a:t>
            </a:r>
            <a:r>
              <a:rPr lang="en-US" dirty="0"/>
              <a:t> download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dataset do GV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Dataset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: 1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dataset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Tập</a:t>
            </a:r>
            <a:r>
              <a:rPr lang="en-US" dirty="0"/>
              <a:t> test: </a:t>
            </a:r>
            <a:r>
              <a:rPr lang="en-US" dirty="0" err="1"/>
              <a:t>seg_test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 seg</a:t>
            </a:r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(python)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Histogram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719D-D8D1-9892-5E30-6A27D2F3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8D9BE-77B9-3C9D-EE4A-4B3CE0B1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212" y="2103120"/>
            <a:ext cx="9470438" cy="4059936"/>
          </a:xfrm>
        </p:spPr>
      </p:pic>
    </p:spTree>
    <p:extLst>
      <p:ext uri="{BB962C8B-B14F-4D97-AF65-F5344CB8AC3E}">
        <p14:creationId xmlns:p14="http://schemas.microsoft.com/office/powerpoint/2010/main" val="416288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3FBB-2395-F3F9-8040-8626118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histogram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4133-B7DB-8082-3CFA-2BCD7BF3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18C68-6C92-BA09-3517-F81D8292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39" y="1328727"/>
            <a:ext cx="7237921" cy="552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D61E-F256-AACF-4050-5F841059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42BC-106D-B7C5-5F9F-D6010C23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dataset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dataset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vector histogram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histogram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histogram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10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histogram: 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Euclide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histogram</a:t>
            </a:r>
          </a:p>
        </p:txBody>
      </p:sp>
    </p:spTree>
    <p:extLst>
      <p:ext uri="{BB962C8B-B14F-4D97-AF65-F5344CB8AC3E}">
        <p14:creationId xmlns:p14="http://schemas.microsoft.com/office/powerpoint/2010/main" val="11820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43518-50B3-5E0B-71F9-EF3F0AB4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Khoảng cách Euclide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022F-C715-54FA-F6DF-BA2F614E6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1442" y="2447337"/>
                <a:ext cx="4353116" cy="377043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solidFill>
                      <a:srgbClr val="595959"/>
                    </a:solidFill>
                  </a:rPr>
                  <a:t>Trong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đó</a:t>
                </a:r>
                <a:r>
                  <a:rPr lang="en-US" sz="2000" dirty="0">
                    <a:solidFill>
                      <a:srgbClr val="595959"/>
                    </a:solidFill>
                  </a:rPr>
                  <a:t>: n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số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chiều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không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gian</a:t>
                </a:r>
                <a:r>
                  <a:rPr lang="en-US" sz="2000" dirty="0">
                    <a:solidFill>
                      <a:srgbClr val="595959"/>
                    </a:solidFill>
                  </a:rPr>
                  <a:t>.</a:t>
                </a:r>
              </a:p>
              <a:p>
                <a:r>
                  <a:rPr lang="en-US" sz="2000" dirty="0" err="1">
                    <a:solidFill>
                      <a:srgbClr val="595959"/>
                    </a:solidFill>
                  </a:rPr>
                  <a:t>Vì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hình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ảnh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sẽ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được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đại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diện</a:t>
                </a:r>
                <a:r>
                  <a:rPr lang="en-US" sz="2000" dirty="0">
                    <a:solidFill>
                      <a:srgbClr val="595959"/>
                    </a:solidFill>
                  </a:rPr>
                  <a:t> 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bởi</a:t>
                </a:r>
                <a:r>
                  <a:rPr lang="en-US" sz="2000" dirty="0">
                    <a:solidFill>
                      <a:srgbClr val="595959"/>
                    </a:solidFill>
                  </a:rPr>
                  <a:t> 1 histogram,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bản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chất</a:t>
                </a:r>
                <a:r>
                  <a:rPr lang="en-US" sz="2000" dirty="0">
                    <a:solidFill>
                      <a:srgbClr val="595959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là</a:t>
                </a:r>
                <a:r>
                  <a:rPr lang="en-US" sz="2000" dirty="0">
                    <a:solidFill>
                      <a:srgbClr val="595959"/>
                    </a:solidFill>
                  </a:rPr>
                  <a:t> 1 vector n </a:t>
                </a:r>
                <a:r>
                  <a:rPr lang="en-US" sz="2000" dirty="0" err="1">
                    <a:solidFill>
                      <a:srgbClr val="595959"/>
                    </a:solidFill>
                  </a:rPr>
                  <a:t>chiều</a:t>
                </a:r>
                <a:r>
                  <a:rPr lang="en-US" sz="2000" dirty="0">
                    <a:solidFill>
                      <a:srgbClr val="595959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595959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595959"/>
                  </a:solidFill>
                </a:endParaRPr>
              </a:p>
              <a:p>
                <a:endParaRPr lang="en-US" sz="2000" dirty="0">
                  <a:solidFill>
                    <a:srgbClr val="595959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022F-C715-54FA-F6DF-BA2F614E6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442" y="2447337"/>
                <a:ext cx="4353116" cy="3770434"/>
              </a:xfrm>
              <a:blipFill>
                <a:blip r:embed="rId2"/>
                <a:stretch>
                  <a:fillRect l="-1261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square with a square and square equation&#10;&#10;Description automatically generated with medium confidence">
            <a:extLst>
              <a:ext uri="{FF2B5EF4-FFF2-40B4-BE49-F238E27FC236}">
                <a16:creationId xmlns:a16="http://schemas.microsoft.com/office/drawing/2014/main" id="{414D7B83-8D48-B1BC-FE49-355FF61D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2336470"/>
            <a:ext cx="4797056" cy="22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Bài tập lab-02 So khớp ảnh sử dụng Histogram</vt:lpstr>
      <vt:lpstr>Mô tả input (đầu vào)</vt:lpstr>
      <vt:lpstr>Input – output của bài toán</vt:lpstr>
      <vt:lpstr>Hướng dẫn</vt:lpstr>
      <vt:lpstr>Bước 1: Biểu diễn ảnh dưới dạng ma trận điểm ảnh</vt:lpstr>
      <vt:lpstr>Bước 2: Tính toán histogram cho ảnh</vt:lpstr>
      <vt:lpstr>Gợi ý</vt:lpstr>
      <vt:lpstr>Khoảng cách Euclide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Cáp Phạm Đình Thăng</dc:creator>
  <cp:lastModifiedBy>Cáp Phạm Đình Thăng</cp:lastModifiedBy>
  <cp:revision>1</cp:revision>
  <dcterms:created xsi:type="dcterms:W3CDTF">2024-09-25T00:53:49Z</dcterms:created>
  <dcterms:modified xsi:type="dcterms:W3CDTF">2024-09-25T01:20:59Z</dcterms:modified>
</cp:coreProperties>
</file>