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46BB-B7C5-B8B7-AF1F-9BD48865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1B661-CECE-8BFC-8F95-78C129E53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3785-A6F1-5750-74B2-47A819F0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F5F9-8F9D-FABC-CEB2-1F359996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3E09-1F99-C8EA-E53E-707B8DFF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3F27-A6DC-9C67-471D-8B025C81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A08F3-8BC3-F220-6784-C3D04646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52C9-87F9-5BC1-A56A-EE007706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50FD-9D14-AA5D-009F-613498CD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80BD-BB5E-2C7B-22E6-236BF16E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DBF94-5980-9CD9-AE9D-161D5D52D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F5E6E-236E-1113-5AA7-3114122BC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95DF-DDEB-AD31-38A1-C96389B0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5ED1-BB09-CA83-AF83-0FFEE778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E72E-77B8-99B3-6A78-2CECD099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5263-372F-32D8-05AE-A79E7BF3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3EBC-69AE-5E48-B142-7C1E438B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207B-8EC0-7A28-A257-E55EB7C7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C32-2E46-2512-D3CF-FE2A3F1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1A8E-BD29-47FE-1B0B-42E55E47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D480-4F9E-35D0-7051-8BABA49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A2DD5-BCEC-5C2B-AA18-15060543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90B9-B8C2-3FFB-3CFD-46285602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3EC2-2F59-FAA3-3738-78A0C912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A7DF-2918-5679-80E0-6CA5A4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6EC-BFF0-3676-AB2C-EB365D58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AB7D-E8BE-E2E5-17CD-48C7872B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B6AF-E624-4BE1-591E-0E21D1F1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34DC-3F55-D960-B245-4ACEF22C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AE83-61B7-A890-5E5A-D6CBBD8B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17C3-2C3B-DAFF-AE9D-D07AD20A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8969-1B6B-7A5B-6A70-EB665599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6011-1841-D948-8335-A392297A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74EF8-B4CC-3BF6-AB52-14F4E63C9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7A868-3032-9FFB-2D0B-2AD7FE60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22422-0AEB-42F8-B5CC-FA982D84D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4BA4F-D67D-12E4-5CD4-03D4E339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08527-D363-790C-6083-123429E0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57DE5-B4DA-0182-4801-140C778A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4114-B4A8-5EB4-743B-B3EF5A4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6BD4D-8A4F-E7DB-6504-D83F0228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52509-CC0F-E4A8-13E4-5976920C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0DB37-A997-2B47-3321-E2E54870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BCBB8-48E2-FB68-2746-D3C45A1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E9293-3A8C-3D14-4C2E-0C9FF4A2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08CB-3C04-0AE4-6A03-3179AA5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692C-921B-C3ED-5231-606B4A26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41CF-6565-EDD9-7D8C-6CE43875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C4E1-0F74-9B2E-19B8-C47B0563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B971-DBDE-F74E-9AB3-B5DADCCF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D2E7-F6B2-8904-5D2E-BAB4AD2C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161E0-8F2E-AE70-22E5-070893DE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33DA-7294-3306-8E55-9585DABD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45D6F-3FFC-7A24-CFAC-640F454DA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DDEC-B26C-5AA6-83B3-2652A1FD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1CB51-CA5B-2457-E5EC-0E518DD2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D90F-C649-D9E2-2673-933F8A46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6679-F442-72C9-532B-17414893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CB8C6-A6E6-268F-EA4F-37EDFAF6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7A4F-23B4-0F81-4B8D-E070A5F3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9F98-E2B0-21F7-DE2E-4E5BC3174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15B4-6AAB-705F-F2DB-C7321F2DA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8873-390C-3A5A-EC72-304E0CBA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E882-DA57-CF3B-20D4-6522C7A2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Lab-03: Image Enhancing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F589F-B2EB-24F1-F3D2-DEB9CC39C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685846A-380F-A5F7-77E1-3AC495E8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1" b="33177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453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A65-5818-2CC1-9CD0-34537997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052F-EB7E-B694-926C-80B20613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(upload)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64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A59-3320-BEE3-CF05-87189948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Denoising / Smoothing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8D945-83ED-DF0B-5FD9-D1413AAAA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794" y="1825625"/>
            <a:ext cx="8264412" cy="4351338"/>
          </a:xfrm>
        </p:spPr>
      </p:pic>
    </p:spTree>
    <p:extLst>
      <p:ext uri="{BB962C8B-B14F-4D97-AF65-F5344CB8AC3E}">
        <p14:creationId xmlns:p14="http://schemas.microsoft.com/office/powerpoint/2010/main" val="231892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0002-0673-D87B-AAD2-7FC94255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Sharpening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7CFD8-191C-AD1D-E484-11F70F5EF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095" y="1825625"/>
            <a:ext cx="9137809" cy="4351338"/>
          </a:xfrm>
        </p:spPr>
      </p:pic>
    </p:spTree>
    <p:extLst>
      <p:ext uri="{BB962C8B-B14F-4D97-AF65-F5344CB8AC3E}">
        <p14:creationId xmlns:p14="http://schemas.microsoft.com/office/powerpoint/2010/main" val="29510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DAF9-0846-0223-2FAC-81833125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Edge Detection filter: Sobel, Prewitt, Canny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6AC0-1631-8678-FF2C-1EC4BFE8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edge detection </a:t>
            </a:r>
            <a:r>
              <a:rPr lang="en-US" dirty="0" err="1"/>
              <a:t>với</a:t>
            </a:r>
            <a:r>
              <a:rPr lang="en-US" dirty="0"/>
              <a:t> 3 filter </a:t>
            </a:r>
          </a:p>
        </p:txBody>
      </p:sp>
    </p:spTree>
    <p:extLst>
      <p:ext uri="{BB962C8B-B14F-4D97-AF65-F5344CB8AC3E}">
        <p14:creationId xmlns:p14="http://schemas.microsoft.com/office/powerpoint/2010/main" val="19619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B8A7-2998-4D75-11F3-EACA0659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CEA31-FE70-3525-F366-C8212BD1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29" y="2377055"/>
            <a:ext cx="10145541" cy="3248478"/>
          </a:xfrm>
        </p:spPr>
      </p:pic>
    </p:spTree>
    <p:extLst>
      <p:ext uri="{BB962C8B-B14F-4D97-AF65-F5344CB8AC3E}">
        <p14:creationId xmlns:p14="http://schemas.microsoft.com/office/powerpoint/2010/main" val="339262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B8A7-2998-4D75-11F3-EACA0659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58F7B-A80B-7C80-393D-E6FF559B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914313"/>
            <a:ext cx="10269383" cy="30293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C15352-8997-9368-A9AE-484C3D94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Lab-03: Image Enhancing</vt:lpstr>
      <vt:lpstr>Mô tả </vt:lpstr>
      <vt:lpstr>1. Denoising / Smoothing</vt:lpstr>
      <vt:lpstr>2. Sharpening</vt:lpstr>
      <vt:lpstr>3. Edge Detection filter: Sobel, Prewitt, Canny Edge</vt:lpstr>
      <vt:lpstr>Một số gợi ý cách trình bày output</vt:lpstr>
      <vt:lpstr>Một số gợi ý cách trình bày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Cáp Phạm Đình Thăng</dc:creator>
  <cp:lastModifiedBy>Cáp Phạm Đình Thăng</cp:lastModifiedBy>
  <cp:revision>1</cp:revision>
  <dcterms:created xsi:type="dcterms:W3CDTF">2024-09-30T07:43:19Z</dcterms:created>
  <dcterms:modified xsi:type="dcterms:W3CDTF">2024-09-30T08:02:45Z</dcterms:modified>
</cp:coreProperties>
</file>