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Lst>
  <p:notesMasterIdLst>
    <p:notesMasterId r:id="rId28"/>
  </p:notesMasterIdLst>
  <p:sldIdLst>
    <p:sldId id="284" r:id="rId2"/>
    <p:sldId id="285" r:id="rId3"/>
    <p:sldId id="283" r:id="rId4"/>
    <p:sldId id="272" r:id="rId5"/>
    <p:sldId id="257" r:id="rId6"/>
    <p:sldId id="288" r:id="rId7"/>
    <p:sldId id="287" r:id="rId8"/>
    <p:sldId id="256" r:id="rId9"/>
    <p:sldId id="301" r:id="rId10"/>
    <p:sldId id="289" r:id="rId11"/>
    <p:sldId id="290" r:id="rId12"/>
    <p:sldId id="291" r:id="rId13"/>
    <p:sldId id="292" r:id="rId14"/>
    <p:sldId id="260" r:id="rId15"/>
    <p:sldId id="293" r:id="rId16"/>
    <p:sldId id="294" r:id="rId17"/>
    <p:sldId id="262" r:id="rId18"/>
    <p:sldId id="299" r:id="rId19"/>
    <p:sldId id="300" r:id="rId20"/>
    <p:sldId id="295" r:id="rId21"/>
    <p:sldId id="296" r:id="rId22"/>
    <p:sldId id="297" r:id="rId23"/>
    <p:sldId id="267" r:id="rId24"/>
    <p:sldId id="268" r:id="rId25"/>
    <p:sldId id="269" r:id="rId26"/>
    <p:sldId id="276"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232"/>
    <a:srgbClr val="00CC99"/>
    <a:srgbClr val="A1D7CA"/>
    <a:srgbClr val="3A3A3A"/>
    <a:srgbClr val="BE7D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39" autoAdjust="0"/>
    <p:restoredTop sz="96238" autoAdjust="0"/>
  </p:normalViewPr>
  <p:slideViewPr>
    <p:cSldViewPr snapToGrid="0">
      <p:cViewPr varScale="1">
        <p:scale>
          <a:sx n="62" d="100"/>
          <a:sy n="62" d="100"/>
        </p:scale>
        <p:origin x="84" y="9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a073618e60_0_9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a073618e60_0_9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0562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2465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7735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3732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7284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75515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3401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7770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0875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a073618e60_0_9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a073618e60_0_9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28820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74367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13604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a073618e60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a073618e60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a073618e6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a073618e6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7732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a073618e60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a073618e6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a073618e60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a073618e6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533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8516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4390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1705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Just title">
  <p:cSld name="CUSTOM_18">
    <p:spTree>
      <p:nvGrpSpPr>
        <p:cNvPr id="1" name="Shape 46"/>
        <p:cNvGrpSpPr/>
        <p:nvPr/>
      </p:nvGrpSpPr>
      <p:grpSpPr>
        <a:xfrm>
          <a:off x="0" y="0"/>
          <a:ext cx="0" cy="0"/>
          <a:chOff x="0" y="0"/>
          <a:chExt cx="0" cy="0"/>
        </a:xfrm>
      </p:grpSpPr>
      <p:sp>
        <p:nvSpPr>
          <p:cNvPr id="47" name="Google Shape;47;p3"/>
          <p:cNvSpPr txBox="1">
            <a:spLocks noGrp="1"/>
          </p:cNvSpPr>
          <p:nvPr>
            <p:ph type="title"/>
          </p:nvPr>
        </p:nvSpPr>
        <p:spPr>
          <a:xfrm>
            <a:off x="415650" y="421105"/>
            <a:ext cx="11360700" cy="12306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
        <p:nvSpPr>
          <p:cNvPr id="48" name="Google Shape;48;p3"/>
          <p:cNvSpPr/>
          <p:nvPr/>
        </p:nvSpPr>
        <p:spPr>
          <a:xfrm>
            <a:off x="11893436" y="180415"/>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3"/>
          <p:cNvSpPr/>
          <p:nvPr/>
        </p:nvSpPr>
        <p:spPr>
          <a:xfrm>
            <a:off x="11658061" y="180415"/>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3"/>
          <p:cNvSpPr/>
          <p:nvPr/>
        </p:nvSpPr>
        <p:spPr>
          <a:xfrm>
            <a:off x="11431739" y="180415"/>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3"/>
          <p:cNvSpPr/>
          <p:nvPr/>
        </p:nvSpPr>
        <p:spPr>
          <a:xfrm>
            <a:off x="11196364" y="180415"/>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3"/>
          <p:cNvSpPr/>
          <p:nvPr/>
        </p:nvSpPr>
        <p:spPr>
          <a:xfrm>
            <a:off x="10960989" y="180415"/>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3"/>
          <p:cNvSpPr/>
          <p:nvPr/>
        </p:nvSpPr>
        <p:spPr>
          <a:xfrm>
            <a:off x="10725614" y="180415"/>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3"/>
          <p:cNvSpPr/>
          <p:nvPr/>
        </p:nvSpPr>
        <p:spPr>
          <a:xfrm>
            <a:off x="11893436" y="424843"/>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5"/>
                </a:lnTo>
                <a:lnTo>
                  <a:pt x="27432" y="44005"/>
                </a:lnTo>
                <a:lnTo>
                  <a:pt x="27432" y="71438"/>
                </a:lnTo>
                <a:lnTo>
                  <a:pt x="44005" y="71438"/>
                </a:lnTo>
                <a:lnTo>
                  <a:pt x="44005" y="44005"/>
                </a:lnTo>
                <a:lnTo>
                  <a:pt x="71438" y="44005"/>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3"/>
          <p:cNvSpPr/>
          <p:nvPr/>
        </p:nvSpPr>
        <p:spPr>
          <a:xfrm>
            <a:off x="11893436" y="66927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5"/>
                </a:lnTo>
                <a:lnTo>
                  <a:pt x="27432" y="44005"/>
                </a:lnTo>
                <a:lnTo>
                  <a:pt x="27432" y="71438"/>
                </a:lnTo>
                <a:lnTo>
                  <a:pt x="44005" y="71438"/>
                </a:lnTo>
                <a:lnTo>
                  <a:pt x="44005" y="44005"/>
                </a:lnTo>
                <a:lnTo>
                  <a:pt x="71438" y="44005"/>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3"/>
          <p:cNvSpPr/>
          <p:nvPr/>
        </p:nvSpPr>
        <p:spPr>
          <a:xfrm>
            <a:off x="11893436" y="913697"/>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5"/>
                </a:lnTo>
                <a:lnTo>
                  <a:pt x="27432" y="44005"/>
                </a:lnTo>
                <a:lnTo>
                  <a:pt x="27432" y="71438"/>
                </a:lnTo>
                <a:lnTo>
                  <a:pt x="44005" y="71438"/>
                </a:lnTo>
                <a:lnTo>
                  <a:pt x="44005" y="44005"/>
                </a:lnTo>
                <a:lnTo>
                  <a:pt x="71438" y="44005"/>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3"/>
          <p:cNvSpPr/>
          <p:nvPr/>
        </p:nvSpPr>
        <p:spPr>
          <a:xfrm>
            <a:off x="11961302" y="5868666"/>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3"/>
          <p:cNvSpPr/>
          <p:nvPr/>
        </p:nvSpPr>
        <p:spPr>
          <a:xfrm>
            <a:off x="11961302" y="6113093"/>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5"/>
                </a:lnTo>
                <a:lnTo>
                  <a:pt x="27432" y="44005"/>
                </a:lnTo>
                <a:lnTo>
                  <a:pt x="27432" y="71438"/>
                </a:lnTo>
                <a:lnTo>
                  <a:pt x="44005" y="71438"/>
                </a:lnTo>
                <a:lnTo>
                  <a:pt x="44005" y="44005"/>
                </a:lnTo>
                <a:lnTo>
                  <a:pt x="71438" y="44005"/>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3"/>
          <p:cNvSpPr/>
          <p:nvPr/>
        </p:nvSpPr>
        <p:spPr>
          <a:xfrm>
            <a:off x="11961302" y="6357521"/>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5"/>
                </a:lnTo>
                <a:lnTo>
                  <a:pt x="27432" y="44005"/>
                </a:lnTo>
                <a:lnTo>
                  <a:pt x="27432" y="71438"/>
                </a:lnTo>
                <a:lnTo>
                  <a:pt x="44005" y="71438"/>
                </a:lnTo>
                <a:lnTo>
                  <a:pt x="44005" y="44005"/>
                </a:lnTo>
                <a:lnTo>
                  <a:pt x="71438" y="44005"/>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3"/>
          <p:cNvSpPr/>
          <p:nvPr/>
        </p:nvSpPr>
        <p:spPr>
          <a:xfrm>
            <a:off x="11961302" y="6601947"/>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5"/>
                </a:lnTo>
                <a:lnTo>
                  <a:pt x="27432" y="44005"/>
                </a:lnTo>
                <a:lnTo>
                  <a:pt x="27432" y="71438"/>
                </a:lnTo>
                <a:lnTo>
                  <a:pt x="44005" y="71438"/>
                </a:lnTo>
                <a:lnTo>
                  <a:pt x="44005" y="44005"/>
                </a:lnTo>
                <a:lnTo>
                  <a:pt x="71438" y="44005"/>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3"/>
          <p:cNvSpPr/>
          <p:nvPr/>
        </p:nvSpPr>
        <p:spPr>
          <a:xfrm>
            <a:off x="10323060" y="469704"/>
            <a:ext cx="375070" cy="374980"/>
          </a:xfrm>
          <a:custGeom>
            <a:avLst/>
            <a:gdLst/>
            <a:ahLst/>
            <a:cxnLst/>
            <a:rect l="l" t="t" r="r" b="b"/>
            <a:pathLst>
              <a:path w="394811" h="394716" extrusionOk="0">
                <a:moveTo>
                  <a:pt x="394811" y="96584"/>
                </a:moveTo>
                <a:lnTo>
                  <a:pt x="298133" y="0"/>
                </a:lnTo>
                <a:lnTo>
                  <a:pt x="197358" y="100775"/>
                </a:lnTo>
                <a:lnTo>
                  <a:pt x="96584" y="0"/>
                </a:lnTo>
                <a:lnTo>
                  <a:pt x="0" y="96584"/>
                </a:lnTo>
                <a:lnTo>
                  <a:pt x="100775" y="197358"/>
                </a:lnTo>
                <a:lnTo>
                  <a:pt x="0" y="298132"/>
                </a:lnTo>
                <a:lnTo>
                  <a:pt x="96584" y="394716"/>
                </a:lnTo>
                <a:lnTo>
                  <a:pt x="197358" y="293941"/>
                </a:lnTo>
                <a:lnTo>
                  <a:pt x="298133" y="394716"/>
                </a:lnTo>
                <a:lnTo>
                  <a:pt x="394811" y="298132"/>
                </a:lnTo>
                <a:lnTo>
                  <a:pt x="294037" y="197358"/>
                </a:lnTo>
                <a:close/>
              </a:path>
            </a:pathLst>
          </a:custGeom>
          <a:noFill/>
          <a:ln w="381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3"/>
          <p:cNvSpPr/>
          <p:nvPr/>
        </p:nvSpPr>
        <p:spPr>
          <a:xfrm>
            <a:off x="10807388" y="469704"/>
            <a:ext cx="375070" cy="374980"/>
          </a:xfrm>
          <a:custGeom>
            <a:avLst/>
            <a:gdLst/>
            <a:ahLst/>
            <a:cxnLst/>
            <a:rect l="l" t="t" r="r" b="b"/>
            <a:pathLst>
              <a:path w="394811" h="394716" extrusionOk="0">
                <a:moveTo>
                  <a:pt x="394811" y="96584"/>
                </a:moveTo>
                <a:lnTo>
                  <a:pt x="298133" y="0"/>
                </a:lnTo>
                <a:lnTo>
                  <a:pt x="197358" y="100775"/>
                </a:lnTo>
                <a:lnTo>
                  <a:pt x="96584" y="0"/>
                </a:lnTo>
                <a:lnTo>
                  <a:pt x="0" y="96584"/>
                </a:lnTo>
                <a:lnTo>
                  <a:pt x="100775" y="197358"/>
                </a:lnTo>
                <a:lnTo>
                  <a:pt x="0" y="298132"/>
                </a:lnTo>
                <a:lnTo>
                  <a:pt x="96584" y="394716"/>
                </a:lnTo>
                <a:lnTo>
                  <a:pt x="197358" y="293941"/>
                </a:lnTo>
                <a:lnTo>
                  <a:pt x="298133" y="394716"/>
                </a:lnTo>
                <a:lnTo>
                  <a:pt x="394811" y="298132"/>
                </a:lnTo>
                <a:lnTo>
                  <a:pt x="294037" y="197358"/>
                </a:lnTo>
                <a:close/>
              </a:path>
            </a:pathLst>
          </a:custGeom>
          <a:noFill/>
          <a:ln w="381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3"/>
          <p:cNvSpPr/>
          <p:nvPr/>
        </p:nvSpPr>
        <p:spPr>
          <a:xfrm>
            <a:off x="11291717" y="469704"/>
            <a:ext cx="375070" cy="374980"/>
          </a:xfrm>
          <a:custGeom>
            <a:avLst/>
            <a:gdLst/>
            <a:ahLst/>
            <a:cxnLst/>
            <a:rect l="l" t="t" r="r" b="b"/>
            <a:pathLst>
              <a:path w="394811" h="394716" extrusionOk="0">
                <a:moveTo>
                  <a:pt x="394811" y="96584"/>
                </a:moveTo>
                <a:lnTo>
                  <a:pt x="298133" y="0"/>
                </a:lnTo>
                <a:lnTo>
                  <a:pt x="197358" y="100775"/>
                </a:lnTo>
                <a:lnTo>
                  <a:pt x="96584" y="0"/>
                </a:lnTo>
                <a:lnTo>
                  <a:pt x="0" y="96584"/>
                </a:lnTo>
                <a:lnTo>
                  <a:pt x="100775" y="197358"/>
                </a:lnTo>
                <a:lnTo>
                  <a:pt x="0" y="298132"/>
                </a:lnTo>
                <a:lnTo>
                  <a:pt x="96584" y="394716"/>
                </a:lnTo>
                <a:lnTo>
                  <a:pt x="197358" y="293941"/>
                </a:lnTo>
                <a:lnTo>
                  <a:pt x="298133" y="394716"/>
                </a:lnTo>
                <a:lnTo>
                  <a:pt x="394811" y="298132"/>
                </a:lnTo>
                <a:lnTo>
                  <a:pt x="294037" y="197358"/>
                </a:lnTo>
                <a:close/>
              </a:path>
            </a:pathLst>
          </a:custGeom>
          <a:noFill/>
          <a:ln w="381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3"/>
          <p:cNvSpPr/>
          <p:nvPr/>
        </p:nvSpPr>
        <p:spPr>
          <a:xfrm>
            <a:off x="11931912" y="4786893"/>
            <a:ext cx="135731" cy="434340"/>
          </a:xfrm>
          <a:custGeom>
            <a:avLst/>
            <a:gdLst/>
            <a:ahLst/>
            <a:cxnLst/>
            <a:rect l="l" t="t" r="r" b="b"/>
            <a:pathLst>
              <a:path w="142875" h="457200" extrusionOk="0">
                <a:moveTo>
                  <a:pt x="0" y="0"/>
                </a:moveTo>
                <a:lnTo>
                  <a:pt x="142875" y="0"/>
                </a:lnTo>
                <a:lnTo>
                  <a:pt x="142875" y="457200"/>
                </a:lnTo>
                <a:lnTo>
                  <a:pt x="0" y="457200"/>
                </a:lnTo>
                <a:close/>
              </a:path>
            </a:pathLst>
          </a:custGeom>
          <a:solidFill>
            <a:schemeClr val="accent1"/>
          </a:solidFill>
          <a:ln w="381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3"/>
          <p:cNvSpPr/>
          <p:nvPr/>
        </p:nvSpPr>
        <p:spPr>
          <a:xfrm>
            <a:off x="11913806" y="5284800"/>
            <a:ext cx="162877" cy="162878"/>
          </a:xfrm>
          <a:custGeom>
            <a:avLst/>
            <a:gdLst/>
            <a:ahLst/>
            <a:cxnLst/>
            <a:rect l="l" t="t" r="r" b="b"/>
            <a:pathLst>
              <a:path w="171450" h="171450" extrusionOk="0">
                <a:moveTo>
                  <a:pt x="171450" y="85725"/>
                </a:moveTo>
                <a:cubicBezTo>
                  <a:pt x="171450" y="133070"/>
                  <a:pt x="133070" y="171450"/>
                  <a:pt x="85725" y="171450"/>
                </a:cubicBezTo>
                <a:cubicBezTo>
                  <a:pt x="38380" y="171450"/>
                  <a:pt x="0" y="133070"/>
                  <a:pt x="0" y="85725"/>
                </a:cubicBezTo>
                <a:cubicBezTo>
                  <a:pt x="0" y="38380"/>
                  <a:pt x="38380" y="0"/>
                  <a:pt x="85725" y="0"/>
                </a:cubicBezTo>
                <a:cubicBezTo>
                  <a:pt x="133070" y="0"/>
                  <a:pt x="171450" y="38380"/>
                  <a:pt x="171450" y="85725"/>
                </a:cubicBezTo>
                <a:close/>
              </a:path>
            </a:pathLst>
          </a:custGeom>
          <a:solidFill>
            <a:schemeClr val="accent1"/>
          </a:solidFill>
          <a:ln w="381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3"/>
          <p:cNvSpPr/>
          <p:nvPr/>
        </p:nvSpPr>
        <p:spPr>
          <a:xfrm>
            <a:off x="11195615" y="5335223"/>
            <a:ext cx="434340" cy="615315"/>
          </a:xfrm>
          <a:custGeom>
            <a:avLst/>
            <a:gdLst/>
            <a:ahLst/>
            <a:cxnLst/>
            <a:rect l="l" t="t" r="r" b="b"/>
            <a:pathLst>
              <a:path w="457200" h="647700" extrusionOk="0">
                <a:moveTo>
                  <a:pt x="0" y="0"/>
                </a:moveTo>
                <a:lnTo>
                  <a:pt x="47625" y="542925"/>
                </a:lnTo>
                <a:lnTo>
                  <a:pt x="190500" y="400050"/>
                </a:lnTo>
                <a:lnTo>
                  <a:pt x="323850" y="647700"/>
                </a:lnTo>
                <a:lnTo>
                  <a:pt x="428625" y="571500"/>
                </a:lnTo>
                <a:lnTo>
                  <a:pt x="257175" y="342900"/>
                </a:lnTo>
                <a:lnTo>
                  <a:pt x="457200" y="295275"/>
                </a:lnTo>
                <a:close/>
              </a:path>
            </a:pathLst>
          </a:custGeom>
          <a:solidFill>
            <a:schemeClr val="lt1"/>
          </a:solidFill>
          <a:ln w="381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462"/>
        <p:cNvGrpSpPr/>
        <p:nvPr/>
      </p:nvGrpSpPr>
      <p:grpSpPr>
        <a:xfrm>
          <a:off x="0" y="0"/>
          <a:ext cx="0" cy="0"/>
          <a:chOff x="0" y="0"/>
          <a:chExt cx="0" cy="0"/>
        </a:xfrm>
      </p:grpSpPr>
      <p:sp>
        <p:nvSpPr>
          <p:cNvPr id="463" name="Google Shape;463;p21"/>
          <p:cNvSpPr/>
          <p:nvPr/>
        </p:nvSpPr>
        <p:spPr>
          <a:xfrm>
            <a:off x="794675" y="409775"/>
            <a:ext cx="9760982" cy="5895094"/>
          </a:xfrm>
          <a:custGeom>
            <a:avLst/>
            <a:gdLst/>
            <a:ahLst/>
            <a:cxnLst/>
            <a:rect l="l" t="t" r="r" b="b"/>
            <a:pathLst>
              <a:path w="4362450" h="4943475" extrusionOk="0">
                <a:moveTo>
                  <a:pt x="0" y="0"/>
                </a:moveTo>
                <a:lnTo>
                  <a:pt x="4362450" y="0"/>
                </a:lnTo>
                <a:lnTo>
                  <a:pt x="4362450" y="4943475"/>
                </a:lnTo>
                <a:lnTo>
                  <a:pt x="0" y="4943475"/>
                </a:lnTo>
                <a:close/>
              </a:path>
            </a:pathLst>
          </a:custGeom>
          <a:solidFill>
            <a:schemeClr val="accent4"/>
          </a:solidFill>
          <a:ln w="38100" cap="flat" cmpd="sng">
            <a:solidFill>
              <a:schemeClr val="accent4"/>
            </a:solidFill>
            <a:prstDash val="solid"/>
            <a:miter lim="8000"/>
            <a:headEnd type="none" w="sm" len="sm"/>
            <a:tailEnd type="none" w="sm" len="sm"/>
          </a:ln>
          <a:effectLst>
            <a:outerShdw blurRad="127000" sx="102000" sy="102000" algn="ctr" rotWithShape="0">
              <a:srgbClr val="000000">
                <a:alpha val="2471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464" name="Google Shape;464;p21"/>
          <p:cNvSpPr/>
          <p:nvPr/>
        </p:nvSpPr>
        <p:spPr>
          <a:xfrm>
            <a:off x="531875" y="313975"/>
            <a:ext cx="9841230" cy="5775198"/>
          </a:xfrm>
          <a:custGeom>
            <a:avLst/>
            <a:gdLst/>
            <a:ahLst/>
            <a:cxnLst/>
            <a:rect l="l" t="t" r="r" b="b"/>
            <a:pathLst>
              <a:path w="11715750" h="6562725" extrusionOk="0">
                <a:moveTo>
                  <a:pt x="0" y="0"/>
                </a:moveTo>
                <a:lnTo>
                  <a:pt x="11715750" y="0"/>
                </a:lnTo>
                <a:lnTo>
                  <a:pt x="11715750" y="6562725"/>
                </a:lnTo>
                <a:lnTo>
                  <a:pt x="0" y="6562725"/>
                </a:lnTo>
                <a:close/>
              </a:path>
            </a:pathLst>
          </a:custGeom>
          <a:solidFill>
            <a:srgbClr val="FFFFFF"/>
          </a:solidFill>
          <a:ln w="38100" cap="flat" cmpd="sng">
            <a:solidFill>
              <a:schemeClr val="accent4"/>
            </a:solidFill>
            <a:prstDash val="solid"/>
            <a:miter lim="8000"/>
            <a:headEnd type="none" w="sm" len="sm"/>
            <a:tailEnd type="none" w="sm" len="sm"/>
          </a:ln>
          <a:effectLst>
            <a:outerShdw blurRad="127000" sx="102000" sy="102000" algn="ctr" rotWithShape="0">
              <a:srgbClr val="000000">
                <a:alpha val="2471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21"/>
          <p:cNvSpPr/>
          <p:nvPr/>
        </p:nvSpPr>
        <p:spPr>
          <a:xfrm>
            <a:off x="529875" y="309450"/>
            <a:ext cx="9841230" cy="538400"/>
          </a:xfrm>
          <a:custGeom>
            <a:avLst/>
            <a:gdLst/>
            <a:ahLst/>
            <a:cxnLst/>
            <a:rect l="l" t="t" r="r" b="b"/>
            <a:pathLst>
              <a:path w="11715750" h="566737" extrusionOk="0">
                <a:moveTo>
                  <a:pt x="0" y="0"/>
                </a:moveTo>
                <a:lnTo>
                  <a:pt x="11715750" y="0"/>
                </a:lnTo>
                <a:lnTo>
                  <a:pt x="11715750" y="566738"/>
                </a:lnTo>
                <a:lnTo>
                  <a:pt x="0" y="566738"/>
                </a:lnTo>
                <a:close/>
              </a:path>
            </a:pathLst>
          </a:custGeom>
          <a:solidFill>
            <a:srgbClr val="FFFFFF"/>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21"/>
          <p:cNvSpPr/>
          <p:nvPr/>
        </p:nvSpPr>
        <p:spPr>
          <a:xfrm rot="-5400000">
            <a:off x="11581564" y="6196332"/>
            <a:ext cx="375070" cy="374980"/>
          </a:xfrm>
          <a:custGeom>
            <a:avLst/>
            <a:gdLst/>
            <a:ahLst/>
            <a:cxnLst/>
            <a:rect l="l" t="t" r="r" b="b"/>
            <a:pathLst>
              <a:path w="394811" h="394716" extrusionOk="0">
                <a:moveTo>
                  <a:pt x="394811" y="96584"/>
                </a:moveTo>
                <a:lnTo>
                  <a:pt x="298133" y="0"/>
                </a:lnTo>
                <a:lnTo>
                  <a:pt x="197358" y="100775"/>
                </a:lnTo>
                <a:lnTo>
                  <a:pt x="96584" y="0"/>
                </a:lnTo>
                <a:lnTo>
                  <a:pt x="0" y="96584"/>
                </a:lnTo>
                <a:lnTo>
                  <a:pt x="100775" y="197358"/>
                </a:lnTo>
                <a:lnTo>
                  <a:pt x="0" y="298132"/>
                </a:lnTo>
                <a:lnTo>
                  <a:pt x="96584" y="394716"/>
                </a:lnTo>
                <a:lnTo>
                  <a:pt x="197358" y="293941"/>
                </a:lnTo>
                <a:lnTo>
                  <a:pt x="298133" y="394716"/>
                </a:lnTo>
                <a:lnTo>
                  <a:pt x="394811" y="298132"/>
                </a:lnTo>
                <a:lnTo>
                  <a:pt x="294037" y="197358"/>
                </a:lnTo>
                <a:close/>
              </a:path>
            </a:pathLst>
          </a:custGeom>
          <a:noFill/>
          <a:ln w="381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21"/>
          <p:cNvSpPr/>
          <p:nvPr/>
        </p:nvSpPr>
        <p:spPr>
          <a:xfrm rot="-5400000">
            <a:off x="11581564" y="5712004"/>
            <a:ext cx="375070" cy="374980"/>
          </a:xfrm>
          <a:custGeom>
            <a:avLst/>
            <a:gdLst/>
            <a:ahLst/>
            <a:cxnLst/>
            <a:rect l="l" t="t" r="r" b="b"/>
            <a:pathLst>
              <a:path w="394811" h="394716" extrusionOk="0">
                <a:moveTo>
                  <a:pt x="394811" y="96584"/>
                </a:moveTo>
                <a:lnTo>
                  <a:pt x="298133" y="0"/>
                </a:lnTo>
                <a:lnTo>
                  <a:pt x="197358" y="100775"/>
                </a:lnTo>
                <a:lnTo>
                  <a:pt x="96584" y="0"/>
                </a:lnTo>
                <a:lnTo>
                  <a:pt x="0" y="96584"/>
                </a:lnTo>
                <a:lnTo>
                  <a:pt x="100775" y="197358"/>
                </a:lnTo>
                <a:lnTo>
                  <a:pt x="0" y="298132"/>
                </a:lnTo>
                <a:lnTo>
                  <a:pt x="96584" y="394716"/>
                </a:lnTo>
                <a:lnTo>
                  <a:pt x="197358" y="293941"/>
                </a:lnTo>
                <a:lnTo>
                  <a:pt x="298133" y="394716"/>
                </a:lnTo>
                <a:lnTo>
                  <a:pt x="394811" y="298132"/>
                </a:lnTo>
                <a:lnTo>
                  <a:pt x="294037" y="197358"/>
                </a:lnTo>
                <a:close/>
              </a:path>
            </a:pathLst>
          </a:custGeom>
          <a:noFill/>
          <a:ln w="381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21"/>
          <p:cNvSpPr/>
          <p:nvPr/>
        </p:nvSpPr>
        <p:spPr>
          <a:xfrm rot="-5400000">
            <a:off x="11581564" y="5227675"/>
            <a:ext cx="375070" cy="374980"/>
          </a:xfrm>
          <a:custGeom>
            <a:avLst/>
            <a:gdLst/>
            <a:ahLst/>
            <a:cxnLst/>
            <a:rect l="l" t="t" r="r" b="b"/>
            <a:pathLst>
              <a:path w="394811" h="394716" extrusionOk="0">
                <a:moveTo>
                  <a:pt x="394811" y="96584"/>
                </a:moveTo>
                <a:lnTo>
                  <a:pt x="298133" y="0"/>
                </a:lnTo>
                <a:lnTo>
                  <a:pt x="197358" y="100775"/>
                </a:lnTo>
                <a:lnTo>
                  <a:pt x="96584" y="0"/>
                </a:lnTo>
                <a:lnTo>
                  <a:pt x="0" y="96584"/>
                </a:lnTo>
                <a:lnTo>
                  <a:pt x="100775" y="197358"/>
                </a:lnTo>
                <a:lnTo>
                  <a:pt x="0" y="298132"/>
                </a:lnTo>
                <a:lnTo>
                  <a:pt x="96584" y="394716"/>
                </a:lnTo>
                <a:lnTo>
                  <a:pt x="197358" y="293941"/>
                </a:lnTo>
                <a:lnTo>
                  <a:pt x="298133" y="394716"/>
                </a:lnTo>
                <a:lnTo>
                  <a:pt x="394811" y="298132"/>
                </a:lnTo>
                <a:lnTo>
                  <a:pt x="294037" y="197358"/>
                </a:lnTo>
                <a:close/>
              </a:path>
            </a:pathLst>
          </a:custGeom>
          <a:noFill/>
          <a:ln w="381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21"/>
          <p:cNvSpPr/>
          <p:nvPr/>
        </p:nvSpPr>
        <p:spPr>
          <a:xfrm>
            <a:off x="706677" y="1125281"/>
            <a:ext cx="375070" cy="375070"/>
          </a:xfrm>
          <a:custGeom>
            <a:avLst/>
            <a:gdLst/>
            <a:ahLst/>
            <a:cxnLst/>
            <a:rect l="l" t="t" r="r" b="b"/>
            <a:pathLst>
              <a:path w="394811" h="394811" extrusionOk="0">
                <a:moveTo>
                  <a:pt x="394811" y="96583"/>
                </a:moveTo>
                <a:lnTo>
                  <a:pt x="298228" y="0"/>
                </a:lnTo>
                <a:lnTo>
                  <a:pt x="197453" y="100775"/>
                </a:lnTo>
                <a:lnTo>
                  <a:pt x="96679" y="0"/>
                </a:lnTo>
                <a:lnTo>
                  <a:pt x="0" y="96583"/>
                </a:lnTo>
                <a:lnTo>
                  <a:pt x="100870" y="197358"/>
                </a:lnTo>
                <a:lnTo>
                  <a:pt x="0" y="298133"/>
                </a:lnTo>
                <a:lnTo>
                  <a:pt x="96679" y="394811"/>
                </a:lnTo>
                <a:lnTo>
                  <a:pt x="197453" y="293942"/>
                </a:lnTo>
                <a:lnTo>
                  <a:pt x="298228" y="394811"/>
                </a:lnTo>
                <a:lnTo>
                  <a:pt x="394811" y="298133"/>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21"/>
          <p:cNvSpPr/>
          <p:nvPr/>
        </p:nvSpPr>
        <p:spPr>
          <a:xfrm>
            <a:off x="9683165" y="5342573"/>
            <a:ext cx="434340" cy="615315"/>
          </a:xfrm>
          <a:custGeom>
            <a:avLst/>
            <a:gdLst/>
            <a:ahLst/>
            <a:cxnLst/>
            <a:rect l="l" t="t" r="r" b="b"/>
            <a:pathLst>
              <a:path w="457200" h="647700" extrusionOk="0">
                <a:moveTo>
                  <a:pt x="0" y="0"/>
                </a:moveTo>
                <a:lnTo>
                  <a:pt x="47625" y="542925"/>
                </a:lnTo>
                <a:lnTo>
                  <a:pt x="190500" y="400050"/>
                </a:lnTo>
                <a:lnTo>
                  <a:pt x="323850" y="647700"/>
                </a:lnTo>
                <a:lnTo>
                  <a:pt x="428625" y="571500"/>
                </a:lnTo>
                <a:lnTo>
                  <a:pt x="257175" y="342900"/>
                </a:lnTo>
                <a:lnTo>
                  <a:pt x="457200" y="295275"/>
                </a:lnTo>
                <a:close/>
              </a:path>
            </a:pathLst>
          </a:custGeom>
          <a:solidFill>
            <a:schemeClr val="accent3"/>
          </a:solidFill>
          <a:ln w="381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471" name="Google Shape;471;p21"/>
          <p:cNvSpPr/>
          <p:nvPr/>
        </p:nvSpPr>
        <p:spPr>
          <a:xfrm>
            <a:off x="794675" y="485971"/>
            <a:ext cx="190024" cy="190024"/>
          </a:xfrm>
          <a:custGeom>
            <a:avLst/>
            <a:gdLst/>
            <a:ahLst/>
            <a:cxnLst/>
            <a:rect l="l" t="t" r="r" b="b"/>
            <a:pathLst>
              <a:path w="200025" h="200025" extrusionOk="0">
                <a:moveTo>
                  <a:pt x="100013" y="200025"/>
                </a:moveTo>
                <a:lnTo>
                  <a:pt x="100013" y="200025"/>
                </a:lnTo>
                <a:cubicBezTo>
                  <a:pt x="44958" y="200025"/>
                  <a:pt x="0" y="155067"/>
                  <a:pt x="0" y="100013"/>
                </a:cubicBezTo>
                <a:lnTo>
                  <a:pt x="0" y="100013"/>
                </a:lnTo>
                <a:cubicBezTo>
                  <a:pt x="0" y="44958"/>
                  <a:pt x="44958" y="0"/>
                  <a:pt x="100013" y="0"/>
                </a:cubicBezTo>
                <a:lnTo>
                  <a:pt x="100013" y="0"/>
                </a:lnTo>
                <a:cubicBezTo>
                  <a:pt x="155067" y="0"/>
                  <a:pt x="200025" y="44958"/>
                  <a:pt x="200025" y="100013"/>
                </a:cubicBezTo>
                <a:lnTo>
                  <a:pt x="200025" y="100013"/>
                </a:lnTo>
                <a:cubicBezTo>
                  <a:pt x="200025" y="155067"/>
                  <a:pt x="155067" y="200025"/>
                  <a:pt x="100013" y="200025"/>
                </a:cubicBezTo>
                <a:close/>
              </a:path>
            </a:pathLst>
          </a:custGeom>
          <a:solidFill>
            <a:schemeClr val="accent1"/>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21"/>
          <p:cNvSpPr/>
          <p:nvPr/>
        </p:nvSpPr>
        <p:spPr>
          <a:xfrm>
            <a:off x="1165842" y="485971"/>
            <a:ext cx="190024" cy="190024"/>
          </a:xfrm>
          <a:custGeom>
            <a:avLst/>
            <a:gdLst/>
            <a:ahLst/>
            <a:cxnLst/>
            <a:rect l="l" t="t" r="r" b="b"/>
            <a:pathLst>
              <a:path w="200025" h="200025" extrusionOk="0">
                <a:moveTo>
                  <a:pt x="100013" y="200025"/>
                </a:moveTo>
                <a:lnTo>
                  <a:pt x="100013" y="200025"/>
                </a:lnTo>
                <a:cubicBezTo>
                  <a:pt x="44958" y="200025"/>
                  <a:pt x="0" y="155067"/>
                  <a:pt x="0" y="100013"/>
                </a:cubicBezTo>
                <a:lnTo>
                  <a:pt x="0" y="100013"/>
                </a:lnTo>
                <a:cubicBezTo>
                  <a:pt x="0" y="45053"/>
                  <a:pt x="44958" y="0"/>
                  <a:pt x="100013" y="0"/>
                </a:cubicBezTo>
                <a:lnTo>
                  <a:pt x="100013" y="0"/>
                </a:lnTo>
                <a:cubicBezTo>
                  <a:pt x="154972" y="0"/>
                  <a:pt x="200025" y="44958"/>
                  <a:pt x="200025" y="100013"/>
                </a:cubicBezTo>
                <a:lnTo>
                  <a:pt x="200025" y="100013"/>
                </a:lnTo>
                <a:cubicBezTo>
                  <a:pt x="200025" y="155067"/>
                  <a:pt x="155067" y="200025"/>
                  <a:pt x="100013" y="200025"/>
                </a:cubicBezTo>
                <a:close/>
              </a:path>
            </a:pathLst>
          </a:custGeom>
          <a:solidFill>
            <a:schemeClr val="accent2"/>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21"/>
          <p:cNvSpPr/>
          <p:nvPr/>
        </p:nvSpPr>
        <p:spPr>
          <a:xfrm>
            <a:off x="1546063" y="485971"/>
            <a:ext cx="190024" cy="190024"/>
          </a:xfrm>
          <a:custGeom>
            <a:avLst/>
            <a:gdLst/>
            <a:ahLst/>
            <a:cxnLst/>
            <a:rect l="l" t="t" r="r" b="b"/>
            <a:pathLst>
              <a:path w="200025" h="200025" extrusionOk="0">
                <a:moveTo>
                  <a:pt x="100013" y="200025"/>
                </a:moveTo>
                <a:lnTo>
                  <a:pt x="100013" y="200025"/>
                </a:lnTo>
                <a:cubicBezTo>
                  <a:pt x="44958" y="200025"/>
                  <a:pt x="0" y="155067"/>
                  <a:pt x="0" y="100013"/>
                </a:cubicBezTo>
                <a:lnTo>
                  <a:pt x="0" y="100013"/>
                </a:lnTo>
                <a:cubicBezTo>
                  <a:pt x="0" y="45053"/>
                  <a:pt x="44958" y="0"/>
                  <a:pt x="100013" y="0"/>
                </a:cubicBezTo>
                <a:lnTo>
                  <a:pt x="100013" y="0"/>
                </a:lnTo>
                <a:cubicBezTo>
                  <a:pt x="154972" y="0"/>
                  <a:pt x="200025" y="44958"/>
                  <a:pt x="200025" y="100013"/>
                </a:cubicBezTo>
                <a:lnTo>
                  <a:pt x="200025" y="100013"/>
                </a:lnTo>
                <a:cubicBezTo>
                  <a:pt x="200025" y="155067"/>
                  <a:pt x="155067" y="200025"/>
                  <a:pt x="100013" y="200025"/>
                </a:cubicBezTo>
                <a:close/>
              </a:path>
            </a:pathLst>
          </a:custGeom>
          <a:solidFill>
            <a:schemeClr val="accent1"/>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21"/>
          <p:cNvSpPr/>
          <p:nvPr/>
        </p:nvSpPr>
        <p:spPr>
          <a:xfrm>
            <a:off x="706677" y="1666956"/>
            <a:ext cx="375070" cy="375070"/>
          </a:xfrm>
          <a:custGeom>
            <a:avLst/>
            <a:gdLst/>
            <a:ahLst/>
            <a:cxnLst/>
            <a:rect l="l" t="t" r="r" b="b"/>
            <a:pathLst>
              <a:path w="394811" h="394811" extrusionOk="0">
                <a:moveTo>
                  <a:pt x="394811" y="96583"/>
                </a:moveTo>
                <a:lnTo>
                  <a:pt x="298228" y="0"/>
                </a:lnTo>
                <a:lnTo>
                  <a:pt x="197453" y="100775"/>
                </a:lnTo>
                <a:lnTo>
                  <a:pt x="96679" y="0"/>
                </a:lnTo>
                <a:lnTo>
                  <a:pt x="0" y="96583"/>
                </a:lnTo>
                <a:lnTo>
                  <a:pt x="100870" y="197358"/>
                </a:lnTo>
                <a:lnTo>
                  <a:pt x="0" y="298133"/>
                </a:lnTo>
                <a:lnTo>
                  <a:pt x="96679" y="394811"/>
                </a:lnTo>
                <a:lnTo>
                  <a:pt x="197453" y="293942"/>
                </a:lnTo>
                <a:lnTo>
                  <a:pt x="298228" y="394811"/>
                </a:lnTo>
                <a:lnTo>
                  <a:pt x="394811" y="298133"/>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21"/>
          <p:cNvSpPr/>
          <p:nvPr/>
        </p:nvSpPr>
        <p:spPr>
          <a:xfrm>
            <a:off x="706677" y="2208631"/>
            <a:ext cx="375070" cy="375070"/>
          </a:xfrm>
          <a:custGeom>
            <a:avLst/>
            <a:gdLst/>
            <a:ahLst/>
            <a:cxnLst/>
            <a:rect l="l" t="t" r="r" b="b"/>
            <a:pathLst>
              <a:path w="394811" h="394811" extrusionOk="0">
                <a:moveTo>
                  <a:pt x="394811" y="96583"/>
                </a:moveTo>
                <a:lnTo>
                  <a:pt x="298228" y="0"/>
                </a:lnTo>
                <a:lnTo>
                  <a:pt x="197453" y="100775"/>
                </a:lnTo>
                <a:lnTo>
                  <a:pt x="96679" y="0"/>
                </a:lnTo>
                <a:lnTo>
                  <a:pt x="0" y="96583"/>
                </a:lnTo>
                <a:lnTo>
                  <a:pt x="100870" y="197358"/>
                </a:lnTo>
                <a:lnTo>
                  <a:pt x="0" y="298133"/>
                </a:lnTo>
                <a:lnTo>
                  <a:pt x="96679" y="394811"/>
                </a:lnTo>
                <a:lnTo>
                  <a:pt x="197453" y="293942"/>
                </a:lnTo>
                <a:lnTo>
                  <a:pt x="298228" y="394811"/>
                </a:lnTo>
                <a:lnTo>
                  <a:pt x="394811" y="298133"/>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21"/>
          <p:cNvSpPr/>
          <p:nvPr/>
        </p:nvSpPr>
        <p:spPr>
          <a:xfrm>
            <a:off x="11735165" y="181878"/>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21"/>
          <p:cNvSpPr/>
          <p:nvPr/>
        </p:nvSpPr>
        <p:spPr>
          <a:xfrm>
            <a:off x="11735165" y="426306"/>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5"/>
                </a:lnTo>
                <a:lnTo>
                  <a:pt x="27432" y="44005"/>
                </a:lnTo>
                <a:lnTo>
                  <a:pt x="27432" y="71438"/>
                </a:lnTo>
                <a:lnTo>
                  <a:pt x="44005" y="71438"/>
                </a:lnTo>
                <a:lnTo>
                  <a:pt x="44005" y="44005"/>
                </a:lnTo>
                <a:lnTo>
                  <a:pt x="71438" y="44005"/>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21"/>
          <p:cNvSpPr/>
          <p:nvPr/>
        </p:nvSpPr>
        <p:spPr>
          <a:xfrm>
            <a:off x="11735165" y="670733"/>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5"/>
                </a:lnTo>
                <a:lnTo>
                  <a:pt x="27432" y="44005"/>
                </a:lnTo>
                <a:lnTo>
                  <a:pt x="27432" y="71438"/>
                </a:lnTo>
                <a:lnTo>
                  <a:pt x="44005" y="71438"/>
                </a:lnTo>
                <a:lnTo>
                  <a:pt x="44005" y="44005"/>
                </a:lnTo>
                <a:lnTo>
                  <a:pt x="71438" y="44005"/>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21"/>
          <p:cNvSpPr/>
          <p:nvPr/>
        </p:nvSpPr>
        <p:spPr>
          <a:xfrm>
            <a:off x="11735165" y="91516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5"/>
                </a:lnTo>
                <a:lnTo>
                  <a:pt x="27432" y="44005"/>
                </a:lnTo>
                <a:lnTo>
                  <a:pt x="27432" y="71438"/>
                </a:lnTo>
                <a:lnTo>
                  <a:pt x="44005" y="71438"/>
                </a:lnTo>
                <a:lnTo>
                  <a:pt x="44005" y="44005"/>
                </a:lnTo>
                <a:lnTo>
                  <a:pt x="71438" y="44005"/>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21"/>
          <p:cNvSpPr txBox="1">
            <a:spLocks noGrp="1"/>
          </p:cNvSpPr>
          <p:nvPr>
            <p:ph type="subTitle" idx="1"/>
          </p:nvPr>
        </p:nvSpPr>
        <p:spPr>
          <a:xfrm>
            <a:off x="2854000" y="2945800"/>
            <a:ext cx="55815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lvl1pPr>
            <a:lvl2pPr lvl="1" algn="ctr" rtl="0">
              <a:spcBef>
                <a:spcPts val="2100"/>
              </a:spcBef>
              <a:spcAft>
                <a:spcPts val="0"/>
              </a:spcAft>
              <a:buSzPts val="2100"/>
              <a:buNone/>
              <a:defRPr sz="2100" b="1"/>
            </a:lvl2pPr>
            <a:lvl3pPr lvl="2" algn="ctr" rtl="0">
              <a:spcBef>
                <a:spcPts val="2100"/>
              </a:spcBef>
              <a:spcAft>
                <a:spcPts val="0"/>
              </a:spcAft>
              <a:buSzPts val="2100"/>
              <a:buNone/>
              <a:defRPr sz="2100" b="1"/>
            </a:lvl3pPr>
            <a:lvl4pPr lvl="3" algn="ctr" rtl="0">
              <a:spcBef>
                <a:spcPts val="2100"/>
              </a:spcBef>
              <a:spcAft>
                <a:spcPts val="0"/>
              </a:spcAft>
              <a:buSzPts val="2100"/>
              <a:buNone/>
              <a:defRPr sz="2100" b="1"/>
            </a:lvl4pPr>
            <a:lvl5pPr lvl="4" algn="ctr" rtl="0">
              <a:spcBef>
                <a:spcPts val="2100"/>
              </a:spcBef>
              <a:spcAft>
                <a:spcPts val="0"/>
              </a:spcAft>
              <a:buSzPts val="2100"/>
              <a:buNone/>
              <a:defRPr sz="2100" b="1"/>
            </a:lvl5pPr>
            <a:lvl6pPr lvl="5" algn="ctr" rtl="0">
              <a:spcBef>
                <a:spcPts val="2100"/>
              </a:spcBef>
              <a:spcAft>
                <a:spcPts val="0"/>
              </a:spcAft>
              <a:buSzPts val="2100"/>
              <a:buNone/>
              <a:defRPr sz="2100" b="1"/>
            </a:lvl6pPr>
            <a:lvl7pPr lvl="6" algn="ctr" rtl="0">
              <a:spcBef>
                <a:spcPts val="2100"/>
              </a:spcBef>
              <a:spcAft>
                <a:spcPts val="0"/>
              </a:spcAft>
              <a:buSzPts val="2100"/>
              <a:buNone/>
              <a:defRPr sz="2100" b="1"/>
            </a:lvl7pPr>
            <a:lvl8pPr lvl="7" algn="ctr" rtl="0">
              <a:spcBef>
                <a:spcPts val="2100"/>
              </a:spcBef>
              <a:spcAft>
                <a:spcPts val="0"/>
              </a:spcAft>
              <a:buSzPts val="2100"/>
              <a:buNone/>
              <a:defRPr sz="2100" b="1"/>
            </a:lvl8pPr>
            <a:lvl9pPr lvl="8" algn="ctr" rtl="0">
              <a:spcBef>
                <a:spcPts val="2100"/>
              </a:spcBef>
              <a:spcAft>
                <a:spcPts val="2100"/>
              </a:spcAft>
              <a:buSzPts val="2100"/>
              <a:buNone/>
              <a:defRPr sz="2100" b="1"/>
            </a:lvl9pPr>
          </a:lstStyle>
          <a:p>
            <a:endParaRPr/>
          </a:p>
        </p:txBody>
      </p:sp>
      <p:sp>
        <p:nvSpPr>
          <p:cNvPr id="481" name="Google Shape;481;p21"/>
          <p:cNvSpPr txBox="1">
            <a:spLocks noGrp="1"/>
          </p:cNvSpPr>
          <p:nvPr>
            <p:ph type="title"/>
          </p:nvPr>
        </p:nvSpPr>
        <p:spPr>
          <a:xfrm>
            <a:off x="2854000" y="1403350"/>
            <a:ext cx="55815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7000"/>
              <a:buFont typeface="Aldrich"/>
              <a:buNone/>
              <a:defRPr sz="7000"/>
            </a:lvl1pPr>
            <a:lvl2pPr lvl="1"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482" name="Google Shape;482;p21"/>
          <p:cNvSpPr txBox="1">
            <a:spLocks noGrp="1"/>
          </p:cNvSpPr>
          <p:nvPr>
            <p:ph type="body" idx="2"/>
          </p:nvPr>
        </p:nvSpPr>
        <p:spPr>
          <a:xfrm>
            <a:off x="2854050" y="3810600"/>
            <a:ext cx="5581500" cy="1341600"/>
          </a:xfrm>
          <a:prstGeom prst="rect">
            <a:avLst/>
          </a:prstGeom>
        </p:spPr>
        <p:txBody>
          <a:bodyPr spcFirstLastPara="1" wrap="square" lIns="121900" tIns="121900" rIns="121900" bIns="121900" anchor="t" anchorCtr="0">
            <a:noAutofit/>
          </a:bodyPr>
          <a:lstStyle>
            <a:lvl1pPr marL="457200" lvl="0" indent="-349250" algn="ctr">
              <a:lnSpc>
                <a:spcPct val="100000"/>
              </a:lnSpc>
              <a:spcBef>
                <a:spcPts val="0"/>
              </a:spcBef>
              <a:spcAft>
                <a:spcPts val="0"/>
              </a:spcAft>
              <a:buSzPts val="1900"/>
              <a:buChar char="●"/>
              <a:defRPr/>
            </a:lvl1pPr>
            <a:lvl2pPr marL="914400" lvl="1" indent="-349250" algn="ctr">
              <a:lnSpc>
                <a:spcPct val="100000"/>
              </a:lnSpc>
              <a:spcBef>
                <a:spcPts val="0"/>
              </a:spcBef>
              <a:spcAft>
                <a:spcPts val="0"/>
              </a:spcAft>
              <a:buSzPts val="1900"/>
              <a:buChar char="○"/>
              <a:defRPr/>
            </a:lvl2pPr>
            <a:lvl3pPr marL="1371600" lvl="2" indent="-349250" algn="ctr">
              <a:lnSpc>
                <a:spcPct val="100000"/>
              </a:lnSpc>
              <a:spcBef>
                <a:spcPts val="0"/>
              </a:spcBef>
              <a:spcAft>
                <a:spcPts val="0"/>
              </a:spcAft>
              <a:buSzPts val="1900"/>
              <a:buChar char="■"/>
              <a:defRPr/>
            </a:lvl3pPr>
            <a:lvl4pPr marL="1828800" lvl="3" indent="-349250" algn="ctr">
              <a:lnSpc>
                <a:spcPct val="100000"/>
              </a:lnSpc>
              <a:spcBef>
                <a:spcPts val="0"/>
              </a:spcBef>
              <a:spcAft>
                <a:spcPts val="0"/>
              </a:spcAft>
              <a:buSzPts val="1900"/>
              <a:buChar char="●"/>
              <a:defRPr/>
            </a:lvl4pPr>
            <a:lvl5pPr marL="2286000" lvl="4" indent="-349250" algn="ctr">
              <a:lnSpc>
                <a:spcPct val="100000"/>
              </a:lnSpc>
              <a:spcBef>
                <a:spcPts val="0"/>
              </a:spcBef>
              <a:spcAft>
                <a:spcPts val="0"/>
              </a:spcAft>
              <a:buSzPts val="1900"/>
              <a:buChar char="○"/>
              <a:defRPr/>
            </a:lvl5pPr>
            <a:lvl6pPr marL="2743200" lvl="5" indent="-349250" algn="ctr">
              <a:lnSpc>
                <a:spcPct val="100000"/>
              </a:lnSpc>
              <a:spcBef>
                <a:spcPts val="0"/>
              </a:spcBef>
              <a:spcAft>
                <a:spcPts val="0"/>
              </a:spcAft>
              <a:buSzPts val="1900"/>
              <a:buChar char="■"/>
              <a:defRPr/>
            </a:lvl6pPr>
            <a:lvl7pPr marL="3200400" lvl="6" indent="-349250" algn="ctr">
              <a:lnSpc>
                <a:spcPct val="100000"/>
              </a:lnSpc>
              <a:spcBef>
                <a:spcPts val="0"/>
              </a:spcBef>
              <a:spcAft>
                <a:spcPts val="0"/>
              </a:spcAft>
              <a:buSzPts val="1900"/>
              <a:buChar char="●"/>
              <a:defRPr/>
            </a:lvl7pPr>
            <a:lvl8pPr marL="3657600" lvl="7" indent="-349250" algn="ctr">
              <a:lnSpc>
                <a:spcPct val="100000"/>
              </a:lnSpc>
              <a:spcBef>
                <a:spcPts val="0"/>
              </a:spcBef>
              <a:spcAft>
                <a:spcPts val="0"/>
              </a:spcAft>
              <a:buSzPts val="1900"/>
              <a:buChar char="○"/>
              <a:defRPr/>
            </a:lvl8pPr>
            <a:lvl9pPr marL="4114800" lvl="8" indent="-349250" algn="ctr">
              <a:lnSpc>
                <a:spcPct val="100000"/>
              </a:lnSpc>
              <a:spcBef>
                <a:spcPts val="0"/>
              </a:spcBef>
              <a:spcAft>
                <a:spcPts val="0"/>
              </a:spcAft>
              <a:buSzPts val="19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01 Title">
  <p:cSld name="001 Title">
    <p:spTree>
      <p:nvGrpSpPr>
        <p:cNvPr id="1" name="Shape 10"/>
        <p:cNvGrpSpPr/>
        <p:nvPr/>
      </p:nvGrpSpPr>
      <p:grpSpPr>
        <a:xfrm>
          <a:off x="0" y="0"/>
          <a:ext cx="0" cy="0"/>
          <a:chOff x="0" y="0"/>
          <a:chExt cx="0" cy="0"/>
        </a:xfrm>
      </p:grpSpPr>
      <p:sp>
        <p:nvSpPr>
          <p:cNvPr id="11" name="Google Shape;11;p2"/>
          <p:cNvSpPr/>
          <p:nvPr/>
        </p:nvSpPr>
        <p:spPr>
          <a:xfrm>
            <a:off x="532142" y="313967"/>
            <a:ext cx="11129963" cy="6234589"/>
          </a:xfrm>
          <a:custGeom>
            <a:avLst/>
            <a:gdLst/>
            <a:ahLst/>
            <a:cxnLst/>
            <a:rect l="l" t="t" r="r" b="b"/>
            <a:pathLst>
              <a:path w="11715750" h="6562725" extrusionOk="0">
                <a:moveTo>
                  <a:pt x="0" y="0"/>
                </a:moveTo>
                <a:lnTo>
                  <a:pt x="11715750" y="0"/>
                </a:lnTo>
                <a:lnTo>
                  <a:pt x="11715750" y="6562725"/>
                </a:lnTo>
                <a:lnTo>
                  <a:pt x="0" y="6562725"/>
                </a:lnTo>
                <a:close/>
              </a:path>
            </a:pathLst>
          </a:custGeom>
          <a:solidFill>
            <a:srgbClr val="FFFFFF"/>
          </a:solidFill>
          <a:ln w="38100" cap="flat" cmpd="sng">
            <a:solidFill>
              <a:schemeClr val="accent4"/>
            </a:solidFill>
            <a:prstDash val="solid"/>
            <a:miter lim="8000"/>
            <a:headEnd type="none" w="sm" len="sm"/>
            <a:tailEnd type="none" w="sm" len="sm"/>
          </a:ln>
          <a:effectLst>
            <a:outerShdw blurRad="127000" sx="102000" sy="102000" algn="ctr" rotWithShape="0">
              <a:srgbClr val="000000">
                <a:alpha val="2471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529877" y="309440"/>
            <a:ext cx="11129963" cy="538400"/>
          </a:xfrm>
          <a:custGeom>
            <a:avLst/>
            <a:gdLst/>
            <a:ahLst/>
            <a:cxnLst/>
            <a:rect l="l" t="t" r="r" b="b"/>
            <a:pathLst>
              <a:path w="11715750" h="566737" extrusionOk="0">
                <a:moveTo>
                  <a:pt x="0" y="0"/>
                </a:moveTo>
                <a:lnTo>
                  <a:pt x="11715750" y="0"/>
                </a:lnTo>
                <a:lnTo>
                  <a:pt x="11715750" y="566738"/>
                </a:lnTo>
                <a:lnTo>
                  <a:pt x="0" y="566738"/>
                </a:lnTo>
                <a:close/>
              </a:path>
            </a:pathLst>
          </a:custGeom>
          <a:solidFill>
            <a:srgbClr val="FFFFFF"/>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1211107" y="1418417"/>
            <a:ext cx="4144328" cy="4696301"/>
          </a:xfrm>
          <a:custGeom>
            <a:avLst/>
            <a:gdLst/>
            <a:ahLst/>
            <a:cxnLst/>
            <a:rect l="l" t="t" r="r" b="b"/>
            <a:pathLst>
              <a:path w="4362450" h="4943475" extrusionOk="0">
                <a:moveTo>
                  <a:pt x="0" y="0"/>
                </a:moveTo>
                <a:lnTo>
                  <a:pt x="4362450" y="0"/>
                </a:lnTo>
                <a:lnTo>
                  <a:pt x="4362450" y="4943475"/>
                </a:lnTo>
                <a:lnTo>
                  <a:pt x="0" y="4943475"/>
                </a:lnTo>
                <a:close/>
              </a:path>
            </a:pathLst>
          </a:custGeom>
          <a:solidFill>
            <a:schemeClr val="accent4"/>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7901177" y="1115145"/>
            <a:ext cx="700463" cy="361950"/>
          </a:xfrm>
          <a:custGeom>
            <a:avLst/>
            <a:gdLst/>
            <a:ahLst/>
            <a:cxnLst/>
            <a:rect l="l" t="t" r="r" b="b"/>
            <a:pathLst>
              <a:path w="737329" h="381000" extrusionOk="0">
                <a:moveTo>
                  <a:pt x="737330" y="190500"/>
                </a:moveTo>
                <a:lnTo>
                  <a:pt x="542925" y="0"/>
                </a:lnTo>
                <a:lnTo>
                  <a:pt x="542925" y="119063"/>
                </a:lnTo>
                <a:lnTo>
                  <a:pt x="0" y="119063"/>
                </a:lnTo>
                <a:lnTo>
                  <a:pt x="0" y="261938"/>
                </a:lnTo>
                <a:lnTo>
                  <a:pt x="542925" y="261938"/>
                </a:lnTo>
                <a:lnTo>
                  <a:pt x="542925" y="381000"/>
                </a:lnTo>
                <a:close/>
              </a:path>
            </a:pathLst>
          </a:custGeom>
          <a:solidFill>
            <a:schemeClr val="accent2"/>
          </a:solidFill>
          <a:ln w="381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6621012" y="4953561"/>
            <a:ext cx="700463" cy="361950"/>
          </a:xfrm>
          <a:custGeom>
            <a:avLst/>
            <a:gdLst/>
            <a:ahLst/>
            <a:cxnLst/>
            <a:rect l="l" t="t" r="r" b="b"/>
            <a:pathLst>
              <a:path w="737329" h="381000" extrusionOk="0">
                <a:moveTo>
                  <a:pt x="0" y="190500"/>
                </a:moveTo>
                <a:lnTo>
                  <a:pt x="194405" y="381000"/>
                </a:lnTo>
                <a:lnTo>
                  <a:pt x="194405" y="261938"/>
                </a:lnTo>
                <a:lnTo>
                  <a:pt x="737330" y="261938"/>
                </a:lnTo>
                <a:lnTo>
                  <a:pt x="737330" y="119063"/>
                </a:lnTo>
                <a:lnTo>
                  <a:pt x="194405" y="119063"/>
                </a:lnTo>
                <a:lnTo>
                  <a:pt x="194405" y="0"/>
                </a:lnTo>
                <a:close/>
              </a:path>
            </a:pathLst>
          </a:custGeom>
          <a:solidFill>
            <a:schemeClr val="accent2"/>
          </a:solidFill>
          <a:ln w="381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1066513" y="5351525"/>
            <a:ext cx="375069" cy="375069"/>
          </a:xfrm>
          <a:custGeom>
            <a:avLst/>
            <a:gdLst/>
            <a:ahLst/>
            <a:cxnLst/>
            <a:rect l="l" t="t" r="r" b="b"/>
            <a:pathLst>
              <a:path w="394810" h="394810" extrusionOk="0">
                <a:moveTo>
                  <a:pt x="394811" y="96583"/>
                </a:moveTo>
                <a:lnTo>
                  <a:pt x="298227" y="0"/>
                </a:lnTo>
                <a:lnTo>
                  <a:pt x="197453" y="100774"/>
                </a:lnTo>
                <a:lnTo>
                  <a:pt x="96584" y="0"/>
                </a:lnTo>
                <a:lnTo>
                  <a:pt x="0" y="96583"/>
                </a:lnTo>
                <a:lnTo>
                  <a:pt x="100774" y="197358"/>
                </a:lnTo>
                <a:lnTo>
                  <a:pt x="0" y="298132"/>
                </a:lnTo>
                <a:lnTo>
                  <a:pt x="96584" y="394811"/>
                </a:lnTo>
                <a:lnTo>
                  <a:pt x="197453" y="293941"/>
                </a:lnTo>
                <a:lnTo>
                  <a:pt x="298227" y="394811"/>
                </a:lnTo>
                <a:lnTo>
                  <a:pt x="394811" y="298132"/>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6656135" y="6077204"/>
            <a:ext cx="375070" cy="374980"/>
          </a:xfrm>
          <a:custGeom>
            <a:avLst/>
            <a:gdLst/>
            <a:ahLst/>
            <a:cxnLst/>
            <a:rect l="l" t="t" r="r" b="b"/>
            <a:pathLst>
              <a:path w="394811" h="394716" extrusionOk="0">
                <a:moveTo>
                  <a:pt x="394811" y="96584"/>
                </a:moveTo>
                <a:lnTo>
                  <a:pt x="298133" y="0"/>
                </a:lnTo>
                <a:lnTo>
                  <a:pt x="197358" y="100775"/>
                </a:lnTo>
                <a:lnTo>
                  <a:pt x="96584" y="0"/>
                </a:lnTo>
                <a:lnTo>
                  <a:pt x="0" y="96584"/>
                </a:lnTo>
                <a:lnTo>
                  <a:pt x="100775" y="197358"/>
                </a:lnTo>
                <a:lnTo>
                  <a:pt x="0" y="298132"/>
                </a:lnTo>
                <a:lnTo>
                  <a:pt x="96584" y="394716"/>
                </a:lnTo>
                <a:lnTo>
                  <a:pt x="197358" y="293941"/>
                </a:lnTo>
                <a:lnTo>
                  <a:pt x="298133" y="394716"/>
                </a:lnTo>
                <a:lnTo>
                  <a:pt x="394811" y="298132"/>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7140463" y="6077204"/>
            <a:ext cx="375070" cy="374980"/>
          </a:xfrm>
          <a:custGeom>
            <a:avLst/>
            <a:gdLst/>
            <a:ahLst/>
            <a:cxnLst/>
            <a:rect l="l" t="t" r="r" b="b"/>
            <a:pathLst>
              <a:path w="394811" h="394716" extrusionOk="0">
                <a:moveTo>
                  <a:pt x="394811" y="96584"/>
                </a:moveTo>
                <a:lnTo>
                  <a:pt x="298133" y="0"/>
                </a:lnTo>
                <a:lnTo>
                  <a:pt x="197358" y="100775"/>
                </a:lnTo>
                <a:lnTo>
                  <a:pt x="96584" y="0"/>
                </a:lnTo>
                <a:lnTo>
                  <a:pt x="0" y="96584"/>
                </a:lnTo>
                <a:lnTo>
                  <a:pt x="100775" y="197358"/>
                </a:lnTo>
                <a:lnTo>
                  <a:pt x="0" y="298132"/>
                </a:lnTo>
                <a:lnTo>
                  <a:pt x="96584" y="394716"/>
                </a:lnTo>
                <a:lnTo>
                  <a:pt x="197358" y="293941"/>
                </a:lnTo>
                <a:lnTo>
                  <a:pt x="298133" y="394716"/>
                </a:lnTo>
                <a:lnTo>
                  <a:pt x="394811" y="298132"/>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7624792" y="6077204"/>
            <a:ext cx="375070" cy="374980"/>
          </a:xfrm>
          <a:custGeom>
            <a:avLst/>
            <a:gdLst/>
            <a:ahLst/>
            <a:cxnLst/>
            <a:rect l="l" t="t" r="r" b="b"/>
            <a:pathLst>
              <a:path w="394811" h="394716" extrusionOk="0">
                <a:moveTo>
                  <a:pt x="394811" y="96584"/>
                </a:moveTo>
                <a:lnTo>
                  <a:pt x="298133" y="0"/>
                </a:lnTo>
                <a:lnTo>
                  <a:pt x="197358" y="100775"/>
                </a:lnTo>
                <a:lnTo>
                  <a:pt x="96584" y="0"/>
                </a:lnTo>
                <a:lnTo>
                  <a:pt x="0" y="96584"/>
                </a:lnTo>
                <a:lnTo>
                  <a:pt x="100775" y="197358"/>
                </a:lnTo>
                <a:lnTo>
                  <a:pt x="0" y="298132"/>
                </a:lnTo>
                <a:lnTo>
                  <a:pt x="96584" y="394716"/>
                </a:lnTo>
                <a:lnTo>
                  <a:pt x="197358" y="293941"/>
                </a:lnTo>
                <a:lnTo>
                  <a:pt x="298133" y="394716"/>
                </a:lnTo>
                <a:lnTo>
                  <a:pt x="394811" y="298132"/>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715552" y="1885181"/>
            <a:ext cx="375070" cy="375070"/>
          </a:xfrm>
          <a:custGeom>
            <a:avLst/>
            <a:gdLst/>
            <a:ahLst/>
            <a:cxnLst/>
            <a:rect l="l" t="t" r="r" b="b"/>
            <a:pathLst>
              <a:path w="394811" h="394811" extrusionOk="0">
                <a:moveTo>
                  <a:pt x="394811" y="96583"/>
                </a:moveTo>
                <a:lnTo>
                  <a:pt x="298228" y="0"/>
                </a:lnTo>
                <a:lnTo>
                  <a:pt x="197453" y="100775"/>
                </a:lnTo>
                <a:lnTo>
                  <a:pt x="96679" y="0"/>
                </a:lnTo>
                <a:lnTo>
                  <a:pt x="0" y="96583"/>
                </a:lnTo>
                <a:lnTo>
                  <a:pt x="100870" y="197358"/>
                </a:lnTo>
                <a:lnTo>
                  <a:pt x="0" y="298133"/>
                </a:lnTo>
                <a:lnTo>
                  <a:pt x="96679" y="394811"/>
                </a:lnTo>
                <a:lnTo>
                  <a:pt x="197453" y="293942"/>
                </a:lnTo>
                <a:lnTo>
                  <a:pt x="298228" y="394811"/>
                </a:lnTo>
                <a:lnTo>
                  <a:pt x="394811" y="298133"/>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9937415" y="5535973"/>
            <a:ext cx="434340" cy="615315"/>
          </a:xfrm>
          <a:custGeom>
            <a:avLst/>
            <a:gdLst/>
            <a:ahLst/>
            <a:cxnLst/>
            <a:rect l="l" t="t" r="r" b="b"/>
            <a:pathLst>
              <a:path w="457200" h="647700" extrusionOk="0">
                <a:moveTo>
                  <a:pt x="0" y="0"/>
                </a:moveTo>
                <a:lnTo>
                  <a:pt x="47625" y="542925"/>
                </a:lnTo>
                <a:lnTo>
                  <a:pt x="190500" y="400050"/>
                </a:lnTo>
                <a:lnTo>
                  <a:pt x="323850" y="647700"/>
                </a:lnTo>
                <a:lnTo>
                  <a:pt x="428625" y="571500"/>
                </a:lnTo>
                <a:lnTo>
                  <a:pt x="257175" y="342900"/>
                </a:lnTo>
                <a:lnTo>
                  <a:pt x="457200" y="295275"/>
                </a:lnTo>
                <a:close/>
              </a:path>
            </a:pathLst>
          </a:custGeom>
          <a:solidFill>
            <a:schemeClr val="accent1"/>
          </a:solidFill>
          <a:ln w="381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2"/>
          <p:cNvSpPr/>
          <p:nvPr/>
        </p:nvSpPr>
        <p:spPr>
          <a:xfrm>
            <a:off x="5561011" y="1137778"/>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5325636" y="1137778"/>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5099314" y="1137778"/>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4863939" y="1137778"/>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4628564" y="1137778"/>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4393189" y="1137778"/>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5561011" y="1382205"/>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5"/>
                </a:lnTo>
                <a:lnTo>
                  <a:pt x="27432" y="44005"/>
                </a:lnTo>
                <a:lnTo>
                  <a:pt x="27432" y="71438"/>
                </a:lnTo>
                <a:lnTo>
                  <a:pt x="44005" y="71438"/>
                </a:lnTo>
                <a:lnTo>
                  <a:pt x="44005" y="44005"/>
                </a:lnTo>
                <a:lnTo>
                  <a:pt x="71438" y="44005"/>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5561011" y="1626633"/>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5"/>
                </a:lnTo>
                <a:lnTo>
                  <a:pt x="27432" y="44005"/>
                </a:lnTo>
                <a:lnTo>
                  <a:pt x="27432" y="71438"/>
                </a:lnTo>
                <a:lnTo>
                  <a:pt x="44005" y="71438"/>
                </a:lnTo>
                <a:lnTo>
                  <a:pt x="44005" y="44005"/>
                </a:lnTo>
                <a:lnTo>
                  <a:pt x="71438" y="44005"/>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5561011" y="187106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5"/>
                </a:lnTo>
                <a:lnTo>
                  <a:pt x="27432" y="44005"/>
                </a:lnTo>
                <a:lnTo>
                  <a:pt x="27432" y="71438"/>
                </a:lnTo>
                <a:lnTo>
                  <a:pt x="44005" y="71438"/>
                </a:lnTo>
                <a:lnTo>
                  <a:pt x="44005" y="44005"/>
                </a:lnTo>
                <a:lnTo>
                  <a:pt x="71438" y="44005"/>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794675" y="485971"/>
            <a:ext cx="190024" cy="190024"/>
          </a:xfrm>
          <a:custGeom>
            <a:avLst/>
            <a:gdLst/>
            <a:ahLst/>
            <a:cxnLst/>
            <a:rect l="l" t="t" r="r" b="b"/>
            <a:pathLst>
              <a:path w="200025" h="200025" extrusionOk="0">
                <a:moveTo>
                  <a:pt x="100013" y="200025"/>
                </a:moveTo>
                <a:lnTo>
                  <a:pt x="100013" y="200025"/>
                </a:lnTo>
                <a:cubicBezTo>
                  <a:pt x="44958" y="200025"/>
                  <a:pt x="0" y="155067"/>
                  <a:pt x="0" y="100013"/>
                </a:cubicBezTo>
                <a:lnTo>
                  <a:pt x="0" y="100013"/>
                </a:lnTo>
                <a:cubicBezTo>
                  <a:pt x="0" y="44958"/>
                  <a:pt x="44958" y="0"/>
                  <a:pt x="100013" y="0"/>
                </a:cubicBezTo>
                <a:lnTo>
                  <a:pt x="100013" y="0"/>
                </a:lnTo>
                <a:cubicBezTo>
                  <a:pt x="155067" y="0"/>
                  <a:pt x="200025" y="44958"/>
                  <a:pt x="200025" y="100013"/>
                </a:cubicBezTo>
                <a:lnTo>
                  <a:pt x="200025" y="100013"/>
                </a:lnTo>
                <a:cubicBezTo>
                  <a:pt x="200025" y="155067"/>
                  <a:pt x="155067" y="200025"/>
                  <a:pt x="100013" y="200025"/>
                </a:cubicBezTo>
                <a:close/>
              </a:path>
            </a:pathLst>
          </a:custGeom>
          <a:solidFill>
            <a:schemeClr val="accent1"/>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1165842" y="485971"/>
            <a:ext cx="190024" cy="190024"/>
          </a:xfrm>
          <a:custGeom>
            <a:avLst/>
            <a:gdLst/>
            <a:ahLst/>
            <a:cxnLst/>
            <a:rect l="l" t="t" r="r" b="b"/>
            <a:pathLst>
              <a:path w="200025" h="200025" extrusionOk="0">
                <a:moveTo>
                  <a:pt x="100013" y="200025"/>
                </a:moveTo>
                <a:lnTo>
                  <a:pt x="100013" y="200025"/>
                </a:lnTo>
                <a:cubicBezTo>
                  <a:pt x="44958" y="200025"/>
                  <a:pt x="0" y="155067"/>
                  <a:pt x="0" y="100013"/>
                </a:cubicBezTo>
                <a:lnTo>
                  <a:pt x="0" y="100013"/>
                </a:lnTo>
                <a:cubicBezTo>
                  <a:pt x="0" y="45053"/>
                  <a:pt x="44958" y="0"/>
                  <a:pt x="100013" y="0"/>
                </a:cubicBezTo>
                <a:lnTo>
                  <a:pt x="100013" y="0"/>
                </a:lnTo>
                <a:cubicBezTo>
                  <a:pt x="154972" y="0"/>
                  <a:pt x="200025" y="44958"/>
                  <a:pt x="200025" y="100013"/>
                </a:cubicBezTo>
                <a:lnTo>
                  <a:pt x="200025" y="100013"/>
                </a:lnTo>
                <a:cubicBezTo>
                  <a:pt x="200025" y="155067"/>
                  <a:pt x="155067" y="200025"/>
                  <a:pt x="100013" y="200025"/>
                </a:cubicBezTo>
                <a:close/>
              </a:path>
            </a:pathLst>
          </a:custGeom>
          <a:solidFill>
            <a:schemeClr val="accent2"/>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1546063" y="485971"/>
            <a:ext cx="190024" cy="190024"/>
          </a:xfrm>
          <a:custGeom>
            <a:avLst/>
            <a:gdLst/>
            <a:ahLst/>
            <a:cxnLst/>
            <a:rect l="l" t="t" r="r" b="b"/>
            <a:pathLst>
              <a:path w="200025" h="200025" extrusionOk="0">
                <a:moveTo>
                  <a:pt x="100013" y="200025"/>
                </a:moveTo>
                <a:lnTo>
                  <a:pt x="100013" y="200025"/>
                </a:lnTo>
                <a:cubicBezTo>
                  <a:pt x="44958" y="200025"/>
                  <a:pt x="0" y="155067"/>
                  <a:pt x="0" y="100013"/>
                </a:cubicBezTo>
                <a:lnTo>
                  <a:pt x="0" y="100013"/>
                </a:lnTo>
                <a:cubicBezTo>
                  <a:pt x="0" y="45053"/>
                  <a:pt x="44958" y="0"/>
                  <a:pt x="100013" y="0"/>
                </a:cubicBezTo>
                <a:lnTo>
                  <a:pt x="100013" y="0"/>
                </a:lnTo>
                <a:cubicBezTo>
                  <a:pt x="154972" y="0"/>
                  <a:pt x="200025" y="44958"/>
                  <a:pt x="200025" y="100013"/>
                </a:cubicBezTo>
                <a:lnTo>
                  <a:pt x="200025" y="100013"/>
                </a:lnTo>
                <a:cubicBezTo>
                  <a:pt x="200025" y="155067"/>
                  <a:pt x="155067" y="200025"/>
                  <a:pt x="100013" y="200025"/>
                </a:cubicBezTo>
                <a:close/>
              </a:path>
            </a:pathLst>
          </a:custGeom>
          <a:solidFill>
            <a:schemeClr val="accent1"/>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2"/>
          <p:cNvSpPr/>
          <p:nvPr/>
        </p:nvSpPr>
        <p:spPr>
          <a:xfrm>
            <a:off x="11474727" y="1039166"/>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11474727" y="1283593"/>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5"/>
                </a:lnTo>
                <a:lnTo>
                  <a:pt x="27432" y="44005"/>
                </a:lnTo>
                <a:lnTo>
                  <a:pt x="27432" y="71438"/>
                </a:lnTo>
                <a:lnTo>
                  <a:pt x="44005" y="71438"/>
                </a:lnTo>
                <a:lnTo>
                  <a:pt x="44005" y="44005"/>
                </a:lnTo>
                <a:lnTo>
                  <a:pt x="71438" y="44005"/>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11474727" y="1528021"/>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5"/>
                </a:lnTo>
                <a:lnTo>
                  <a:pt x="27432" y="44005"/>
                </a:lnTo>
                <a:lnTo>
                  <a:pt x="27432" y="71438"/>
                </a:lnTo>
                <a:lnTo>
                  <a:pt x="44005" y="71438"/>
                </a:lnTo>
                <a:lnTo>
                  <a:pt x="44005" y="44005"/>
                </a:lnTo>
                <a:lnTo>
                  <a:pt x="71438" y="44005"/>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11474727" y="1772447"/>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5"/>
                </a:lnTo>
                <a:lnTo>
                  <a:pt x="27432" y="44005"/>
                </a:lnTo>
                <a:lnTo>
                  <a:pt x="27432" y="71438"/>
                </a:lnTo>
                <a:lnTo>
                  <a:pt x="44005" y="71438"/>
                </a:lnTo>
                <a:lnTo>
                  <a:pt x="44005" y="44005"/>
                </a:lnTo>
                <a:lnTo>
                  <a:pt x="71438" y="44005"/>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2155119" y="628053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1928796" y="628053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1693422" y="628053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1458047" y="628053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1222672" y="628053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txBox="1">
            <a:spLocks noGrp="1"/>
          </p:cNvSpPr>
          <p:nvPr>
            <p:ph type="title"/>
          </p:nvPr>
        </p:nvSpPr>
        <p:spPr>
          <a:xfrm>
            <a:off x="6016834" y="1851863"/>
            <a:ext cx="5268000" cy="1230600"/>
          </a:xfrm>
          <a:prstGeom prst="rect">
            <a:avLst/>
          </a:prstGeom>
        </p:spPr>
        <p:txBody>
          <a:bodyPr spcFirstLastPara="1" wrap="square" lIns="121900" tIns="121900" rIns="121900" bIns="121900" anchor="t" anchorCtr="0">
            <a:noAutofit/>
          </a:bodyPr>
          <a:lstStyle>
            <a:lvl1pPr lvl="0" algn="r">
              <a:lnSpc>
                <a:spcPct val="80000"/>
              </a:lnSpc>
              <a:spcBef>
                <a:spcPts val="0"/>
              </a:spcBef>
              <a:spcAft>
                <a:spcPts val="0"/>
              </a:spcAft>
              <a:buSzPts val="6600"/>
              <a:buNone/>
              <a:defRPr sz="6600"/>
            </a:lvl1pPr>
            <a:lvl2pPr lvl="1" algn="r">
              <a:spcBef>
                <a:spcPts val="0"/>
              </a:spcBef>
              <a:spcAft>
                <a:spcPts val="0"/>
              </a:spcAft>
              <a:buSzPts val="6800"/>
              <a:buNone/>
              <a:defRPr sz="6800"/>
            </a:lvl2pPr>
            <a:lvl3pPr lvl="2" algn="r">
              <a:spcBef>
                <a:spcPts val="0"/>
              </a:spcBef>
              <a:spcAft>
                <a:spcPts val="0"/>
              </a:spcAft>
              <a:buSzPts val="6800"/>
              <a:buNone/>
              <a:defRPr sz="6800"/>
            </a:lvl3pPr>
            <a:lvl4pPr lvl="3" algn="r">
              <a:spcBef>
                <a:spcPts val="0"/>
              </a:spcBef>
              <a:spcAft>
                <a:spcPts val="0"/>
              </a:spcAft>
              <a:buSzPts val="6800"/>
              <a:buNone/>
              <a:defRPr sz="6800"/>
            </a:lvl4pPr>
            <a:lvl5pPr lvl="4" algn="r">
              <a:spcBef>
                <a:spcPts val="0"/>
              </a:spcBef>
              <a:spcAft>
                <a:spcPts val="0"/>
              </a:spcAft>
              <a:buSzPts val="6800"/>
              <a:buNone/>
              <a:defRPr sz="6800"/>
            </a:lvl5pPr>
            <a:lvl6pPr lvl="5" algn="r">
              <a:spcBef>
                <a:spcPts val="0"/>
              </a:spcBef>
              <a:spcAft>
                <a:spcPts val="0"/>
              </a:spcAft>
              <a:buSzPts val="6800"/>
              <a:buNone/>
              <a:defRPr sz="6800"/>
            </a:lvl6pPr>
            <a:lvl7pPr lvl="6" algn="r">
              <a:spcBef>
                <a:spcPts val="0"/>
              </a:spcBef>
              <a:spcAft>
                <a:spcPts val="0"/>
              </a:spcAft>
              <a:buSzPts val="6800"/>
              <a:buNone/>
              <a:defRPr sz="6800"/>
            </a:lvl7pPr>
            <a:lvl8pPr lvl="7" algn="r">
              <a:spcBef>
                <a:spcPts val="0"/>
              </a:spcBef>
              <a:spcAft>
                <a:spcPts val="0"/>
              </a:spcAft>
              <a:buSzPts val="6800"/>
              <a:buNone/>
              <a:defRPr sz="6800"/>
            </a:lvl8pPr>
            <a:lvl9pPr lvl="8" algn="r">
              <a:spcBef>
                <a:spcPts val="0"/>
              </a:spcBef>
              <a:spcAft>
                <a:spcPts val="0"/>
              </a:spcAft>
              <a:buSzPts val="6800"/>
              <a:buNone/>
              <a:defRPr sz="6800"/>
            </a:lvl9pPr>
          </a:lstStyle>
          <a:p>
            <a:endParaRPr/>
          </a:p>
        </p:txBody>
      </p:sp>
      <p:sp>
        <p:nvSpPr>
          <p:cNvPr id="44" name="Google Shape;44;p2"/>
          <p:cNvSpPr txBox="1">
            <a:spLocks noGrp="1"/>
          </p:cNvSpPr>
          <p:nvPr>
            <p:ph type="subTitle" idx="1"/>
          </p:nvPr>
        </p:nvSpPr>
        <p:spPr>
          <a:xfrm>
            <a:off x="6007931" y="4078311"/>
            <a:ext cx="5277000" cy="717900"/>
          </a:xfrm>
          <a:prstGeom prst="rect">
            <a:avLst/>
          </a:prstGeom>
        </p:spPr>
        <p:txBody>
          <a:bodyPr spcFirstLastPara="1" wrap="square" lIns="121900" tIns="121900" rIns="121900" bIns="121900" anchor="t" anchorCtr="0">
            <a:noAutofit/>
          </a:bodyPr>
          <a:lstStyle>
            <a:lvl1pPr lvl="0" algn="r">
              <a:spcBef>
                <a:spcPts val="0"/>
              </a:spcBef>
              <a:spcAft>
                <a:spcPts val="0"/>
              </a:spcAft>
              <a:buSzPts val="1900"/>
              <a:buNone/>
              <a:defRPr/>
            </a:lvl1pPr>
            <a:lvl2pPr lvl="1" algn="r">
              <a:spcBef>
                <a:spcPts val="2100"/>
              </a:spcBef>
              <a:spcAft>
                <a:spcPts val="0"/>
              </a:spcAft>
              <a:buSzPts val="1900"/>
              <a:buNone/>
              <a:defRPr/>
            </a:lvl2pPr>
            <a:lvl3pPr lvl="2" algn="r">
              <a:spcBef>
                <a:spcPts val="2100"/>
              </a:spcBef>
              <a:spcAft>
                <a:spcPts val="0"/>
              </a:spcAft>
              <a:buSzPts val="1900"/>
              <a:buNone/>
              <a:defRPr/>
            </a:lvl3pPr>
            <a:lvl4pPr lvl="3" algn="r">
              <a:spcBef>
                <a:spcPts val="2100"/>
              </a:spcBef>
              <a:spcAft>
                <a:spcPts val="0"/>
              </a:spcAft>
              <a:buSzPts val="1900"/>
              <a:buNone/>
              <a:defRPr/>
            </a:lvl4pPr>
            <a:lvl5pPr lvl="4" algn="r">
              <a:spcBef>
                <a:spcPts val="2100"/>
              </a:spcBef>
              <a:spcAft>
                <a:spcPts val="0"/>
              </a:spcAft>
              <a:buSzPts val="1900"/>
              <a:buNone/>
              <a:defRPr/>
            </a:lvl5pPr>
            <a:lvl6pPr lvl="5" algn="r">
              <a:spcBef>
                <a:spcPts val="2100"/>
              </a:spcBef>
              <a:spcAft>
                <a:spcPts val="0"/>
              </a:spcAft>
              <a:buSzPts val="1900"/>
              <a:buNone/>
              <a:defRPr/>
            </a:lvl6pPr>
            <a:lvl7pPr lvl="6" algn="r">
              <a:spcBef>
                <a:spcPts val="2100"/>
              </a:spcBef>
              <a:spcAft>
                <a:spcPts val="0"/>
              </a:spcAft>
              <a:buSzPts val="1900"/>
              <a:buNone/>
              <a:defRPr/>
            </a:lvl7pPr>
            <a:lvl8pPr lvl="7" algn="r">
              <a:spcBef>
                <a:spcPts val="2100"/>
              </a:spcBef>
              <a:spcAft>
                <a:spcPts val="0"/>
              </a:spcAft>
              <a:buSzPts val="1900"/>
              <a:buNone/>
              <a:defRPr/>
            </a:lvl8pPr>
            <a:lvl9pPr lvl="8" algn="r">
              <a:spcBef>
                <a:spcPts val="2100"/>
              </a:spcBef>
              <a:spcAft>
                <a:spcPts val="2100"/>
              </a:spcAft>
              <a:buSzPts val="1900"/>
              <a:buNone/>
              <a:defRPr/>
            </a:lvl9pPr>
          </a:lstStyle>
          <a:p>
            <a:endParaRPr/>
          </a:p>
        </p:txBody>
      </p:sp>
      <p:sp>
        <p:nvSpPr>
          <p:cNvPr id="45" name="Google Shape;45;p2"/>
          <p:cNvSpPr/>
          <p:nvPr/>
        </p:nvSpPr>
        <p:spPr>
          <a:xfrm rot="5400000">
            <a:off x="539449" y="5583511"/>
            <a:ext cx="700463" cy="361950"/>
          </a:xfrm>
          <a:custGeom>
            <a:avLst/>
            <a:gdLst/>
            <a:ahLst/>
            <a:cxnLst/>
            <a:rect l="l" t="t" r="r" b="b"/>
            <a:pathLst>
              <a:path w="737329" h="381000" extrusionOk="0">
                <a:moveTo>
                  <a:pt x="0" y="190500"/>
                </a:moveTo>
                <a:lnTo>
                  <a:pt x="194405" y="381000"/>
                </a:lnTo>
                <a:lnTo>
                  <a:pt x="194405" y="261938"/>
                </a:lnTo>
                <a:lnTo>
                  <a:pt x="737330" y="261938"/>
                </a:lnTo>
                <a:lnTo>
                  <a:pt x="737330" y="119063"/>
                </a:lnTo>
                <a:lnTo>
                  <a:pt x="194405" y="119063"/>
                </a:lnTo>
                <a:lnTo>
                  <a:pt x="194405" y="0"/>
                </a:lnTo>
                <a:close/>
              </a:path>
            </a:pathLst>
          </a:custGeom>
          <a:solidFill>
            <a:schemeClr val="accent1"/>
          </a:solidFill>
          <a:ln w="381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671783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78"/>
        <p:cNvGrpSpPr/>
        <p:nvPr/>
      </p:nvGrpSpPr>
      <p:grpSpPr>
        <a:xfrm>
          <a:off x="0" y="0"/>
          <a:ext cx="0" cy="0"/>
          <a:chOff x="0" y="0"/>
          <a:chExt cx="0" cy="0"/>
        </a:xfrm>
      </p:grpSpPr>
      <p:sp>
        <p:nvSpPr>
          <p:cNvPr id="79" name="Google Shape;79;p5"/>
          <p:cNvSpPr/>
          <p:nvPr/>
        </p:nvSpPr>
        <p:spPr>
          <a:xfrm>
            <a:off x="532142" y="313967"/>
            <a:ext cx="11129963" cy="6234589"/>
          </a:xfrm>
          <a:custGeom>
            <a:avLst/>
            <a:gdLst/>
            <a:ahLst/>
            <a:cxnLst/>
            <a:rect l="l" t="t" r="r" b="b"/>
            <a:pathLst>
              <a:path w="11715750" h="6562725" extrusionOk="0">
                <a:moveTo>
                  <a:pt x="0" y="0"/>
                </a:moveTo>
                <a:lnTo>
                  <a:pt x="11715750" y="0"/>
                </a:lnTo>
                <a:lnTo>
                  <a:pt x="11715750" y="6562725"/>
                </a:lnTo>
                <a:lnTo>
                  <a:pt x="0" y="6562725"/>
                </a:lnTo>
                <a:close/>
              </a:path>
            </a:pathLst>
          </a:custGeom>
          <a:solidFill>
            <a:srgbClr val="FFFFFF"/>
          </a:solidFill>
          <a:ln w="38100" cap="flat" cmpd="sng">
            <a:solidFill>
              <a:schemeClr val="accent4"/>
            </a:solidFill>
            <a:prstDash val="solid"/>
            <a:miter lim="8000"/>
            <a:headEnd type="none" w="sm" len="sm"/>
            <a:tailEnd type="none" w="sm" len="sm"/>
          </a:ln>
          <a:effectLst>
            <a:outerShdw blurRad="127000" sx="102000" sy="102000" algn="ctr" rotWithShape="0">
              <a:srgbClr val="000000">
                <a:alpha val="2471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5"/>
          <p:cNvSpPr txBox="1">
            <a:spLocks noGrp="1"/>
          </p:cNvSpPr>
          <p:nvPr>
            <p:ph type="body" idx="1"/>
          </p:nvPr>
        </p:nvSpPr>
        <p:spPr>
          <a:xfrm>
            <a:off x="1145738" y="4396113"/>
            <a:ext cx="9898200" cy="12507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81" name="Google Shape;81;p5"/>
          <p:cNvSpPr/>
          <p:nvPr/>
        </p:nvSpPr>
        <p:spPr>
          <a:xfrm>
            <a:off x="529877" y="309440"/>
            <a:ext cx="11129963" cy="538400"/>
          </a:xfrm>
          <a:custGeom>
            <a:avLst/>
            <a:gdLst/>
            <a:ahLst/>
            <a:cxnLst/>
            <a:rect l="l" t="t" r="r" b="b"/>
            <a:pathLst>
              <a:path w="11715750" h="566737" extrusionOk="0">
                <a:moveTo>
                  <a:pt x="0" y="0"/>
                </a:moveTo>
                <a:lnTo>
                  <a:pt x="11715750" y="0"/>
                </a:lnTo>
                <a:lnTo>
                  <a:pt x="11715750" y="566738"/>
                </a:lnTo>
                <a:lnTo>
                  <a:pt x="0" y="566738"/>
                </a:lnTo>
                <a:close/>
              </a:path>
            </a:pathLst>
          </a:custGeom>
          <a:solidFill>
            <a:srgbClr val="FFFFFF"/>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5"/>
          <p:cNvSpPr/>
          <p:nvPr/>
        </p:nvSpPr>
        <p:spPr>
          <a:xfrm>
            <a:off x="10202260" y="5968129"/>
            <a:ext cx="375070" cy="374980"/>
          </a:xfrm>
          <a:custGeom>
            <a:avLst/>
            <a:gdLst/>
            <a:ahLst/>
            <a:cxnLst/>
            <a:rect l="l" t="t" r="r" b="b"/>
            <a:pathLst>
              <a:path w="394811" h="394716" extrusionOk="0">
                <a:moveTo>
                  <a:pt x="394811" y="96584"/>
                </a:moveTo>
                <a:lnTo>
                  <a:pt x="298133" y="0"/>
                </a:lnTo>
                <a:lnTo>
                  <a:pt x="197358" y="100775"/>
                </a:lnTo>
                <a:lnTo>
                  <a:pt x="96584" y="0"/>
                </a:lnTo>
                <a:lnTo>
                  <a:pt x="0" y="96584"/>
                </a:lnTo>
                <a:lnTo>
                  <a:pt x="100775" y="197358"/>
                </a:lnTo>
                <a:lnTo>
                  <a:pt x="0" y="298132"/>
                </a:lnTo>
                <a:lnTo>
                  <a:pt x="96584" y="394716"/>
                </a:lnTo>
                <a:lnTo>
                  <a:pt x="197358" y="293941"/>
                </a:lnTo>
                <a:lnTo>
                  <a:pt x="298133" y="394716"/>
                </a:lnTo>
                <a:lnTo>
                  <a:pt x="394811" y="298132"/>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5"/>
          <p:cNvSpPr/>
          <p:nvPr/>
        </p:nvSpPr>
        <p:spPr>
          <a:xfrm>
            <a:off x="10686588" y="5968129"/>
            <a:ext cx="375070" cy="374980"/>
          </a:xfrm>
          <a:custGeom>
            <a:avLst/>
            <a:gdLst/>
            <a:ahLst/>
            <a:cxnLst/>
            <a:rect l="l" t="t" r="r" b="b"/>
            <a:pathLst>
              <a:path w="394811" h="394716" extrusionOk="0">
                <a:moveTo>
                  <a:pt x="394811" y="96584"/>
                </a:moveTo>
                <a:lnTo>
                  <a:pt x="298133" y="0"/>
                </a:lnTo>
                <a:lnTo>
                  <a:pt x="197358" y="100775"/>
                </a:lnTo>
                <a:lnTo>
                  <a:pt x="96584" y="0"/>
                </a:lnTo>
                <a:lnTo>
                  <a:pt x="0" y="96584"/>
                </a:lnTo>
                <a:lnTo>
                  <a:pt x="100775" y="197358"/>
                </a:lnTo>
                <a:lnTo>
                  <a:pt x="0" y="298132"/>
                </a:lnTo>
                <a:lnTo>
                  <a:pt x="96584" y="394716"/>
                </a:lnTo>
                <a:lnTo>
                  <a:pt x="197358" y="293941"/>
                </a:lnTo>
                <a:lnTo>
                  <a:pt x="298133" y="394716"/>
                </a:lnTo>
                <a:lnTo>
                  <a:pt x="394811" y="298132"/>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5"/>
          <p:cNvSpPr/>
          <p:nvPr/>
        </p:nvSpPr>
        <p:spPr>
          <a:xfrm>
            <a:off x="11170917" y="5968129"/>
            <a:ext cx="375070" cy="374980"/>
          </a:xfrm>
          <a:custGeom>
            <a:avLst/>
            <a:gdLst/>
            <a:ahLst/>
            <a:cxnLst/>
            <a:rect l="l" t="t" r="r" b="b"/>
            <a:pathLst>
              <a:path w="394811" h="394716" extrusionOk="0">
                <a:moveTo>
                  <a:pt x="394811" y="96584"/>
                </a:moveTo>
                <a:lnTo>
                  <a:pt x="298133" y="0"/>
                </a:lnTo>
                <a:lnTo>
                  <a:pt x="197358" y="100775"/>
                </a:lnTo>
                <a:lnTo>
                  <a:pt x="96584" y="0"/>
                </a:lnTo>
                <a:lnTo>
                  <a:pt x="0" y="96584"/>
                </a:lnTo>
                <a:lnTo>
                  <a:pt x="100775" y="197358"/>
                </a:lnTo>
                <a:lnTo>
                  <a:pt x="0" y="298132"/>
                </a:lnTo>
                <a:lnTo>
                  <a:pt x="96584" y="394716"/>
                </a:lnTo>
                <a:lnTo>
                  <a:pt x="197358" y="293941"/>
                </a:lnTo>
                <a:lnTo>
                  <a:pt x="298133" y="394716"/>
                </a:lnTo>
                <a:lnTo>
                  <a:pt x="394811" y="298132"/>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5"/>
          <p:cNvSpPr/>
          <p:nvPr/>
        </p:nvSpPr>
        <p:spPr>
          <a:xfrm>
            <a:off x="706677" y="1125281"/>
            <a:ext cx="375070" cy="375070"/>
          </a:xfrm>
          <a:custGeom>
            <a:avLst/>
            <a:gdLst/>
            <a:ahLst/>
            <a:cxnLst/>
            <a:rect l="l" t="t" r="r" b="b"/>
            <a:pathLst>
              <a:path w="394811" h="394811" extrusionOk="0">
                <a:moveTo>
                  <a:pt x="394811" y="96583"/>
                </a:moveTo>
                <a:lnTo>
                  <a:pt x="298228" y="0"/>
                </a:lnTo>
                <a:lnTo>
                  <a:pt x="197453" y="100775"/>
                </a:lnTo>
                <a:lnTo>
                  <a:pt x="96679" y="0"/>
                </a:lnTo>
                <a:lnTo>
                  <a:pt x="0" y="96583"/>
                </a:lnTo>
                <a:lnTo>
                  <a:pt x="100870" y="197358"/>
                </a:lnTo>
                <a:lnTo>
                  <a:pt x="0" y="298133"/>
                </a:lnTo>
                <a:lnTo>
                  <a:pt x="96679" y="394811"/>
                </a:lnTo>
                <a:lnTo>
                  <a:pt x="197453" y="293942"/>
                </a:lnTo>
                <a:lnTo>
                  <a:pt x="298228" y="394811"/>
                </a:lnTo>
                <a:lnTo>
                  <a:pt x="394811" y="298133"/>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5"/>
          <p:cNvSpPr/>
          <p:nvPr/>
        </p:nvSpPr>
        <p:spPr>
          <a:xfrm>
            <a:off x="10971915" y="1005173"/>
            <a:ext cx="434340" cy="615315"/>
          </a:xfrm>
          <a:custGeom>
            <a:avLst/>
            <a:gdLst/>
            <a:ahLst/>
            <a:cxnLst/>
            <a:rect l="l" t="t" r="r" b="b"/>
            <a:pathLst>
              <a:path w="457200" h="647700" extrusionOk="0">
                <a:moveTo>
                  <a:pt x="0" y="0"/>
                </a:moveTo>
                <a:lnTo>
                  <a:pt x="47625" y="542925"/>
                </a:lnTo>
                <a:lnTo>
                  <a:pt x="190500" y="400050"/>
                </a:lnTo>
                <a:lnTo>
                  <a:pt x="323850" y="647700"/>
                </a:lnTo>
                <a:lnTo>
                  <a:pt x="428625" y="571500"/>
                </a:lnTo>
                <a:lnTo>
                  <a:pt x="257175" y="342900"/>
                </a:lnTo>
                <a:lnTo>
                  <a:pt x="457200" y="295275"/>
                </a:lnTo>
                <a:close/>
              </a:path>
            </a:pathLst>
          </a:custGeom>
          <a:solidFill>
            <a:schemeClr val="accent2"/>
          </a:solidFill>
          <a:ln w="381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87" name="Google Shape;87;p5"/>
          <p:cNvSpPr/>
          <p:nvPr/>
        </p:nvSpPr>
        <p:spPr>
          <a:xfrm>
            <a:off x="794675" y="485971"/>
            <a:ext cx="190024" cy="190024"/>
          </a:xfrm>
          <a:custGeom>
            <a:avLst/>
            <a:gdLst/>
            <a:ahLst/>
            <a:cxnLst/>
            <a:rect l="l" t="t" r="r" b="b"/>
            <a:pathLst>
              <a:path w="200025" h="200025" extrusionOk="0">
                <a:moveTo>
                  <a:pt x="100013" y="200025"/>
                </a:moveTo>
                <a:lnTo>
                  <a:pt x="100013" y="200025"/>
                </a:lnTo>
                <a:cubicBezTo>
                  <a:pt x="44958" y="200025"/>
                  <a:pt x="0" y="155067"/>
                  <a:pt x="0" y="100013"/>
                </a:cubicBezTo>
                <a:lnTo>
                  <a:pt x="0" y="100013"/>
                </a:lnTo>
                <a:cubicBezTo>
                  <a:pt x="0" y="44958"/>
                  <a:pt x="44958" y="0"/>
                  <a:pt x="100013" y="0"/>
                </a:cubicBezTo>
                <a:lnTo>
                  <a:pt x="100013" y="0"/>
                </a:lnTo>
                <a:cubicBezTo>
                  <a:pt x="155067" y="0"/>
                  <a:pt x="200025" y="44958"/>
                  <a:pt x="200025" y="100013"/>
                </a:cubicBezTo>
                <a:lnTo>
                  <a:pt x="200025" y="100013"/>
                </a:lnTo>
                <a:cubicBezTo>
                  <a:pt x="200025" y="155067"/>
                  <a:pt x="155067" y="200025"/>
                  <a:pt x="100013" y="200025"/>
                </a:cubicBezTo>
                <a:close/>
              </a:path>
            </a:pathLst>
          </a:custGeom>
          <a:solidFill>
            <a:schemeClr val="accent1"/>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5"/>
          <p:cNvSpPr/>
          <p:nvPr/>
        </p:nvSpPr>
        <p:spPr>
          <a:xfrm>
            <a:off x="1165842" y="485971"/>
            <a:ext cx="190024" cy="190024"/>
          </a:xfrm>
          <a:custGeom>
            <a:avLst/>
            <a:gdLst/>
            <a:ahLst/>
            <a:cxnLst/>
            <a:rect l="l" t="t" r="r" b="b"/>
            <a:pathLst>
              <a:path w="200025" h="200025" extrusionOk="0">
                <a:moveTo>
                  <a:pt x="100013" y="200025"/>
                </a:moveTo>
                <a:lnTo>
                  <a:pt x="100013" y="200025"/>
                </a:lnTo>
                <a:cubicBezTo>
                  <a:pt x="44958" y="200025"/>
                  <a:pt x="0" y="155067"/>
                  <a:pt x="0" y="100013"/>
                </a:cubicBezTo>
                <a:lnTo>
                  <a:pt x="0" y="100013"/>
                </a:lnTo>
                <a:cubicBezTo>
                  <a:pt x="0" y="45053"/>
                  <a:pt x="44958" y="0"/>
                  <a:pt x="100013" y="0"/>
                </a:cubicBezTo>
                <a:lnTo>
                  <a:pt x="100013" y="0"/>
                </a:lnTo>
                <a:cubicBezTo>
                  <a:pt x="154972" y="0"/>
                  <a:pt x="200025" y="44958"/>
                  <a:pt x="200025" y="100013"/>
                </a:cubicBezTo>
                <a:lnTo>
                  <a:pt x="200025" y="100013"/>
                </a:lnTo>
                <a:cubicBezTo>
                  <a:pt x="200025" y="155067"/>
                  <a:pt x="155067" y="200025"/>
                  <a:pt x="100013" y="200025"/>
                </a:cubicBezTo>
                <a:close/>
              </a:path>
            </a:pathLst>
          </a:custGeom>
          <a:solidFill>
            <a:schemeClr val="accent2"/>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5"/>
          <p:cNvSpPr/>
          <p:nvPr/>
        </p:nvSpPr>
        <p:spPr>
          <a:xfrm>
            <a:off x="1546063" y="485971"/>
            <a:ext cx="190024" cy="190024"/>
          </a:xfrm>
          <a:custGeom>
            <a:avLst/>
            <a:gdLst/>
            <a:ahLst/>
            <a:cxnLst/>
            <a:rect l="l" t="t" r="r" b="b"/>
            <a:pathLst>
              <a:path w="200025" h="200025" extrusionOk="0">
                <a:moveTo>
                  <a:pt x="100013" y="200025"/>
                </a:moveTo>
                <a:lnTo>
                  <a:pt x="100013" y="200025"/>
                </a:lnTo>
                <a:cubicBezTo>
                  <a:pt x="44958" y="200025"/>
                  <a:pt x="0" y="155067"/>
                  <a:pt x="0" y="100013"/>
                </a:cubicBezTo>
                <a:lnTo>
                  <a:pt x="0" y="100013"/>
                </a:lnTo>
                <a:cubicBezTo>
                  <a:pt x="0" y="45053"/>
                  <a:pt x="44958" y="0"/>
                  <a:pt x="100013" y="0"/>
                </a:cubicBezTo>
                <a:lnTo>
                  <a:pt x="100013" y="0"/>
                </a:lnTo>
                <a:cubicBezTo>
                  <a:pt x="154972" y="0"/>
                  <a:pt x="200025" y="44958"/>
                  <a:pt x="200025" y="100013"/>
                </a:cubicBezTo>
                <a:lnTo>
                  <a:pt x="200025" y="100013"/>
                </a:lnTo>
                <a:cubicBezTo>
                  <a:pt x="200025" y="155067"/>
                  <a:pt x="155067" y="200025"/>
                  <a:pt x="100013" y="200025"/>
                </a:cubicBezTo>
                <a:close/>
              </a:path>
            </a:pathLst>
          </a:custGeom>
          <a:solidFill>
            <a:schemeClr val="accent1"/>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5"/>
          <p:cNvSpPr txBox="1">
            <a:spLocks noGrp="1"/>
          </p:cNvSpPr>
          <p:nvPr>
            <p:ph type="title"/>
          </p:nvPr>
        </p:nvSpPr>
        <p:spPr>
          <a:xfrm>
            <a:off x="1145784" y="3073438"/>
            <a:ext cx="9898200" cy="13248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7000"/>
              <a:buFont typeface="Aldrich"/>
              <a:buNone/>
              <a:defRPr sz="7000"/>
            </a:lvl1pPr>
            <a:lvl2pPr lvl="1"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91" name="Google Shape;91;p5"/>
          <p:cNvSpPr/>
          <p:nvPr/>
        </p:nvSpPr>
        <p:spPr>
          <a:xfrm>
            <a:off x="706677" y="1666956"/>
            <a:ext cx="375070" cy="375070"/>
          </a:xfrm>
          <a:custGeom>
            <a:avLst/>
            <a:gdLst/>
            <a:ahLst/>
            <a:cxnLst/>
            <a:rect l="l" t="t" r="r" b="b"/>
            <a:pathLst>
              <a:path w="394811" h="394811" extrusionOk="0">
                <a:moveTo>
                  <a:pt x="394811" y="96583"/>
                </a:moveTo>
                <a:lnTo>
                  <a:pt x="298228" y="0"/>
                </a:lnTo>
                <a:lnTo>
                  <a:pt x="197453" y="100775"/>
                </a:lnTo>
                <a:lnTo>
                  <a:pt x="96679" y="0"/>
                </a:lnTo>
                <a:lnTo>
                  <a:pt x="0" y="96583"/>
                </a:lnTo>
                <a:lnTo>
                  <a:pt x="100870" y="197358"/>
                </a:lnTo>
                <a:lnTo>
                  <a:pt x="0" y="298133"/>
                </a:lnTo>
                <a:lnTo>
                  <a:pt x="96679" y="394811"/>
                </a:lnTo>
                <a:lnTo>
                  <a:pt x="197453" y="293942"/>
                </a:lnTo>
                <a:lnTo>
                  <a:pt x="298228" y="394811"/>
                </a:lnTo>
                <a:lnTo>
                  <a:pt x="394811" y="298133"/>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5"/>
          <p:cNvSpPr/>
          <p:nvPr/>
        </p:nvSpPr>
        <p:spPr>
          <a:xfrm>
            <a:off x="706677" y="2208631"/>
            <a:ext cx="375070" cy="375070"/>
          </a:xfrm>
          <a:custGeom>
            <a:avLst/>
            <a:gdLst/>
            <a:ahLst/>
            <a:cxnLst/>
            <a:rect l="l" t="t" r="r" b="b"/>
            <a:pathLst>
              <a:path w="394811" h="394811" extrusionOk="0">
                <a:moveTo>
                  <a:pt x="394811" y="96583"/>
                </a:moveTo>
                <a:lnTo>
                  <a:pt x="298228" y="0"/>
                </a:lnTo>
                <a:lnTo>
                  <a:pt x="197453" y="100775"/>
                </a:lnTo>
                <a:lnTo>
                  <a:pt x="96679" y="0"/>
                </a:lnTo>
                <a:lnTo>
                  <a:pt x="0" y="96583"/>
                </a:lnTo>
                <a:lnTo>
                  <a:pt x="100870" y="197358"/>
                </a:lnTo>
                <a:lnTo>
                  <a:pt x="0" y="298133"/>
                </a:lnTo>
                <a:lnTo>
                  <a:pt x="96679" y="394811"/>
                </a:lnTo>
                <a:lnTo>
                  <a:pt x="197453" y="293942"/>
                </a:lnTo>
                <a:lnTo>
                  <a:pt x="298228" y="394811"/>
                </a:lnTo>
                <a:lnTo>
                  <a:pt x="394811" y="298133"/>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5"/>
          <p:cNvSpPr/>
          <p:nvPr/>
        </p:nvSpPr>
        <p:spPr>
          <a:xfrm>
            <a:off x="2155119" y="628053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5"/>
          <p:cNvSpPr/>
          <p:nvPr/>
        </p:nvSpPr>
        <p:spPr>
          <a:xfrm>
            <a:off x="1928796" y="628053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1693422" y="628053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1458047" y="628053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1222672" y="628053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rot="5400000">
            <a:off x="539449" y="5812111"/>
            <a:ext cx="700463" cy="361950"/>
          </a:xfrm>
          <a:custGeom>
            <a:avLst/>
            <a:gdLst/>
            <a:ahLst/>
            <a:cxnLst/>
            <a:rect l="l" t="t" r="r" b="b"/>
            <a:pathLst>
              <a:path w="737329" h="381000" extrusionOk="0">
                <a:moveTo>
                  <a:pt x="0" y="190500"/>
                </a:moveTo>
                <a:lnTo>
                  <a:pt x="194405" y="381000"/>
                </a:lnTo>
                <a:lnTo>
                  <a:pt x="194405" y="261938"/>
                </a:lnTo>
                <a:lnTo>
                  <a:pt x="737330" y="261938"/>
                </a:lnTo>
                <a:lnTo>
                  <a:pt x="737330" y="119063"/>
                </a:lnTo>
                <a:lnTo>
                  <a:pt x="194405" y="119063"/>
                </a:lnTo>
                <a:lnTo>
                  <a:pt x="194405" y="0"/>
                </a:lnTo>
                <a:close/>
              </a:path>
            </a:pathLst>
          </a:custGeom>
          <a:solidFill>
            <a:schemeClr val="accent1"/>
          </a:solidFill>
          <a:ln w="381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99"/>
        <p:cNvGrpSpPr/>
        <p:nvPr/>
      </p:nvGrpSpPr>
      <p:grpSpPr>
        <a:xfrm>
          <a:off x="0" y="0"/>
          <a:ext cx="0" cy="0"/>
          <a:chOff x="0" y="0"/>
          <a:chExt cx="0" cy="0"/>
        </a:xfrm>
      </p:grpSpPr>
      <p:sp>
        <p:nvSpPr>
          <p:cNvPr id="100" name="Google Shape;100;p6"/>
          <p:cNvSpPr/>
          <p:nvPr/>
        </p:nvSpPr>
        <p:spPr>
          <a:xfrm>
            <a:off x="794675" y="409775"/>
            <a:ext cx="9760982" cy="5895094"/>
          </a:xfrm>
          <a:custGeom>
            <a:avLst/>
            <a:gdLst/>
            <a:ahLst/>
            <a:cxnLst/>
            <a:rect l="l" t="t" r="r" b="b"/>
            <a:pathLst>
              <a:path w="4362450" h="4943475" extrusionOk="0">
                <a:moveTo>
                  <a:pt x="0" y="0"/>
                </a:moveTo>
                <a:lnTo>
                  <a:pt x="4362450" y="0"/>
                </a:lnTo>
                <a:lnTo>
                  <a:pt x="4362450" y="4943475"/>
                </a:lnTo>
                <a:lnTo>
                  <a:pt x="0" y="4943475"/>
                </a:lnTo>
                <a:close/>
              </a:path>
            </a:pathLst>
          </a:custGeom>
          <a:solidFill>
            <a:schemeClr val="accent4"/>
          </a:solidFill>
          <a:ln w="38100" cap="flat" cmpd="sng">
            <a:solidFill>
              <a:schemeClr val="accent4"/>
            </a:solidFill>
            <a:prstDash val="solid"/>
            <a:miter lim="8000"/>
            <a:headEnd type="none" w="sm" len="sm"/>
            <a:tailEnd type="none" w="sm" len="sm"/>
          </a:ln>
          <a:effectLst>
            <a:outerShdw blurRad="127000" sx="102000" sy="102000" algn="ctr" rotWithShape="0">
              <a:srgbClr val="000000">
                <a:alpha val="2471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01" name="Google Shape;101;p6"/>
          <p:cNvSpPr/>
          <p:nvPr/>
        </p:nvSpPr>
        <p:spPr>
          <a:xfrm>
            <a:off x="531875" y="313975"/>
            <a:ext cx="9841230" cy="5775198"/>
          </a:xfrm>
          <a:custGeom>
            <a:avLst/>
            <a:gdLst/>
            <a:ahLst/>
            <a:cxnLst/>
            <a:rect l="l" t="t" r="r" b="b"/>
            <a:pathLst>
              <a:path w="11715750" h="6562725" extrusionOk="0">
                <a:moveTo>
                  <a:pt x="0" y="0"/>
                </a:moveTo>
                <a:lnTo>
                  <a:pt x="11715750" y="0"/>
                </a:lnTo>
                <a:lnTo>
                  <a:pt x="11715750" y="6562725"/>
                </a:lnTo>
                <a:lnTo>
                  <a:pt x="0" y="6562725"/>
                </a:lnTo>
                <a:close/>
              </a:path>
            </a:pathLst>
          </a:custGeom>
          <a:solidFill>
            <a:srgbClr val="FFFFFF"/>
          </a:solidFill>
          <a:ln w="38100" cap="flat" cmpd="sng">
            <a:solidFill>
              <a:schemeClr val="accent4"/>
            </a:solidFill>
            <a:prstDash val="solid"/>
            <a:miter lim="8000"/>
            <a:headEnd type="none" w="sm" len="sm"/>
            <a:tailEnd type="none" w="sm" len="sm"/>
          </a:ln>
          <a:effectLst>
            <a:outerShdw blurRad="127000" sx="102000" sy="102000" algn="ctr" rotWithShape="0">
              <a:srgbClr val="000000">
                <a:alpha val="2471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6"/>
          <p:cNvSpPr/>
          <p:nvPr/>
        </p:nvSpPr>
        <p:spPr>
          <a:xfrm>
            <a:off x="529875" y="309450"/>
            <a:ext cx="9841230" cy="538400"/>
          </a:xfrm>
          <a:custGeom>
            <a:avLst/>
            <a:gdLst/>
            <a:ahLst/>
            <a:cxnLst/>
            <a:rect l="l" t="t" r="r" b="b"/>
            <a:pathLst>
              <a:path w="11715750" h="566737" extrusionOk="0">
                <a:moveTo>
                  <a:pt x="0" y="0"/>
                </a:moveTo>
                <a:lnTo>
                  <a:pt x="11715750" y="0"/>
                </a:lnTo>
                <a:lnTo>
                  <a:pt x="11715750" y="566738"/>
                </a:lnTo>
                <a:lnTo>
                  <a:pt x="0" y="566738"/>
                </a:lnTo>
                <a:close/>
              </a:path>
            </a:pathLst>
          </a:custGeom>
          <a:solidFill>
            <a:srgbClr val="FFFFFF"/>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6"/>
          <p:cNvSpPr/>
          <p:nvPr/>
        </p:nvSpPr>
        <p:spPr>
          <a:xfrm rot="-5400000">
            <a:off x="11581564" y="6196332"/>
            <a:ext cx="375070" cy="374980"/>
          </a:xfrm>
          <a:custGeom>
            <a:avLst/>
            <a:gdLst/>
            <a:ahLst/>
            <a:cxnLst/>
            <a:rect l="l" t="t" r="r" b="b"/>
            <a:pathLst>
              <a:path w="394811" h="394716" extrusionOk="0">
                <a:moveTo>
                  <a:pt x="394811" y="96584"/>
                </a:moveTo>
                <a:lnTo>
                  <a:pt x="298133" y="0"/>
                </a:lnTo>
                <a:lnTo>
                  <a:pt x="197358" y="100775"/>
                </a:lnTo>
                <a:lnTo>
                  <a:pt x="96584" y="0"/>
                </a:lnTo>
                <a:lnTo>
                  <a:pt x="0" y="96584"/>
                </a:lnTo>
                <a:lnTo>
                  <a:pt x="100775" y="197358"/>
                </a:lnTo>
                <a:lnTo>
                  <a:pt x="0" y="298132"/>
                </a:lnTo>
                <a:lnTo>
                  <a:pt x="96584" y="394716"/>
                </a:lnTo>
                <a:lnTo>
                  <a:pt x="197358" y="293941"/>
                </a:lnTo>
                <a:lnTo>
                  <a:pt x="298133" y="394716"/>
                </a:lnTo>
                <a:lnTo>
                  <a:pt x="394811" y="298132"/>
                </a:lnTo>
                <a:lnTo>
                  <a:pt x="294037" y="197358"/>
                </a:lnTo>
                <a:close/>
              </a:path>
            </a:pathLst>
          </a:custGeom>
          <a:noFill/>
          <a:ln w="381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6"/>
          <p:cNvSpPr/>
          <p:nvPr/>
        </p:nvSpPr>
        <p:spPr>
          <a:xfrm rot="-5400000">
            <a:off x="11581564" y="5712004"/>
            <a:ext cx="375070" cy="374980"/>
          </a:xfrm>
          <a:custGeom>
            <a:avLst/>
            <a:gdLst/>
            <a:ahLst/>
            <a:cxnLst/>
            <a:rect l="l" t="t" r="r" b="b"/>
            <a:pathLst>
              <a:path w="394811" h="394716" extrusionOk="0">
                <a:moveTo>
                  <a:pt x="394811" y="96584"/>
                </a:moveTo>
                <a:lnTo>
                  <a:pt x="298133" y="0"/>
                </a:lnTo>
                <a:lnTo>
                  <a:pt x="197358" y="100775"/>
                </a:lnTo>
                <a:lnTo>
                  <a:pt x="96584" y="0"/>
                </a:lnTo>
                <a:lnTo>
                  <a:pt x="0" y="96584"/>
                </a:lnTo>
                <a:lnTo>
                  <a:pt x="100775" y="197358"/>
                </a:lnTo>
                <a:lnTo>
                  <a:pt x="0" y="298132"/>
                </a:lnTo>
                <a:lnTo>
                  <a:pt x="96584" y="394716"/>
                </a:lnTo>
                <a:lnTo>
                  <a:pt x="197358" y="293941"/>
                </a:lnTo>
                <a:lnTo>
                  <a:pt x="298133" y="394716"/>
                </a:lnTo>
                <a:lnTo>
                  <a:pt x="394811" y="298132"/>
                </a:lnTo>
                <a:lnTo>
                  <a:pt x="294037" y="197358"/>
                </a:lnTo>
                <a:close/>
              </a:path>
            </a:pathLst>
          </a:custGeom>
          <a:noFill/>
          <a:ln w="381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6"/>
          <p:cNvSpPr/>
          <p:nvPr/>
        </p:nvSpPr>
        <p:spPr>
          <a:xfrm rot="-5400000">
            <a:off x="11581564" y="5227675"/>
            <a:ext cx="375070" cy="374980"/>
          </a:xfrm>
          <a:custGeom>
            <a:avLst/>
            <a:gdLst/>
            <a:ahLst/>
            <a:cxnLst/>
            <a:rect l="l" t="t" r="r" b="b"/>
            <a:pathLst>
              <a:path w="394811" h="394716" extrusionOk="0">
                <a:moveTo>
                  <a:pt x="394811" y="96584"/>
                </a:moveTo>
                <a:lnTo>
                  <a:pt x="298133" y="0"/>
                </a:lnTo>
                <a:lnTo>
                  <a:pt x="197358" y="100775"/>
                </a:lnTo>
                <a:lnTo>
                  <a:pt x="96584" y="0"/>
                </a:lnTo>
                <a:lnTo>
                  <a:pt x="0" y="96584"/>
                </a:lnTo>
                <a:lnTo>
                  <a:pt x="100775" y="197358"/>
                </a:lnTo>
                <a:lnTo>
                  <a:pt x="0" y="298132"/>
                </a:lnTo>
                <a:lnTo>
                  <a:pt x="96584" y="394716"/>
                </a:lnTo>
                <a:lnTo>
                  <a:pt x="197358" y="293941"/>
                </a:lnTo>
                <a:lnTo>
                  <a:pt x="298133" y="394716"/>
                </a:lnTo>
                <a:lnTo>
                  <a:pt x="394811" y="298132"/>
                </a:lnTo>
                <a:lnTo>
                  <a:pt x="294037" y="197358"/>
                </a:lnTo>
                <a:close/>
              </a:path>
            </a:pathLst>
          </a:custGeom>
          <a:noFill/>
          <a:ln w="381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6"/>
          <p:cNvSpPr/>
          <p:nvPr/>
        </p:nvSpPr>
        <p:spPr>
          <a:xfrm>
            <a:off x="706677" y="1125281"/>
            <a:ext cx="375070" cy="375070"/>
          </a:xfrm>
          <a:custGeom>
            <a:avLst/>
            <a:gdLst/>
            <a:ahLst/>
            <a:cxnLst/>
            <a:rect l="l" t="t" r="r" b="b"/>
            <a:pathLst>
              <a:path w="394811" h="394811" extrusionOk="0">
                <a:moveTo>
                  <a:pt x="394811" y="96583"/>
                </a:moveTo>
                <a:lnTo>
                  <a:pt x="298228" y="0"/>
                </a:lnTo>
                <a:lnTo>
                  <a:pt x="197453" y="100775"/>
                </a:lnTo>
                <a:lnTo>
                  <a:pt x="96679" y="0"/>
                </a:lnTo>
                <a:lnTo>
                  <a:pt x="0" y="96583"/>
                </a:lnTo>
                <a:lnTo>
                  <a:pt x="100870" y="197358"/>
                </a:lnTo>
                <a:lnTo>
                  <a:pt x="0" y="298133"/>
                </a:lnTo>
                <a:lnTo>
                  <a:pt x="96679" y="394811"/>
                </a:lnTo>
                <a:lnTo>
                  <a:pt x="197453" y="293942"/>
                </a:lnTo>
                <a:lnTo>
                  <a:pt x="298228" y="394811"/>
                </a:lnTo>
                <a:lnTo>
                  <a:pt x="394811" y="298133"/>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6"/>
          <p:cNvSpPr/>
          <p:nvPr/>
        </p:nvSpPr>
        <p:spPr>
          <a:xfrm>
            <a:off x="9683165" y="5342573"/>
            <a:ext cx="434340" cy="615315"/>
          </a:xfrm>
          <a:custGeom>
            <a:avLst/>
            <a:gdLst/>
            <a:ahLst/>
            <a:cxnLst/>
            <a:rect l="l" t="t" r="r" b="b"/>
            <a:pathLst>
              <a:path w="457200" h="647700" extrusionOk="0">
                <a:moveTo>
                  <a:pt x="0" y="0"/>
                </a:moveTo>
                <a:lnTo>
                  <a:pt x="47625" y="542925"/>
                </a:lnTo>
                <a:lnTo>
                  <a:pt x="190500" y="400050"/>
                </a:lnTo>
                <a:lnTo>
                  <a:pt x="323850" y="647700"/>
                </a:lnTo>
                <a:lnTo>
                  <a:pt x="428625" y="571500"/>
                </a:lnTo>
                <a:lnTo>
                  <a:pt x="257175" y="342900"/>
                </a:lnTo>
                <a:lnTo>
                  <a:pt x="457200" y="295275"/>
                </a:lnTo>
                <a:close/>
              </a:path>
            </a:pathLst>
          </a:custGeom>
          <a:solidFill>
            <a:schemeClr val="accent3"/>
          </a:solidFill>
          <a:ln w="381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08" name="Google Shape;108;p6"/>
          <p:cNvSpPr/>
          <p:nvPr/>
        </p:nvSpPr>
        <p:spPr>
          <a:xfrm>
            <a:off x="794675" y="485971"/>
            <a:ext cx="190024" cy="190024"/>
          </a:xfrm>
          <a:custGeom>
            <a:avLst/>
            <a:gdLst/>
            <a:ahLst/>
            <a:cxnLst/>
            <a:rect l="l" t="t" r="r" b="b"/>
            <a:pathLst>
              <a:path w="200025" h="200025" extrusionOk="0">
                <a:moveTo>
                  <a:pt x="100013" y="200025"/>
                </a:moveTo>
                <a:lnTo>
                  <a:pt x="100013" y="200025"/>
                </a:lnTo>
                <a:cubicBezTo>
                  <a:pt x="44958" y="200025"/>
                  <a:pt x="0" y="155067"/>
                  <a:pt x="0" y="100013"/>
                </a:cubicBezTo>
                <a:lnTo>
                  <a:pt x="0" y="100013"/>
                </a:lnTo>
                <a:cubicBezTo>
                  <a:pt x="0" y="44958"/>
                  <a:pt x="44958" y="0"/>
                  <a:pt x="100013" y="0"/>
                </a:cubicBezTo>
                <a:lnTo>
                  <a:pt x="100013" y="0"/>
                </a:lnTo>
                <a:cubicBezTo>
                  <a:pt x="155067" y="0"/>
                  <a:pt x="200025" y="44958"/>
                  <a:pt x="200025" y="100013"/>
                </a:cubicBezTo>
                <a:lnTo>
                  <a:pt x="200025" y="100013"/>
                </a:lnTo>
                <a:cubicBezTo>
                  <a:pt x="200025" y="155067"/>
                  <a:pt x="155067" y="200025"/>
                  <a:pt x="100013" y="200025"/>
                </a:cubicBezTo>
                <a:close/>
              </a:path>
            </a:pathLst>
          </a:custGeom>
          <a:solidFill>
            <a:schemeClr val="accent1"/>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6"/>
          <p:cNvSpPr/>
          <p:nvPr/>
        </p:nvSpPr>
        <p:spPr>
          <a:xfrm>
            <a:off x="1165842" y="485971"/>
            <a:ext cx="190024" cy="190024"/>
          </a:xfrm>
          <a:custGeom>
            <a:avLst/>
            <a:gdLst/>
            <a:ahLst/>
            <a:cxnLst/>
            <a:rect l="l" t="t" r="r" b="b"/>
            <a:pathLst>
              <a:path w="200025" h="200025" extrusionOk="0">
                <a:moveTo>
                  <a:pt x="100013" y="200025"/>
                </a:moveTo>
                <a:lnTo>
                  <a:pt x="100013" y="200025"/>
                </a:lnTo>
                <a:cubicBezTo>
                  <a:pt x="44958" y="200025"/>
                  <a:pt x="0" y="155067"/>
                  <a:pt x="0" y="100013"/>
                </a:cubicBezTo>
                <a:lnTo>
                  <a:pt x="0" y="100013"/>
                </a:lnTo>
                <a:cubicBezTo>
                  <a:pt x="0" y="45053"/>
                  <a:pt x="44958" y="0"/>
                  <a:pt x="100013" y="0"/>
                </a:cubicBezTo>
                <a:lnTo>
                  <a:pt x="100013" y="0"/>
                </a:lnTo>
                <a:cubicBezTo>
                  <a:pt x="154972" y="0"/>
                  <a:pt x="200025" y="44958"/>
                  <a:pt x="200025" y="100013"/>
                </a:cubicBezTo>
                <a:lnTo>
                  <a:pt x="200025" y="100013"/>
                </a:lnTo>
                <a:cubicBezTo>
                  <a:pt x="200025" y="155067"/>
                  <a:pt x="155067" y="200025"/>
                  <a:pt x="100013" y="200025"/>
                </a:cubicBezTo>
                <a:close/>
              </a:path>
            </a:pathLst>
          </a:custGeom>
          <a:solidFill>
            <a:schemeClr val="accent2"/>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6"/>
          <p:cNvSpPr/>
          <p:nvPr/>
        </p:nvSpPr>
        <p:spPr>
          <a:xfrm>
            <a:off x="1546063" y="485971"/>
            <a:ext cx="190024" cy="190024"/>
          </a:xfrm>
          <a:custGeom>
            <a:avLst/>
            <a:gdLst/>
            <a:ahLst/>
            <a:cxnLst/>
            <a:rect l="l" t="t" r="r" b="b"/>
            <a:pathLst>
              <a:path w="200025" h="200025" extrusionOk="0">
                <a:moveTo>
                  <a:pt x="100013" y="200025"/>
                </a:moveTo>
                <a:lnTo>
                  <a:pt x="100013" y="200025"/>
                </a:lnTo>
                <a:cubicBezTo>
                  <a:pt x="44958" y="200025"/>
                  <a:pt x="0" y="155067"/>
                  <a:pt x="0" y="100013"/>
                </a:cubicBezTo>
                <a:lnTo>
                  <a:pt x="0" y="100013"/>
                </a:lnTo>
                <a:cubicBezTo>
                  <a:pt x="0" y="45053"/>
                  <a:pt x="44958" y="0"/>
                  <a:pt x="100013" y="0"/>
                </a:cubicBezTo>
                <a:lnTo>
                  <a:pt x="100013" y="0"/>
                </a:lnTo>
                <a:cubicBezTo>
                  <a:pt x="154972" y="0"/>
                  <a:pt x="200025" y="44958"/>
                  <a:pt x="200025" y="100013"/>
                </a:cubicBezTo>
                <a:lnTo>
                  <a:pt x="200025" y="100013"/>
                </a:lnTo>
                <a:cubicBezTo>
                  <a:pt x="200025" y="155067"/>
                  <a:pt x="155067" y="200025"/>
                  <a:pt x="100013" y="200025"/>
                </a:cubicBezTo>
                <a:close/>
              </a:path>
            </a:pathLst>
          </a:custGeom>
          <a:solidFill>
            <a:schemeClr val="accent1"/>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6"/>
          <p:cNvSpPr/>
          <p:nvPr/>
        </p:nvSpPr>
        <p:spPr>
          <a:xfrm>
            <a:off x="706677" y="1666956"/>
            <a:ext cx="375070" cy="375070"/>
          </a:xfrm>
          <a:custGeom>
            <a:avLst/>
            <a:gdLst/>
            <a:ahLst/>
            <a:cxnLst/>
            <a:rect l="l" t="t" r="r" b="b"/>
            <a:pathLst>
              <a:path w="394811" h="394811" extrusionOk="0">
                <a:moveTo>
                  <a:pt x="394811" y="96583"/>
                </a:moveTo>
                <a:lnTo>
                  <a:pt x="298228" y="0"/>
                </a:lnTo>
                <a:lnTo>
                  <a:pt x="197453" y="100775"/>
                </a:lnTo>
                <a:lnTo>
                  <a:pt x="96679" y="0"/>
                </a:lnTo>
                <a:lnTo>
                  <a:pt x="0" y="96583"/>
                </a:lnTo>
                <a:lnTo>
                  <a:pt x="100870" y="197358"/>
                </a:lnTo>
                <a:lnTo>
                  <a:pt x="0" y="298133"/>
                </a:lnTo>
                <a:lnTo>
                  <a:pt x="96679" y="394811"/>
                </a:lnTo>
                <a:lnTo>
                  <a:pt x="197453" y="293942"/>
                </a:lnTo>
                <a:lnTo>
                  <a:pt x="298228" y="394811"/>
                </a:lnTo>
                <a:lnTo>
                  <a:pt x="394811" y="298133"/>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6"/>
          <p:cNvSpPr/>
          <p:nvPr/>
        </p:nvSpPr>
        <p:spPr>
          <a:xfrm>
            <a:off x="706677" y="2208631"/>
            <a:ext cx="375070" cy="375070"/>
          </a:xfrm>
          <a:custGeom>
            <a:avLst/>
            <a:gdLst/>
            <a:ahLst/>
            <a:cxnLst/>
            <a:rect l="l" t="t" r="r" b="b"/>
            <a:pathLst>
              <a:path w="394811" h="394811" extrusionOk="0">
                <a:moveTo>
                  <a:pt x="394811" y="96583"/>
                </a:moveTo>
                <a:lnTo>
                  <a:pt x="298228" y="0"/>
                </a:lnTo>
                <a:lnTo>
                  <a:pt x="197453" y="100775"/>
                </a:lnTo>
                <a:lnTo>
                  <a:pt x="96679" y="0"/>
                </a:lnTo>
                <a:lnTo>
                  <a:pt x="0" y="96583"/>
                </a:lnTo>
                <a:lnTo>
                  <a:pt x="100870" y="197358"/>
                </a:lnTo>
                <a:lnTo>
                  <a:pt x="0" y="298133"/>
                </a:lnTo>
                <a:lnTo>
                  <a:pt x="96679" y="394811"/>
                </a:lnTo>
                <a:lnTo>
                  <a:pt x="197453" y="293942"/>
                </a:lnTo>
                <a:lnTo>
                  <a:pt x="298228" y="394811"/>
                </a:lnTo>
                <a:lnTo>
                  <a:pt x="394811" y="298133"/>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6"/>
          <p:cNvSpPr txBox="1">
            <a:spLocks noGrp="1"/>
          </p:cNvSpPr>
          <p:nvPr>
            <p:ph type="title"/>
          </p:nvPr>
        </p:nvSpPr>
        <p:spPr>
          <a:xfrm>
            <a:off x="1355875" y="1194125"/>
            <a:ext cx="86772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14" name="Google Shape;114;p6"/>
          <p:cNvSpPr txBox="1">
            <a:spLocks noGrp="1"/>
          </p:cNvSpPr>
          <p:nvPr>
            <p:ph type="body" idx="1"/>
          </p:nvPr>
        </p:nvSpPr>
        <p:spPr>
          <a:xfrm>
            <a:off x="1355875" y="2459275"/>
            <a:ext cx="8677200" cy="28833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15" name="Google Shape;115;p6"/>
          <p:cNvSpPr/>
          <p:nvPr/>
        </p:nvSpPr>
        <p:spPr>
          <a:xfrm>
            <a:off x="11735165" y="181878"/>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6"/>
          <p:cNvSpPr/>
          <p:nvPr/>
        </p:nvSpPr>
        <p:spPr>
          <a:xfrm>
            <a:off x="11735165" y="426306"/>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5"/>
                </a:lnTo>
                <a:lnTo>
                  <a:pt x="27432" y="44005"/>
                </a:lnTo>
                <a:lnTo>
                  <a:pt x="27432" y="71438"/>
                </a:lnTo>
                <a:lnTo>
                  <a:pt x="44005" y="71438"/>
                </a:lnTo>
                <a:lnTo>
                  <a:pt x="44005" y="44005"/>
                </a:lnTo>
                <a:lnTo>
                  <a:pt x="71438" y="44005"/>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6"/>
          <p:cNvSpPr/>
          <p:nvPr/>
        </p:nvSpPr>
        <p:spPr>
          <a:xfrm>
            <a:off x="11735165" y="670733"/>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5"/>
                </a:lnTo>
                <a:lnTo>
                  <a:pt x="27432" y="44005"/>
                </a:lnTo>
                <a:lnTo>
                  <a:pt x="27432" y="71438"/>
                </a:lnTo>
                <a:lnTo>
                  <a:pt x="44005" y="71438"/>
                </a:lnTo>
                <a:lnTo>
                  <a:pt x="44005" y="44005"/>
                </a:lnTo>
                <a:lnTo>
                  <a:pt x="71438" y="44005"/>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6"/>
          <p:cNvSpPr/>
          <p:nvPr/>
        </p:nvSpPr>
        <p:spPr>
          <a:xfrm>
            <a:off x="11735165" y="91516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5"/>
                </a:lnTo>
                <a:lnTo>
                  <a:pt x="27432" y="44005"/>
                </a:lnTo>
                <a:lnTo>
                  <a:pt x="27432" y="71438"/>
                </a:lnTo>
                <a:lnTo>
                  <a:pt x="44005" y="71438"/>
                </a:lnTo>
                <a:lnTo>
                  <a:pt x="44005" y="44005"/>
                </a:lnTo>
                <a:lnTo>
                  <a:pt x="71438" y="44005"/>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175"/>
        <p:cNvGrpSpPr/>
        <p:nvPr/>
      </p:nvGrpSpPr>
      <p:grpSpPr>
        <a:xfrm>
          <a:off x="0" y="0"/>
          <a:ext cx="0" cy="0"/>
          <a:chOff x="0" y="0"/>
          <a:chExt cx="0" cy="0"/>
        </a:xfrm>
      </p:grpSpPr>
      <p:sp>
        <p:nvSpPr>
          <p:cNvPr id="176" name="Google Shape;176;p9"/>
          <p:cNvSpPr/>
          <p:nvPr/>
        </p:nvSpPr>
        <p:spPr>
          <a:xfrm>
            <a:off x="532142" y="313967"/>
            <a:ext cx="11129963" cy="6234589"/>
          </a:xfrm>
          <a:custGeom>
            <a:avLst/>
            <a:gdLst/>
            <a:ahLst/>
            <a:cxnLst/>
            <a:rect l="l" t="t" r="r" b="b"/>
            <a:pathLst>
              <a:path w="11715750" h="6562725" extrusionOk="0">
                <a:moveTo>
                  <a:pt x="0" y="0"/>
                </a:moveTo>
                <a:lnTo>
                  <a:pt x="11715750" y="0"/>
                </a:lnTo>
                <a:lnTo>
                  <a:pt x="11715750" y="6562725"/>
                </a:lnTo>
                <a:lnTo>
                  <a:pt x="0" y="6562725"/>
                </a:lnTo>
                <a:close/>
              </a:path>
            </a:pathLst>
          </a:custGeom>
          <a:solidFill>
            <a:srgbClr val="FFFFFF"/>
          </a:solidFill>
          <a:ln w="38100" cap="flat" cmpd="sng">
            <a:solidFill>
              <a:schemeClr val="accent4"/>
            </a:solidFill>
            <a:prstDash val="solid"/>
            <a:miter lim="8000"/>
            <a:headEnd type="none" w="sm" len="sm"/>
            <a:tailEnd type="none" w="sm" len="sm"/>
          </a:ln>
          <a:effectLst>
            <a:outerShdw blurRad="127000" sx="102000" sy="102000" algn="ctr" rotWithShape="0">
              <a:srgbClr val="000000">
                <a:alpha val="2471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9"/>
          <p:cNvSpPr/>
          <p:nvPr/>
        </p:nvSpPr>
        <p:spPr>
          <a:xfrm>
            <a:off x="529877" y="309440"/>
            <a:ext cx="11129963" cy="538400"/>
          </a:xfrm>
          <a:custGeom>
            <a:avLst/>
            <a:gdLst/>
            <a:ahLst/>
            <a:cxnLst/>
            <a:rect l="l" t="t" r="r" b="b"/>
            <a:pathLst>
              <a:path w="11715750" h="566737" extrusionOk="0">
                <a:moveTo>
                  <a:pt x="0" y="0"/>
                </a:moveTo>
                <a:lnTo>
                  <a:pt x="11715750" y="0"/>
                </a:lnTo>
                <a:lnTo>
                  <a:pt x="11715750" y="566738"/>
                </a:lnTo>
                <a:lnTo>
                  <a:pt x="0" y="566738"/>
                </a:lnTo>
                <a:close/>
              </a:path>
            </a:pathLst>
          </a:custGeom>
          <a:solidFill>
            <a:srgbClr val="FFFFFF"/>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9"/>
          <p:cNvSpPr/>
          <p:nvPr/>
        </p:nvSpPr>
        <p:spPr>
          <a:xfrm>
            <a:off x="10202260" y="5968129"/>
            <a:ext cx="375070" cy="374980"/>
          </a:xfrm>
          <a:custGeom>
            <a:avLst/>
            <a:gdLst/>
            <a:ahLst/>
            <a:cxnLst/>
            <a:rect l="l" t="t" r="r" b="b"/>
            <a:pathLst>
              <a:path w="394811" h="394716" extrusionOk="0">
                <a:moveTo>
                  <a:pt x="394811" y="96584"/>
                </a:moveTo>
                <a:lnTo>
                  <a:pt x="298133" y="0"/>
                </a:lnTo>
                <a:lnTo>
                  <a:pt x="197358" y="100775"/>
                </a:lnTo>
                <a:lnTo>
                  <a:pt x="96584" y="0"/>
                </a:lnTo>
                <a:lnTo>
                  <a:pt x="0" y="96584"/>
                </a:lnTo>
                <a:lnTo>
                  <a:pt x="100775" y="197358"/>
                </a:lnTo>
                <a:lnTo>
                  <a:pt x="0" y="298132"/>
                </a:lnTo>
                <a:lnTo>
                  <a:pt x="96584" y="394716"/>
                </a:lnTo>
                <a:lnTo>
                  <a:pt x="197358" y="293941"/>
                </a:lnTo>
                <a:lnTo>
                  <a:pt x="298133" y="394716"/>
                </a:lnTo>
                <a:lnTo>
                  <a:pt x="394811" y="298132"/>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9"/>
          <p:cNvSpPr/>
          <p:nvPr/>
        </p:nvSpPr>
        <p:spPr>
          <a:xfrm>
            <a:off x="10686588" y="5968129"/>
            <a:ext cx="375070" cy="374980"/>
          </a:xfrm>
          <a:custGeom>
            <a:avLst/>
            <a:gdLst/>
            <a:ahLst/>
            <a:cxnLst/>
            <a:rect l="l" t="t" r="r" b="b"/>
            <a:pathLst>
              <a:path w="394811" h="394716" extrusionOk="0">
                <a:moveTo>
                  <a:pt x="394811" y="96584"/>
                </a:moveTo>
                <a:lnTo>
                  <a:pt x="298133" y="0"/>
                </a:lnTo>
                <a:lnTo>
                  <a:pt x="197358" y="100775"/>
                </a:lnTo>
                <a:lnTo>
                  <a:pt x="96584" y="0"/>
                </a:lnTo>
                <a:lnTo>
                  <a:pt x="0" y="96584"/>
                </a:lnTo>
                <a:lnTo>
                  <a:pt x="100775" y="197358"/>
                </a:lnTo>
                <a:lnTo>
                  <a:pt x="0" y="298132"/>
                </a:lnTo>
                <a:lnTo>
                  <a:pt x="96584" y="394716"/>
                </a:lnTo>
                <a:lnTo>
                  <a:pt x="197358" y="293941"/>
                </a:lnTo>
                <a:lnTo>
                  <a:pt x="298133" y="394716"/>
                </a:lnTo>
                <a:lnTo>
                  <a:pt x="394811" y="298132"/>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9"/>
          <p:cNvSpPr/>
          <p:nvPr/>
        </p:nvSpPr>
        <p:spPr>
          <a:xfrm>
            <a:off x="11170917" y="5968129"/>
            <a:ext cx="375070" cy="374980"/>
          </a:xfrm>
          <a:custGeom>
            <a:avLst/>
            <a:gdLst/>
            <a:ahLst/>
            <a:cxnLst/>
            <a:rect l="l" t="t" r="r" b="b"/>
            <a:pathLst>
              <a:path w="394811" h="394716" extrusionOk="0">
                <a:moveTo>
                  <a:pt x="394811" y="96584"/>
                </a:moveTo>
                <a:lnTo>
                  <a:pt x="298133" y="0"/>
                </a:lnTo>
                <a:lnTo>
                  <a:pt x="197358" y="100775"/>
                </a:lnTo>
                <a:lnTo>
                  <a:pt x="96584" y="0"/>
                </a:lnTo>
                <a:lnTo>
                  <a:pt x="0" y="96584"/>
                </a:lnTo>
                <a:lnTo>
                  <a:pt x="100775" y="197358"/>
                </a:lnTo>
                <a:lnTo>
                  <a:pt x="0" y="298132"/>
                </a:lnTo>
                <a:lnTo>
                  <a:pt x="96584" y="394716"/>
                </a:lnTo>
                <a:lnTo>
                  <a:pt x="197358" y="293941"/>
                </a:lnTo>
                <a:lnTo>
                  <a:pt x="298133" y="394716"/>
                </a:lnTo>
                <a:lnTo>
                  <a:pt x="394811" y="298132"/>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9"/>
          <p:cNvSpPr/>
          <p:nvPr/>
        </p:nvSpPr>
        <p:spPr>
          <a:xfrm>
            <a:off x="706677" y="1125281"/>
            <a:ext cx="375070" cy="375070"/>
          </a:xfrm>
          <a:custGeom>
            <a:avLst/>
            <a:gdLst/>
            <a:ahLst/>
            <a:cxnLst/>
            <a:rect l="l" t="t" r="r" b="b"/>
            <a:pathLst>
              <a:path w="394811" h="394811" extrusionOk="0">
                <a:moveTo>
                  <a:pt x="394811" y="96583"/>
                </a:moveTo>
                <a:lnTo>
                  <a:pt x="298228" y="0"/>
                </a:lnTo>
                <a:lnTo>
                  <a:pt x="197453" y="100775"/>
                </a:lnTo>
                <a:lnTo>
                  <a:pt x="96679" y="0"/>
                </a:lnTo>
                <a:lnTo>
                  <a:pt x="0" y="96583"/>
                </a:lnTo>
                <a:lnTo>
                  <a:pt x="100870" y="197358"/>
                </a:lnTo>
                <a:lnTo>
                  <a:pt x="0" y="298133"/>
                </a:lnTo>
                <a:lnTo>
                  <a:pt x="96679" y="394811"/>
                </a:lnTo>
                <a:lnTo>
                  <a:pt x="197453" y="293942"/>
                </a:lnTo>
                <a:lnTo>
                  <a:pt x="298228" y="394811"/>
                </a:lnTo>
                <a:lnTo>
                  <a:pt x="394811" y="298133"/>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9"/>
          <p:cNvSpPr/>
          <p:nvPr/>
        </p:nvSpPr>
        <p:spPr>
          <a:xfrm>
            <a:off x="10971915" y="1005173"/>
            <a:ext cx="434340" cy="615315"/>
          </a:xfrm>
          <a:custGeom>
            <a:avLst/>
            <a:gdLst/>
            <a:ahLst/>
            <a:cxnLst/>
            <a:rect l="l" t="t" r="r" b="b"/>
            <a:pathLst>
              <a:path w="457200" h="647700" extrusionOk="0">
                <a:moveTo>
                  <a:pt x="0" y="0"/>
                </a:moveTo>
                <a:lnTo>
                  <a:pt x="47625" y="542925"/>
                </a:lnTo>
                <a:lnTo>
                  <a:pt x="190500" y="400050"/>
                </a:lnTo>
                <a:lnTo>
                  <a:pt x="323850" y="647700"/>
                </a:lnTo>
                <a:lnTo>
                  <a:pt x="428625" y="571500"/>
                </a:lnTo>
                <a:lnTo>
                  <a:pt x="257175" y="342900"/>
                </a:lnTo>
                <a:lnTo>
                  <a:pt x="457200" y="295275"/>
                </a:lnTo>
                <a:close/>
              </a:path>
            </a:pathLst>
          </a:custGeom>
          <a:solidFill>
            <a:schemeClr val="accent2"/>
          </a:solidFill>
          <a:ln w="381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83" name="Google Shape;183;p9"/>
          <p:cNvSpPr/>
          <p:nvPr/>
        </p:nvSpPr>
        <p:spPr>
          <a:xfrm>
            <a:off x="794675" y="485971"/>
            <a:ext cx="190024" cy="190024"/>
          </a:xfrm>
          <a:custGeom>
            <a:avLst/>
            <a:gdLst/>
            <a:ahLst/>
            <a:cxnLst/>
            <a:rect l="l" t="t" r="r" b="b"/>
            <a:pathLst>
              <a:path w="200025" h="200025" extrusionOk="0">
                <a:moveTo>
                  <a:pt x="100013" y="200025"/>
                </a:moveTo>
                <a:lnTo>
                  <a:pt x="100013" y="200025"/>
                </a:lnTo>
                <a:cubicBezTo>
                  <a:pt x="44958" y="200025"/>
                  <a:pt x="0" y="155067"/>
                  <a:pt x="0" y="100013"/>
                </a:cubicBezTo>
                <a:lnTo>
                  <a:pt x="0" y="100013"/>
                </a:lnTo>
                <a:cubicBezTo>
                  <a:pt x="0" y="44958"/>
                  <a:pt x="44958" y="0"/>
                  <a:pt x="100013" y="0"/>
                </a:cubicBezTo>
                <a:lnTo>
                  <a:pt x="100013" y="0"/>
                </a:lnTo>
                <a:cubicBezTo>
                  <a:pt x="155067" y="0"/>
                  <a:pt x="200025" y="44958"/>
                  <a:pt x="200025" y="100013"/>
                </a:cubicBezTo>
                <a:lnTo>
                  <a:pt x="200025" y="100013"/>
                </a:lnTo>
                <a:cubicBezTo>
                  <a:pt x="200025" y="155067"/>
                  <a:pt x="155067" y="200025"/>
                  <a:pt x="100013" y="200025"/>
                </a:cubicBezTo>
                <a:close/>
              </a:path>
            </a:pathLst>
          </a:custGeom>
          <a:solidFill>
            <a:schemeClr val="accent1"/>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9"/>
          <p:cNvSpPr/>
          <p:nvPr/>
        </p:nvSpPr>
        <p:spPr>
          <a:xfrm>
            <a:off x="1165842" y="485971"/>
            <a:ext cx="190024" cy="190024"/>
          </a:xfrm>
          <a:custGeom>
            <a:avLst/>
            <a:gdLst/>
            <a:ahLst/>
            <a:cxnLst/>
            <a:rect l="l" t="t" r="r" b="b"/>
            <a:pathLst>
              <a:path w="200025" h="200025" extrusionOk="0">
                <a:moveTo>
                  <a:pt x="100013" y="200025"/>
                </a:moveTo>
                <a:lnTo>
                  <a:pt x="100013" y="200025"/>
                </a:lnTo>
                <a:cubicBezTo>
                  <a:pt x="44958" y="200025"/>
                  <a:pt x="0" y="155067"/>
                  <a:pt x="0" y="100013"/>
                </a:cubicBezTo>
                <a:lnTo>
                  <a:pt x="0" y="100013"/>
                </a:lnTo>
                <a:cubicBezTo>
                  <a:pt x="0" y="45053"/>
                  <a:pt x="44958" y="0"/>
                  <a:pt x="100013" y="0"/>
                </a:cubicBezTo>
                <a:lnTo>
                  <a:pt x="100013" y="0"/>
                </a:lnTo>
                <a:cubicBezTo>
                  <a:pt x="154972" y="0"/>
                  <a:pt x="200025" y="44958"/>
                  <a:pt x="200025" y="100013"/>
                </a:cubicBezTo>
                <a:lnTo>
                  <a:pt x="200025" y="100013"/>
                </a:lnTo>
                <a:cubicBezTo>
                  <a:pt x="200025" y="155067"/>
                  <a:pt x="155067" y="200025"/>
                  <a:pt x="100013" y="200025"/>
                </a:cubicBezTo>
                <a:close/>
              </a:path>
            </a:pathLst>
          </a:custGeom>
          <a:solidFill>
            <a:schemeClr val="accent2"/>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9"/>
          <p:cNvSpPr/>
          <p:nvPr/>
        </p:nvSpPr>
        <p:spPr>
          <a:xfrm>
            <a:off x="1546063" y="485971"/>
            <a:ext cx="190024" cy="190024"/>
          </a:xfrm>
          <a:custGeom>
            <a:avLst/>
            <a:gdLst/>
            <a:ahLst/>
            <a:cxnLst/>
            <a:rect l="l" t="t" r="r" b="b"/>
            <a:pathLst>
              <a:path w="200025" h="200025" extrusionOk="0">
                <a:moveTo>
                  <a:pt x="100013" y="200025"/>
                </a:moveTo>
                <a:lnTo>
                  <a:pt x="100013" y="200025"/>
                </a:lnTo>
                <a:cubicBezTo>
                  <a:pt x="44958" y="200025"/>
                  <a:pt x="0" y="155067"/>
                  <a:pt x="0" y="100013"/>
                </a:cubicBezTo>
                <a:lnTo>
                  <a:pt x="0" y="100013"/>
                </a:lnTo>
                <a:cubicBezTo>
                  <a:pt x="0" y="45053"/>
                  <a:pt x="44958" y="0"/>
                  <a:pt x="100013" y="0"/>
                </a:cubicBezTo>
                <a:lnTo>
                  <a:pt x="100013" y="0"/>
                </a:lnTo>
                <a:cubicBezTo>
                  <a:pt x="154972" y="0"/>
                  <a:pt x="200025" y="44958"/>
                  <a:pt x="200025" y="100013"/>
                </a:cubicBezTo>
                <a:lnTo>
                  <a:pt x="200025" y="100013"/>
                </a:lnTo>
                <a:cubicBezTo>
                  <a:pt x="200025" y="155067"/>
                  <a:pt x="155067" y="200025"/>
                  <a:pt x="100013" y="200025"/>
                </a:cubicBezTo>
                <a:close/>
              </a:path>
            </a:pathLst>
          </a:custGeom>
          <a:solidFill>
            <a:schemeClr val="accent1"/>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9"/>
          <p:cNvSpPr/>
          <p:nvPr/>
        </p:nvSpPr>
        <p:spPr>
          <a:xfrm>
            <a:off x="706677" y="1666956"/>
            <a:ext cx="375070" cy="375070"/>
          </a:xfrm>
          <a:custGeom>
            <a:avLst/>
            <a:gdLst/>
            <a:ahLst/>
            <a:cxnLst/>
            <a:rect l="l" t="t" r="r" b="b"/>
            <a:pathLst>
              <a:path w="394811" h="394811" extrusionOk="0">
                <a:moveTo>
                  <a:pt x="394811" y="96583"/>
                </a:moveTo>
                <a:lnTo>
                  <a:pt x="298228" y="0"/>
                </a:lnTo>
                <a:lnTo>
                  <a:pt x="197453" y="100775"/>
                </a:lnTo>
                <a:lnTo>
                  <a:pt x="96679" y="0"/>
                </a:lnTo>
                <a:lnTo>
                  <a:pt x="0" y="96583"/>
                </a:lnTo>
                <a:lnTo>
                  <a:pt x="100870" y="197358"/>
                </a:lnTo>
                <a:lnTo>
                  <a:pt x="0" y="298133"/>
                </a:lnTo>
                <a:lnTo>
                  <a:pt x="96679" y="394811"/>
                </a:lnTo>
                <a:lnTo>
                  <a:pt x="197453" y="293942"/>
                </a:lnTo>
                <a:lnTo>
                  <a:pt x="298228" y="394811"/>
                </a:lnTo>
                <a:lnTo>
                  <a:pt x="394811" y="298133"/>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9"/>
          <p:cNvSpPr/>
          <p:nvPr/>
        </p:nvSpPr>
        <p:spPr>
          <a:xfrm>
            <a:off x="706677" y="2208631"/>
            <a:ext cx="375070" cy="375070"/>
          </a:xfrm>
          <a:custGeom>
            <a:avLst/>
            <a:gdLst/>
            <a:ahLst/>
            <a:cxnLst/>
            <a:rect l="l" t="t" r="r" b="b"/>
            <a:pathLst>
              <a:path w="394811" h="394811" extrusionOk="0">
                <a:moveTo>
                  <a:pt x="394811" y="96583"/>
                </a:moveTo>
                <a:lnTo>
                  <a:pt x="298228" y="0"/>
                </a:lnTo>
                <a:lnTo>
                  <a:pt x="197453" y="100775"/>
                </a:lnTo>
                <a:lnTo>
                  <a:pt x="96679" y="0"/>
                </a:lnTo>
                <a:lnTo>
                  <a:pt x="0" y="96583"/>
                </a:lnTo>
                <a:lnTo>
                  <a:pt x="100870" y="197358"/>
                </a:lnTo>
                <a:lnTo>
                  <a:pt x="0" y="298133"/>
                </a:lnTo>
                <a:lnTo>
                  <a:pt x="96679" y="394811"/>
                </a:lnTo>
                <a:lnTo>
                  <a:pt x="197453" y="293942"/>
                </a:lnTo>
                <a:lnTo>
                  <a:pt x="298228" y="394811"/>
                </a:lnTo>
                <a:lnTo>
                  <a:pt x="394811" y="298133"/>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9"/>
          <p:cNvSpPr txBox="1">
            <a:spLocks noGrp="1"/>
          </p:cNvSpPr>
          <p:nvPr>
            <p:ph type="subTitle" idx="1"/>
          </p:nvPr>
        </p:nvSpPr>
        <p:spPr>
          <a:xfrm>
            <a:off x="1355875" y="2019975"/>
            <a:ext cx="96159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89" name="Google Shape;189;p9"/>
          <p:cNvSpPr txBox="1">
            <a:spLocks noGrp="1"/>
          </p:cNvSpPr>
          <p:nvPr>
            <p:ph type="title"/>
          </p:nvPr>
        </p:nvSpPr>
        <p:spPr>
          <a:xfrm>
            <a:off x="1355875" y="1198775"/>
            <a:ext cx="9615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90" name="Google Shape;190;p9"/>
          <p:cNvSpPr txBox="1">
            <a:spLocks noGrp="1"/>
          </p:cNvSpPr>
          <p:nvPr>
            <p:ph type="body" idx="2"/>
          </p:nvPr>
        </p:nvSpPr>
        <p:spPr>
          <a:xfrm>
            <a:off x="1355875" y="2680150"/>
            <a:ext cx="9615900" cy="3436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91" name="Google Shape;191;p9"/>
          <p:cNvSpPr/>
          <p:nvPr/>
        </p:nvSpPr>
        <p:spPr>
          <a:xfrm>
            <a:off x="2155119" y="628053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9"/>
          <p:cNvSpPr/>
          <p:nvPr/>
        </p:nvSpPr>
        <p:spPr>
          <a:xfrm>
            <a:off x="1928796" y="628053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9"/>
          <p:cNvSpPr/>
          <p:nvPr/>
        </p:nvSpPr>
        <p:spPr>
          <a:xfrm>
            <a:off x="1693422" y="628053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9"/>
          <p:cNvSpPr/>
          <p:nvPr/>
        </p:nvSpPr>
        <p:spPr>
          <a:xfrm>
            <a:off x="1458047" y="628053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9"/>
          <p:cNvSpPr/>
          <p:nvPr/>
        </p:nvSpPr>
        <p:spPr>
          <a:xfrm>
            <a:off x="1222672" y="628053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9"/>
          <p:cNvSpPr/>
          <p:nvPr/>
        </p:nvSpPr>
        <p:spPr>
          <a:xfrm rot="5400000">
            <a:off x="523974" y="5817186"/>
            <a:ext cx="700463" cy="361950"/>
          </a:xfrm>
          <a:custGeom>
            <a:avLst/>
            <a:gdLst/>
            <a:ahLst/>
            <a:cxnLst/>
            <a:rect l="l" t="t" r="r" b="b"/>
            <a:pathLst>
              <a:path w="737329" h="381000" extrusionOk="0">
                <a:moveTo>
                  <a:pt x="0" y="190500"/>
                </a:moveTo>
                <a:lnTo>
                  <a:pt x="194405" y="381000"/>
                </a:lnTo>
                <a:lnTo>
                  <a:pt x="194405" y="261938"/>
                </a:lnTo>
                <a:lnTo>
                  <a:pt x="737330" y="261938"/>
                </a:lnTo>
                <a:lnTo>
                  <a:pt x="737330" y="119063"/>
                </a:lnTo>
                <a:lnTo>
                  <a:pt x="194405" y="119063"/>
                </a:lnTo>
                <a:lnTo>
                  <a:pt x="194405" y="0"/>
                </a:lnTo>
                <a:close/>
              </a:path>
            </a:pathLst>
          </a:custGeom>
          <a:solidFill>
            <a:schemeClr val="accent1"/>
          </a:solidFill>
          <a:ln w="381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7 Quote">
  <p:cSld name="CUSTOM_6">
    <p:bg>
      <p:bgPr>
        <a:solidFill>
          <a:schemeClr val="accent1"/>
        </a:solidFill>
        <a:effectLst/>
      </p:bgPr>
    </p:bg>
    <p:spTree>
      <p:nvGrpSpPr>
        <p:cNvPr id="1" name="Shape 197"/>
        <p:cNvGrpSpPr/>
        <p:nvPr/>
      </p:nvGrpSpPr>
      <p:grpSpPr>
        <a:xfrm>
          <a:off x="0" y="0"/>
          <a:ext cx="0" cy="0"/>
          <a:chOff x="0" y="0"/>
          <a:chExt cx="0" cy="0"/>
        </a:xfrm>
      </p:grpSpPr>
      <p:sp>
        <p:nvSpPr>
          <p:cNvPr id="198" name="Google Shape;198;p10"/>
          <p:cNvSpPr/>
          <p:nvPr/>
        </p:nvSpPr>
        <p:spPr>
          <a:xfrm>
            <a:off x="0" y="0"/>
            <a:ext cx="12184380" cy="6857518"/>
          </a:xfrm>
          <a:custGeom>
            <a:avLst/>
            <a:gdLst/>
            <a:ahLst/>
            <a:cxnLst/>
            <a:rect l="l" t="t" r="r" b="b"/>
            <a:pathLst>
              <a:path w="11715750" h="566737" extrusionOk="0">
                <a:moveTo>
                  <a:pt x="0" y="0"/>
                </a:moveTo>
                <a:lnTo>
                  <a:pt x="11715750" y="0"/>
                </a:lnTo>
                <a:lnTo>
                  <a:pt x="11715750" y="566738"/>
                </a:lnTo>
                <a:lnTo>
                  <a:pt x="0" y="566738"/>
                </a:lnTo>
                <a:close/>
              </a:path>
            </a:pathLst>
          </a:custGeom>
          <a:no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0"/>
          <p:cNvSpPr txBox="1">
            <a:spLocks noGrp="1"/>
          </p:cNvSpPr>
          <p:nvPr>
            <p:ph type="title"/>
          </p:nvPr>
        </p:nvSpPr>
        <p:spPr>
          <a:xfrm>
            <a:off x="558100" y="2102125"/>
            <a:ext cx="110955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Clr>
                <a:schemeClr val="lt1"/>
              </a:buClr>
              <a:buSzPts val="5000"/>
              <a:buNone/>
              <a:defRPr sz="5000">
                <a:solidFill>
                  <a:schemeClr val="lt1"/>
                </a:solidFill>
              </a:defRPr>
            </a:lvl1pPr>
            <a:lvl2pPr lvl="1" algn="ctr" rtl="0">
              <a:spcBef>
                <a:spcPts val="0"/>
              </a:spcBef>
              <a:spcAft>
                <a:spcPts val="0"/>
              </a:spcAft>
              <a:buClr>
                <a:schemeClr val="lt1"/>
              </a:buClr>
              <a:buSzPts val="5000"/>
              <a:buNone/>
              <a:defRPr sz="5000">
                <a:solidFill>
                  <a:schemeClr val="lt1"/>
                </a:solidFill>
              </a:defRPr>
            </a:lvl2pPr>
            <a:lvl3pPr lvl="2" algn="ctr" rtl="0">
              <a:spcBef>
                <a:spcPts val="0"/>
              </a:spcBef>
              <a:spcAft>
                <a:spcPts val="0"/>
              </a:spcAft>
              <a:buClr>
                <a:schemeClr val="lt1"/>
              </a:buClr>
              <a:buSzPts val="5000"/>
              <a:buNone/>
              <a:defRPr sz="5000">
                <a:solidFill>
                  <a:schemeClr val="lt1"/>
                </a:solidFill>
              </a:defRPr>
            </a:lvl3pPr>
            <a:lvl4pPr lvl="3" algn="ctr" rtl="0">
              <a:spcBef>
                <a:spcPts val="0"/>
              </a:spcBef>
              <a:spcAft>
                <a:spcPts val="0"/>
              </a:spcAft>
              <a:buClr>
                <a:schemeClr val="lt1"/>
              </a:buClr>
              <a:buSzPts val="5000"/>
              <a:buNone/>
              <a:defRPr sz="5000">
                <a:solidFill>
                  <a:schemeClr val="lt1"/>
                </a:solidFill>
              </a:defRPr>
            </a:lvl4pPr>
            <a:lvl5pPr lvl="4" algn="ctr" rtl="0">
              <a:spcBef>
                <a:spcPts val="0"/>
              </a:spcBef>
              <a:spcAft>
                <a:spcPts val="0"/>
              </a:spcAft>
              <a:buClr>
                <a:schemeClr val="lt1"/>
              </a:buClr>
              <a:buSzPts val="5000"/>
              <a:buNone/>
              <a:defRPr sz="5000">
                <a:solidFill>
                  <a:schemeClr val="lt1"/>
                </a:solidFill>
              </a:defRPr>
            </a:lvl5pPr>
            <a:lvl6pPr lvl="5" algn="ctr" rtl="0">
              <a:spcBef>
                <a:spcPts val="0"/>
              </a:spcBef>
              <a:spcAft>
                <a:spcPts val="0"/>
              </a:spcAft>
              <a:buClr>
                <a:schemeClr val="lt1"/>
              </a:buClr>
              <a:buSzPts val="5000"/>
              <a:buNone/>
              <a:defRPr sz="5000">
                <a:solidFill>
                  <a:schemeClr val="lt1"/>
                </a:solidFill>
              </a:defRPr>
            </a:lvl6pPr>
            <a:lvl7pPr lvl="6" algn="ctr" rtl="0">
              <a:spcBef>
                <a:spcPts val="0"/>
              </a:spcBef>
              <a:spcAft>
                <a:spcPts val="0"/>
              </a:spcAft>
              <a:buClr>
                <a:schemeClr val="lt1"/>
              </a:buClr>
              <a:buSzPts val="5000"/>
              <a:buNone/>
              <a:defRPr sz="5000">
                <a:solidFill>
                  <a:schemeClr val="lt1"/>
                </a:solidFill>
              </a:defRPr>
            </a:lvl7pPr>
            <a:lvl8pPr lvl="7" algn="ctr" rtl="0">
              <a:spcBef>
                <a:spcPts val="0"/>
              </a:spcBef>
              <a:spcAft>
                <a:spcPts val="0"/>
              </a:spcAft>
              <a:buClr>
                <a:schemeClr val="lt1"/>
              </a:buClr>
              <a:buSzPts val="5000"/>
              <a:buNone/>
              <a:defRPr sz="5000">
                <a:solidFill>
                  <a:schemeClr val="lt1"/>
                </a:solidFill>
              </a:defRPr>
            </a:lvl8pPr>
            <a:lvl9pPr lvl="8" algn="ctr" rtl="0">
              <a:spcBef>
                <a:spcPts val="0"/>
              </a:spcBef>
              <a:spcAft>
                <a:spcPts val="0"/>
              </a:spcAft>
              <a:buClr>
                <a:schemeClr val="lt1"/>
              </a:buClr>
              <a:buSzPts val="5000"/>
              <a:buNone/>
              <a:defRPr sz="5000">
                <a:solidFill>
                  <a:schemeClr val="lt1"/>
                </a:solidFill>
              </a:defRPr>
            </a:lvl9pPr>
          </a:lstStyle>
          <a:p>
            <a:endParaRPr/>
          </a:p>
        </p:txBody>
      </p:sp>
      <p:sp>
        <p:nvSpPr>
          <p:cNvPr id="200" name="Google Shape;200;p10"/>
          <p:cNvSpPr txBox="1"/>
          <p:nvPr/>
        </p:nvSpPr>
        <p:spPr>
          <a:xfrm>
            <a:off x="5128438" y="252725"/>
            <a:ext cx="1927500" cy="220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0">
                <a:solidFill>
                  <a:schemeClr val="lt1"/>
                </a:solidFill>
                <a:latin typeface="Poppins"/>
                <a:ea typeface="Poppins"/>
                <a:cs typeface="Poppins"/>
                <a:sym typeface="Poppins"/>
              </a:rPr>
              <a:t>“</a:t>
            </a:r>
            <a:endParaRPr sz="30000">
              <a:solidFill>
                <a:schemeClr val="lt1"/>
              </a:solidFill>
              <a:latin typeface="Poppins"/>
              <a:ea typeface="Poppins"/>
              <a:cs typeface="Poppins"/>
              <a:sym typeface="Poppins"/>
            </a:endParaRPr>
          </a:p>
        </p:txBody>
      </p:sp>
      <p:sp>
        <p:nvSpPr>
          <p:cNvPr id="201" name="Google Shape;201;p10"/>
          <p:cNvSpPr txBox="1">
            <a:spLocks noGrp="1"/>
          </p:cNvSpPr>
          <p:nvPr>
            <p:ph type="subTitle" idx="1"/>
          </p:nvPr>
        </p:nvSpPr>
        <p:spPr>
          <a:xfrm>
            <a:off x="632875" y="5919475"/>
            <a:ext cx="113799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Clr>
                <a:schemeClr val="lt1"/>
              </a:buClr>
              <a:buSzPts val="1900"/>
              <a:buNone/>
              <a:defRPr>
                <a:solidFill>
                  <a:schemeClr val="lt1"/>
                </a:solidFill>
              </a:defRPr>
            </a:lvl1pPr>
            <a:lvl2pPr lvl="1" algn="r" rtl="0">
              <a:lnSpc>
                <a:spcPct val="100000"/>
              </a:lnSpc>
              <a:spcBef>
                <a:spcPts val="0"/>
              </a:spcBef>
              <a:spcAft>
                <a:spcPts val="0"/>
              </a:spcAft>
              <a:buClr>
                <a:schemeClr val="lt1"/>
              </a:buClr>
              <a:buSzPts val="1900"/>
              <a:buNone/>
              <a:defRPr>
                <a:solidFill>
                  <a:schemeClr val="lt1"/>
                </a:solidFill>
              </a:defRPr>
            </a:lvl2pPr>
            <a:lvl3pPr lvl="2" algn="r" rtl="0">
              <a:lnSpc>
                <a:spcPct val="100000"/>
              </a:lnSpc>
              <a:spcBef>
                <a:spcPts val="0"/>
              </a:spcBef>
              <a:spcAft>
                <a:spcPts val="0"/>
              </a:spcAft>
              <a:buClr>
                <a:schemeClr val="lt1"/>
              </a:buClr>
              <a:buSzPts val="1900"/>
              <a:buNone/>
              <a:defRPr>
                <a:solidFill>
                  <a:schemeClr val="lt1"/>
                </a:solidFill>
              </a:defRPr>
            </a:lvl3pPr>
            <a:lvl4pPr lvl="3" algn="r" rtl="0">
              <a:lnSpc>
                <a:spcPct val="100000"/>
              </a:lnSpc>
              <a:spcBef>
                <a:spcPts val="0"/>
              </a:spcBef>
              <a:spcAft>
                <a:spcPts val="0"/>
              </a:spcAft>
              <a:buClr>
                <a:schemeClr val="lt1"/>
              </a:buClr>
              <a:buSzPts val="1900"/>
              <a:buNone/>
              <a:defRPr>
                <a:solidFill>
                  <a:schemeClr val="lt1"/>
                </a:solidFill>
              </a:defRPr>
            </a:lvl4pPr>
            <a:lvl5pPr lvl="4" algn="r" rtl="0">
              <a:lnSpc>
                <a:spcPct val="100000"/>
              </a:lnSpc>
              <a:spcBef>
                <a:spcPts val="0"/>
              </a:spcBef>
              <a:spcAft>
                <a:spcPts val="0"/>
              </a:spcAft>
              <a:buClr>
                <a:schemeClr val="lt1"/>
              </a:buClr>
              <a:buSzPts val="1900"/>
              <a:buNone/>
              <a:defRPr>
                <a:solidFill>
                  <a:schemeClr val="lt1"/>
                </a:solidFill>
              </a:defRPr>
            </a:lvl5pPr>
            <a:lvl6pPr lvl="5" algn="r" rtl="0">
              <a:lnSpc>
                <a:spcPct val="100000"/>
              </a:lnSpc>
              <a:spcBef>
                <a:spcPts val="0"/>
              </a:spcBef>
              <a:spcAft>
                <a:spcPts val="0"/>
              </a:spcAft>
              <a:buClr>
                <a:schemeClr val="lt1"/>
              </a:buClr>
              <a:buSzPts val="1900"/>
              <a:buNone/>
              <a:defRPr>
                <a:solidFill>
                  <a:schemeClr val="lt1"/>
                </a:solidFill>
              </a:defRPr>
            </a:lvl6pPr>
            <a:lvl7pPr lvl="6" algn="r" rtl="0">
              <a:lnSpc>
                <a:spcPct val="100000"/>
              </a:lnSpc>
              <a:spcBef>
                <a:spcPts val="0"/>
              </a:spcBef>
              <a:spcAft>
                <a:spcPts val="0"/>
              </a:spcAft>
              <a:buClr>
                <a:schemeClr val="lt1"/>
              </a:buClr>
              <a:buSzPts val="1900"/>
              <a:buNone/>
              <a:defRPr>
                <a:solidFill>
                  <a:schemeClr val="lt1"/>
                </a:solidFill>
              </a:defRPr>
            </a:lvl7pPr>
            <a:lvl8pPr lvl="7" algn="r" rtl="0">
              <a:lnSpc>
                <a:spcPct val="100000"/>
              </a:lnSpc>
              <a:spcBef>
                <a:spcPts val="0"/>
              </a:spcBef>
              <a:spcAft>
                <a:spcPts val="0"/>
              </a:spcAft>
              <a:buClr>
                <a:schemeClr val="lt1"/>
              </a:buClr>
              <a:buSzPts val="1900"/>
              <a:buNone/>
              <a:defRPr>
                <a:solidFill>
                  <a:schemeClr val="lt1"/>
                </a:solidFill>
              </a:defRPr>
            </a:lvl8pPr>
            <a:lvl9pPr lvl="8" algn="r" rtl="0">
              <a:lnSpc>
                <a:spcPct val="100000"/>
              </a:lnSpc>
              <a:spcBef>
                <a:spcPts val="0"/>
              </a:spcBef>
              <a:spcAft>
                <a:spcPts val="0"/>
              </a:spcAft>
              <a:buClr>
                <a:schemeClr val="lt1"/>
              </a:buClr>
              <a:buSzPts val="1900"/>
              <a:buNone/>
              <a:defRPr>
                <a:solidFill>
                  <a:schemeClr val="lt1"/>
                </a:solidFill>
              </a:defRPr>
            </a:lvl9pPr>
          </a:lstStyle>
          <a:p>
            <a:endParaRPr/>
          </a:p>
        </p:txBody>
      </p:sp>
      <p:sp>
        <p:nvSpPr>
          <p:cNvPr id="202" name="Google Shape;202;p10"/>
          <p:cNvSpPr/>
          <p:nvPr/>
        </p:nvSpPr>
        <p:spPr>
          <a:xfrm>
            <a:off x="0" y="0"/>
            <a:ext cx="12184380" cy="538400"/>
          </a:xfrm>
          <a:custGeom>
            <a:avLst/>
            <a:gdLst/>
            <a:ahLst/>
            <a:cxnLst/>
            <a:rect l="l" t="t" r="r" b="b"/>
            <a:pathLst>
              <a:path w="11715750" h="566737" extrusionOk="0">
                <a:moveTo>
                  <a:pt x="0" y="0"/>
                </a:moveTo>
                <a:lnTo>
                  <a:pt x="11715750" y="0"/>
                </a:lnTo>
                <a:lnTo>
                  <a:pt x="11715750" y="566738"/>
                </a:lnTo>
                <a:lnTo>
                  <a:pt x="0" y="566738"/>
                </a:lnTo>
                <a:close/>
              </a:path>
            </a:pathLst>
          </a:custGeom>
          <a:solidFill>
            <a:srgbClr val="FFFFFF"/>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10"/>
          <p:cNvSpPr/>
          <p:nvPr/>
        </p:nvSpPr>
        <p:spPr>
          <a:xfrm>
            <a:off x="264800" y="176521"/>
            <a:ext cx="190024" cy="190024"/>
          </a:xfrm>
          <a:custGeom>
            <a:avLst/>
            <a:gdLst/>
            <a:ahLst/>
            <a:cxnLst/>
            <a:rect l="l" t="t" r="r" b="b"/>
            <a:pathLst>
              <a:path w="200025" h="200025" extrusionOk="0">
                <a:moveTo>
                  <a:pt x="100013" y="200025"/>
                </a:moveTo>
                <a:lnTo>
                  <a:pt x="100013" y="200025"/>
                </a:lnTo>
                <a:cubicBezTo>
                  <a:pt x="44958" y="200025"/>
                  <a:pt x="0" y="155067"/>
                  <a:pt x="0" y="100013"/>
                </a:cubicBezTo>
                <a:lnTo>
                  <a:pt x="0" y="100013"/>
                </a:lnTo>
                <a:cubicBezTo>
                  <a:pt x="0" y="44958"/>
                  <a:pt x="44958" y="0"/>
                  <a:pt x="100013" y="0"/>
                </a:cubicBezTo>
                <a:lnTo>
                  <a:pt x="100013" y="0"/>
                </a:lnTo>
                <a:cubicBezTo>
                  <a:pt x="155067" y="0"/>
                  <a:pt x="200025" y="44958"/>
                  <a:pt x="200025" y="100013"/>
                </a:cubicBezTo>
                <a:lnTo>
                  <a:pt x="200025" y="100013"/>
                </a:lnTo>
                <a:cubicBezTo>
                  <a:pt x="200025" y="155067"/>
                  <a:pt x="155067" y="200025"/>
                  <a:pt x="100013" y="200025"/>
                </a:cubicBezTo>
                <a:close/>
              </a:path>
            </a:pathLst>
          </a:custGeom>
          <a:solidFill>
            <a:schemeClr val="accent1"/>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10"/>
          <p:cNvSpPr/>
          <p:nvPr/>
        </p:nvSpPr>
        <p:spPr>
          <a:xfrm>
            <a:off x="635967" y="176521"/>
            <a:ext cx="190024" cy="190024"/>
          </a:xfrm>
          <a:custGeom>
            <a:avLst/>
            <a:gdLst/>
            <a:ahLst/>
            <a:cxnLst/>
            <a:rect l="l" t="t" r="r" b="b"/>
            <a:pathLst>
              <a:path w="200025" h="200025" extrusionOk="0">
                <a:moveTo>
                  <a:pt x="100013" y="200025"/>
                </a:moveTo>
                <a:lnTo>
                  <a:pt x="100013" y="200025"/>
                </a:lnTo>
                <a:cubicBezTo>
                  <a:pt x="44958" y="200025"/>
                  <a:pt x="0" y="155067"/>
                  <a:pt x="0" y="100013"/>
                </a:cubicBezTo>
                <a:lnTo>
                  <a:pt x="0" y="100013"/>
                </a:lnTo>
                <a:cubicBezTo>
                  <a:pt x="0" y="45053"/>
                  <a:pt x="44958" y="0"/>
                  <a:pt x="100013" y="0"/>
                </a:cubicBezTo>
                <a:lnTo>
                  <a:pt x="100013" y="0"/>
                </a:lnTo>
                <a:cubicBezTo>
                  <a:pt x="154972" y="0"/>
                  <a:pt x="200025" y="44958"/>
                  <a:pt x="200025" y="100013"/>
                </a:cubicBezTo>
                <a:lnTo>
                  <a:pt x="200025" y="100013"/>
                </a:lnTo>
                <a:cubicBezTo>
                  <a:pt x="200025" y="155067"/>
                  <a:pt x="155067" y="200025"/>
                  <a:pt x="100013" y="200025"/>
                </a:cubicBezTo>
                <a:close/>
              </a:path>
            </a:pathLst>
          </a:custGeom>
          <a:solidFill>
            <a:schemeClr val="accent2"/>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0"/>
          <p:cNvSpPr/>
          <p:nvPr/>
        </p:nvSpPr>
        <p:spPr>
          <a:xfrm>
            <a:off x="1016188" y="176521"/>
            <a:ext cx="190024" cy="190024"/>
          </a:xfrm>
          <a:custGeom>
            <a:avLst/>
            <a:gdLst/>
            <a:ahLst/>
            <a:cxnLst/>
            <a:rect l="l" t="t" r="r" b="b"/>
            <a:pathLst>
              <a:path w="200025" h="200025" extrusionOk="0">
                <a:moveTo>
                  <a:pt x="100013" y="200025"/>
                </a:moveTo>
                <a:lnTo>
                  <a:pt x="100013" y="200025"/>
                </a:lnTo>
                <a:cubicBezTo>
                  <a:pt x="44958" y="200025"/>
                  <a:pt x="0" y="155067"/>
                  <a:pt x="0" y="100013"/>
                </a:cubicBezTo>
                <a:lnTo>
                  <a:pt x="0" y="100013"/>
                </a:lnTo>
                <a:cubicBezTo>
                  <a:pt x="0" y="45053"/>
                  <a:pt x="44958" y="0"/>
                  <a:pt x="100013" y="0"/>
                </a:cubicBezTo>
                <a:lnTo>
                  <a:pt x="100013" y="0"/>
                </a:lnTo>
                <a:cubicBezTo>
                  <a:pt x="154972" y="0"/>
                  <a:pt x="200025" y="44958"/>
                  <a:pt x="200025" y="100013"/>
                </a:cubicBezTo>
                <a:lnTo>
                  <a:pt x="200025" y="100013"/>
                </a:lnTo>
                <a:cubicBezTo>
                  <a:pt x="200025" y="155067"/>
                  <a:pt x="155067" y="200025"/>
                  <a:pt x="100013" y="200025"/>
                </a:cubicBezTo>
                <a:close/>
              </a:path>
            </a:pathLst>
          </a:custGeom>
          <a:solidFill>
            <a:schemeClr val="accent1"/>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0"/>
          <p:cNvSpPr/>
          <p:nvPr/>
        </p:nvSpPr>
        <p:spPr>
          <a:xfrm>
            <a:off x="172277" y="5262931"/>
            <a:ext cx="375070" cy="375070"/>
          </a:xfrm>
          <a:custGeom>
            <a:avLst/>
            <a:gdLst/>
            <a:ahLst/>
            <a:cxnLst/>
            <a:rect l="l" t="t" r="r" b="b"/>
            <a:pathLst>
              <a:path w="394811" h="394811" extrusionOk="0">
                <a:moveTo>
                  <a:pt x="394811" y="96583"/>
                </a:moveTo>
                <a:lnTo>
                  <a:pt x="298228" y="0"/>
                </a:lnTo>
                <a:lnTo>
                  <a:pt x="197453" y="100775"/>
                </a:lnTo>
                <a:lnTo>
                  <a:pt x="96679" y="0"/>
                </a:lnTo>
                <a:lnTo>
                  <a:pt x="0" y="96583"/>
                </a:lnTo>
                <a:lnTo>
                  <a:pt x="100870" y="197358"/>
                </a:lnTo>
                <a:lnTo>
                  <a:pt x="0" y="298133"/>
                </a:lnTo>
                <a:lnTo>
                  <a:pt x="96679" y="394811"/>
                </a:lnTo>
                <a:lnTo>
                  <a:pt x="197453" y="293942"/>
                </a:lnTo>
                <a:lnTo>
                  <a:pt x="298228" y="394811"/>
                </a:lnTo>
                <a:lnTo>
                  <a:pt x="394811" y="298133"/>
                </a:lnTo>
                <a:lnTo>
                  <a:pt x="294037" y="197358"/>
                </a:lnTo>
                <a:close/>
              </a:path>
            </a:pathLst>
          </a:custGeom>
          <a:noFill/>
          <a:ln w="381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0"/>
          <p:cNvSpPr/>
          <p:nvPr/>
        </p:nvSpPr>
        <p:spPr>
          <a:xfrm>
            <a:off x="172277" y="5804606"/>
            <a:ext cx="375070" cy="375070"/>
          </a:xfrm>
          <a:custGeom>
            <a:avLst/>
            <a:gdLst/>
            <a:ahLst/>
            <a:cxnLst/>
            <a:rect l="l" t="t" r="r" b="b"/>
            <a:pathLst>
              <a:path w="394811" h="394811" extrusionOk="0">
                <a:moveTo>
                  <a:pt x="394811" y="96583"/>
                </a:moveTo>
                <a:lnTo>
                  <a:pt x="298228" y="0"/>
                </a:lnTo>
                <a:lnTo>
                  <a:pt x="197453" y="100775"/>
                </a:lnTo>
                <a:lnTo>
                  <a:pt x="96679" y="0"/>
                </a:lnTo>
                <a:lnTo>
                  <a:pt x="0" y="96583"/>
                </a:lnTo>
                <a:lnTo>
                  <a:pt x="100870" y="197358"/>
                </a:lnTo>
                <a:lnTo>
                  <a:pt x="0" y="298133"/>
                </a:lnTo>
                <a:lnTo>
                  <a:pt x="96679" y="394811"/>
                </a:lnTo>
                <a:lnTo>
                  <a:pt x="197453" y="293942"/>
                </a:lnTo>
                <a:lnTo>
                  <a:pt x="298228" y="394811"/>
                </a:lnTo>
                <a:lnTo>
                  <a:pt x="394811" y="298133"/>
                </a:lnTo>
                <a:lnTo>
                  <a:pt x="294037" y="197358"/>
                </a:lnTo>
                <a:close/>
              </a:path>
            </a:pathLst>
          </a:custGeom>
          <a:noFill/>
          <a:ln w="381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0"/>
          <p:cNvSpPr/>
          <p:nvPr/>
        </p:nvSpPr>
        <p:spPr>
          <a:xfrm>
            <a:off x="172277" y="6346281"/>
            <a:ext cx="375070" cy="375070"/>
          </a:xfrm>
          <a:custGeom>
            <a:avLst/>
            <a:gdLst/>
            <a:ahLst/>
            <a:cxnLst/>
            <a:rect l="l" t="t" r="r" b="b"/>
            <a:pathLst>
              <a:path w="394811" h="394811" extrusionOk="0">
                <a:moveTo>
                  <a:pt x="394811" y="96583"/>
                </a:moveTo>
                <a:lnTo>
                  <a:pt x="298228" y="0"/>
                </a:lnTo>
                <a:lnTo>
                  <a:pt x="197453" y="100775"/>
                </a:lnTo>
                <a:lnTo>
                  <a:pt x="96679" y="0"/>
                </a:lnTo>
                <a:lnTo>
                  <a:pt x="0" y="96583"/>
                </a:lnTo>
                <a:lnTo>
                  <a:pt x="100870" y="197358"/>
                </a:lnTo>
                <a:lnTo>
                  <a:pt x="0" y="298133"/>
                </a:lnTo>
                <a:lnTo>
                  <a:pt x="96679" y="394811"/>
                </a:lnTo>
                <a:lnTo>
                  <a:pt x="197453" y="293942"/>
                </a:lnTo>
                <a:lnTo>
                  <a:pt x="298228" y="394811"/>
                </a:lnTo>
                <a:lnTo>
                  <a:pt x="394811" y="298133"/>
                </a:lnTo>
                <a:lnTo>
                  <a:pt x="294037" y="197358"/>
                </a:lnTo>
                <a:close/>
              </a:path>
            </a:pathLst>
          </a:custGeom>
          <a:noFill/>
          <a:ln w="381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0"/>
          <p:cNvSpPr/>
          <p:nvPr/>
        </p:nvSpPr>
        <p:spPr>
          <a:xfrm>
            <a:off x="11944911" y="715628"/>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0"/>
          <p:cNvSpPr/>
          <p:nvPr/>
        </p:nvSpPr>
        <p:spPr>
          <a:xfrm>
            <a:off x="11709536" y="715628"/>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0"/>
          <p:cNvSpPr/>
          <p:nvPr/>
        </p:nvSpPr>
        <p:spPr>
          <a:xfrm>
            <a:off x="11483214" y="715628"/>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0"/>
          <p:cNvSpPr/>
          <p:nvPr/>
        </p:nvSpPr>
        <p:spPr>
          <a:xfrm>
            <a:off x="11247839" y="715628"/>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0"/>
          <p:cNvSpPr/>
          <p:nvPr/>
        </p:nvSpPr>
        <p:spPr>
          <a:xfrm>
            <a:off x="11012464" y="715628"/>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0"/>
          <p:cNvSpPr/>
          <p:nvPr/>
        </p:nvSpPr>
        <p:spPr>
          <a:xfrm>
            <a:off x="10777089" y="715628"/>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0"/>
          <p:cNvSpPr/>
          <p:nvPr/>
        </p:nvSpPr>
        <p:spPr>
          <a:xfrm>
            <a:off x="11944911" y="960055"/>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5"/>
                </a:lnTo>
                <a:lnTo>
                  <a:pt x="27432" y="44005"/>
                </a:lnTo>
                <a:lnTo>
                  <a:pt x="27432" y="71438"/>
                </a:lnTo>
                <a:lnTo>
                  <a:pt x="44005" y="71438"/>
                </a:lnTo>
                <a:lnTo>
                  <a:pt x="44005" y="44005"/>
                </a:lnTo>
                <a:lnTo>
                  <a:pt x="71438" y="44005"/>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0"/>
          <p:cNvSpPr/>
          <p:nvPr/>
        </p:nvSpPr>
        <p:spPr>
          <a:xfrm>
            <a:off x="11944911" y="1204483"/>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5"/>
                </a:lnTo>
                <a:lnTo>
                  <a:pt x="27432" y="44005"/>
                </a:lnTo>
                <a:lnTo>
                  <a:pt x="27432" y="71438"/>
                </a:lnTo>
                <a:lnTo>
                  <a:pt x="44005" y="71438"/>
                </a:lnTo>
                <a:lnTo>
                  <a:pt x="44005" y="44005"/>
                </a:lnTo>
                <a:lnTo>
                  <a:pt x="71438" y="44005"/>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0"/>
          <p:cNvSpPr/>
          <p:nvPr/>
        </p:nvSpPr>
        <p:spPr>
          <a:xfrm>
            <a:off x="11944911" y="144891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5"/>
                </a:lnTo>
                <a:lnTo>
                  <a:pt x="27432" y="44005"/>
                </a:lnTo>
                <a:lnTo>
                  <a:pt x="27432" y="71438"/>
                </a:lnTo>
                <a:lnTo>
                  <a:pt x="44005" y="71438"/>
                </a:lnTo>
                <a:lnTo>
                  <a:pt x="44005" y="44005"/>
                </a:lnTo>
                <a:lnTo>
                  <a:pt x="71438" y="44005"/>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0"/>
          <p:cNvSpPr/>
          <p:nvPr/>
        </p:nvSpPr>
        <p:spPr>
          <a:xfrm>
            <a:off x="264802" y="813007"/>
            <a:ext cx="700463" cy="361950"/>
          </a:xfrm>
          <a:custGeom>
            <a:avLst/>
            <a:gdLst/>
            <a:ahLst/>
            <a:cxnLst/>
            <a:rect l="l" t="t" r="r" b="b"/>
            <a:pathLst>
              <a:path w="737329" h="381000" extrusionOk="0">
                <a:moveTo>
                  <a:pt x="737330" y="190500"/>
                </a:moveTo>
                <a:lnTo>
                  <a:pt x="542925" y="0"/>
                </a:lnTo>
                <a:lnTo>
                  <a:pt x="542925" y="119063"/>
                </a:lnTo>
                <a:lnTo>
                  <a:pt x="0" y="119063"/>
                </a:lnTo>
                <a:lnTo>
                  <a:pt x="0" y="261938"/>
                </a:lnTo>
                <a:lnTo>
                  <a:pt x="542925" y="261938"/>
                </a:lnTo>
                <a:lnTo>
                  <a:pt x="542925" y="381000"/>
                </a:lnTo>
                <a:close/>
              </a:path>
            </a:pathLst>
          </a:custGeom>
          <a:solidFill>
            <a:schemeClr val="accent2"/>
          </a:solidFill>
          <a:ln w="381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246"/>
        <p:cNvGrpSpPr/>
        <p:nvPr/>
      </p:nvGrpSpPr>
      <p:grpSpPr>
        <a:xfrm>
          <a:off x="0" y="0"/>
          <a:ext cx="0" cy="0"/>
          <a:chOff x="0" y="0"/>
          <a:chExt cx="0" cy="0"/>
        </a:xfrm>
      </p:grpSpPr>
      <p:sp>
        <p:nvSpPr>
          <p:cNvPr id="247" name="Google Shape;247;p12"/>
          <p:cNvSpPr/>
          <p:nvPr/>
        </p:nvSpPr>
        <p:spPr>
          <a:xfrm>
            <a:off x="1420763" y="531625"/>
            <a:ext cx="10317194" cy="5895094"/>
          </a:xfrm>
          <a:custGeom>
            <a:avLst/>
            <a:gdLst/>
            <a:ahLst/>
            <a:cxnLst/>
            <a:rect l="l" t="t" r="r" b="b"/>
            <a:pathLst>
              <a:path w="4362450" h="4943475" extrusionOk="0">
                <a:moveTo>
                  <a:pt x="0" y="0"/>
                </a:moveTo>
                <a:lnTo>
                  <a:pt x="4362450" y="0"/>
                </a:lnTo>
                <a:lnTo>
                  <a:pt x="4362450" y="4943475"/>
                </a:lnTo>
                <a:lnTo>
                  <a:pt x="0" y="4943475"/>
                </a:lnTo>
                <a:close/>
              </a:path>
            </a:pathLst>
          </a:custGeom>
          <a:solidFill>
            <a:schemeClr val="accent4"/>
          </a:solidFill>
          <a:ln w="38100" cap="flat" cmpd="sng">
            <a:solidFill>
              <a:schemeClr val="accent4"/>
            </a:solidFill>
            <a:prstDash val="solid"/>
            <a:miter lim="8000"/>
            <a:headEnd type="none" w="sm" len="sm"/>
            <a:tailEnd type="none" w="sm" len="sm"/>
          </a:ln>
          <a:effectLst>
            <a:outerShdw blurRad="127000" sx="102000" sy="102000" algn="ctr" rotWithShape="0">
              <a:srgbClr val="000000">
                <a:alpha val="2471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248" name="Google Shape;248;p12"/>
          <p:cNvSpPr/>
          <p:nvPr/>
        </p:nvSpPr>
        <p:spPr>
          <a:xfrm>
            <a:off x="1143038" y="435825"/>
            <a:ext cx="10397728" cy="5775198"/>
          </a:xfrm>
          <a:custGeom>
            <a:avLst/>
            <a:gdLst/>
            <a:ahLst/>
            <a:cxnLst/>
            <a:rect l="l" t="t" r="r" b="b"/>
            <a:pathLst>
              <a:path w="11715750" h="6562725" extrusionOk="0">
                <a:moveTo>
                  <a:pt x="0" y="0"/>
                </a:moveTo>
                <a:lnTo>
                  <a:pt x="11715750" y="0"/>
                </a:lnTo>
                <a:lnTo>
                  <a:pt x="11715750" y="6562725"/>
                </a:lnTo>
                <a:lnTo>
                  <a:pt x="0" y="6562725"/>
                </a:lnTo>
                <a:close/>
              </a:path>
            </a:pathLst>
          </a:custGeom>
          <a:solidFill>
            <a:srgbClr val="FFFFFF"/>
          </a:solidFill>
          <a:ln w="38100" cap="flat" cmpd="sng">
            <a:solidFill>
              <a:schemeClr val="accent4"/>
            </a:solidFill>
            <a:prstDash val="solid"/>
            <a:miter lim="8000"/>
            <a:headEnd type="none" w="sm" len="sm"/>
            <a:tailEnd type="none" w="sm" len="sm"/>
          </a:ln>
          <a:effectLst>
            <a:outerShdw blurRad="127000" sx="102000" sy="102000" algn="ctr" rotWithShape="0">
              <a:srgbClr val="000000">
                <a:alpha val="2471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1140925" y="431300"/>
            <a:ext cx="10397728" cy="538400"/>
          </a:xfrm>
          <a:custGeom>
            <a:avLst/>
            <a:gdLst/>
            <a:ahLst/>
            <a:cxnLst/>
            <a:rect l="l" t="t" r="r" b="b"/>
            <a:pathLst>
              <a:path w="11715750" h="566737" extrusionOk="0">
                <a:moveTo>
                  <a:pt x="0" y="0"/>
                </a:moveTo>
                <a:lnTo>
                  <a:pt x="11715750" y="0"/>
                </a:lnTo>
                <a:lnTo>
                  <a:pt x="11715750" y="566738"/>
                </a:lnTo>
                <a:lnTo>
                  <a:pt x="0" y="566738"/>
                </a:lnTo>
                <a:close/>
              </a:path>
            </a:pathLst>
          </a:custGeom>
          <a:solidFill>
            <a:srgbClr val="FFFFFF"/>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1317727" y="1247119"/>
            <a:ext cx="375070" cy="375070"/>
          </a:xfrm>
          <a:custGeom>
            <a:avLst/>
            <a:gdLst/>
            <a:ahLst/>
            <a:cxnLst/>
            <a:rect l="l" t="t" r="r" b="b"/>
            <a:pathLst>
              <a:path w="394811" h="394811" extrusionOk="0">
                <a:moveTo>
                  <a:pt x="394811" y="96583"/>
                </a:moveTo>
                <a:lnTo>
                  <a:pt x="298228" y="0"/>
                </a:lnTo>
                <a:lnTo>
                  <a:pt x="197453" y="100775"/>
                </a:lnTo>
                <a:lnTo>
                  <a:pt x="96679" y="0"/>
                </a:lnTo>
                <a:lnTo>
                  <a:pt x="0" y="96583"/>
                </a:lnTo>
                <a:lnTo>
                  <a:pt x="100870" y="197358"/>
                </a:lnTo>
                <a:lnTo>
                  <a:pt x="0" y="298133"/>
                </a:lnTo>
                <a:lnTo>
                  <a:pt x="96679" y="394811"/>
                </a:lnTo>
                <a:lnTo>
                  <a:pt x="197453" y="293942"/>
                </a:lnTo>
                <a:lnTo>
                  <a:pt x="298228" y="394811"/>
                </a:lnTo>
                <a:lnTo>
                  <a:pt x="394811" y="298133"/>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1405725" y="607808"/>
            <a:ext cx="190024" cy="190024"/>
          </a:xfrm>
          <a:custGeom>
            <a:avLst/>
            <a:gdLst/>
            <a:ahLst/>
            <a:cxnLst/>
            <a:rect l="l" t="t" r="r" b="b"/>
            <a:pathLst>
              <a:path w="200025" h="200025" extrusionOk="0">
                <a:moveTo>
                  <a:pt x="100013" y="200025"/>
                </a:moveTo>
                <a:lnTo>
                  <a:pt x="100013" y="200025"/>
                </a:lnTo>
                <a:cubicBezTo>
                  <a:pt x="44958" y="200025"/>
                  <a:pt x="0" y="155067"/>
                  <a:pt x="0" y="100013"/>
                </a:cubicBezTo>
                <a:lnTo>
                  <a:pt x="0" y="100013"/>
                </a:lnTo>
                <a:cubicBezTo>
                  <a:pt x="0" y="44958"/>
                  <a:pt x="44958" y="0"/>
                  <a:pt x="100013" y="0"/>
                </a:cubicBezTo>
                <a:lnTo>
                  <a:pt x="100013" y="0"/>
                </a:lnTo>
                <a:cubicBezTo>
                  <a:pt x="155067" y="0"/>
                  <a:pt x="200025" y="44958"/>
                  <a:pt x="200025" y="100013"/>
                </a:cubicBezTo>
                <a:lnTo>
                  <a:pt x="200025" y="100013"/>
                </a:lnTo>
                <a:cubicBezTo>
                  <a:pt x="200025" y="155067"/>
                  <a:pt x="155067" y="200025"/>
                  <a:pt x="100013" y="200025"/>
                </a:cubicBezTo>
                <a:close/>
              </a:path>
            </a:pathLst>
          </a:custGeom>
          <a:solidFill>
            <a:schemeClr val="accent1"/>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1776892" y="607808"/>
            <a:ext cx="190024" cy="190024"/>
          </a:xfrm>
          <a:custGeom>
            <a:avLst/>
            <a:gdLst/>
            <a:ahLst/>
            <a:cxnLst/>
            <a:rect l="l" t="t" r="r" b="b"/>
            <a:pathLst>
              <a:path w="200025" h="200025" extrusionOk="0">
                <a:moveTo>
                  <a:pt x="100013" y="200025"/>
                </a:moveTo>
                <a:lnTo>
                  <a:pt x="100013" y="200025"/>
                </a:lnTo>
                <a:cubicBezTo>
                  <a:pt x="44958" y="200025"/>
                  <a:pt x="0" y="155067"/>
                  <a:pt x="0" y="100013"/>
                </a:cubicBezTo>
                <a:lnTo>
                  <a:pt x="0" y="100013"/>
                </a:lnTo>
                <a:cubicBezTo>
                  <a:pt x="0" y="45053"/>
                  <a:pt x="44958" y="0"/>
                  <a:pt x="100013" y="0"/>
                </a:cubicBezTo>
                <a:lnTo>
                  <a:pt x="100013" y="0"/>
                </a:lnTo>
                <a:cubicBezTo>
                  <a:pt x="154972" y="0"/>
                  <a:pt x="200025" y="44958"/>
                  <a:pt x="200025" y="100013"/>
                </a:cubicBezTo>
                <a:lnTo>
                  <a:pt x="200025" y="100013"/>
                </a:lnTo>
                <a:cubicBezTo>
                  <a:pt x="200025" y="155067"/>
                  <a:pt x="155067" y="200025"/>
                  <a:pt x="100013" y="200025"/>
                </a:cubicBezTo>
                <a:close/>
              </a:path>
            </a:pathLst>
          </a:custGeom>
          <a:solidFill>
            <a:schemeClr val="accent2"/>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12"/>
          <p:cNvSpPr/>
          <p:nvPr/>
        </p:nvSpPr>
        <p:spPr>
          <a:xfrm>
            <a:off x="2157113" y="607808"/>
            <a:ext cx="190024" cy="190024"/>
          </a:xfrm>
          <a:custGeom>
            <a:avLst/>
            <a:gdLst/>
            <a:ahLst/>
            <a:cxnLst/>
            <a:rect l="l" t="t" r="r" b="b"/>
            <a:pathLst>
              <a:path w="200025" h="200025" extrusionOk="0">
                <a:moveTo>
                  <a:pt x="100013" y="200025"/>
                </a:moveTo>
                <a:lnTo>
                  <a:pt x="100013" y="200025"/>
                </a:lnTo>
                <a:cubicBezTo>
                  <a:pt x="44958" y="200025"/>
                  <a:pt x="0" y="155067"/>
                  <a:pt x="0" y="100013"/>
                </a:cubicBezTo>
                <a:lnTo>
                  <a:pt x="0" y="100013"/>
                </a:lnTo>
                <a:cubicBezTo>
                  <a:pt x="0" y="45053"/>
                  <a:pt x="44958" y="0"/>
                  <a:pt x="100013" y="0"/>
                </a:cubicBezTo>
                <a:lnTo>
                  <a:pt x="100013" y="0"/>
                </a:lnTo>
                <a:cubicBezTo>
                  <a:pt x="154972" y="0"/>
                  <a:pt x="200025" y="44958"/>
                  <a:pt x="200025" y="100013"/>
                </a:cubicBezTo>
                <a:lnTo>
                  <a:pt x="200025" y="100013"/>
                </a:lnTo>
                <a:cubicBezTo>
                  <a:pt x="200025" y="155067"/>
                  <a:pt x="155067" y="200025"/>
                  <a:pt x="100013" y="200025"/>
                </a:cubicBezTo>
                <a:close/>
              </a:path>
            </a:pathLst>
          </a:custGeom>
          <a:solidFill>
            <a:schemeClr val="accent1"/>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1317727" y="1788794"/>
            <a:ext cx="375070" cy="375070"/>
          </a:xfrm>
          <a:custGeom>
            <a:avLst/>
            <a:gdLst/>
            <a:ahLst/>
            <a:cxnLst/>
            <a:rect l="l" t="t" r="r" b="b"/>
            <a:pathLst>
              <a:path w="394811" h="394811" extrusionOk="0">
                <a:moveTo>
                  <a:pt x="394811" y="96583"/>
                </a:moveTo>
                <a:lnTo>
                  <a:pt x="298228" y="0"/>
                </a:lnTo>
                <a:lnTo>
                  <a:pt x="197453" y="100775"/>
                </a:lnTo>
                <a:lnTo>
                  <a:pt x="96679" y="0"/>
                </a:lnTo>
                <a:lnTo>
                  <a:pt x="0" y="96583"/>
                </a:lnTo>
                <a:lnTo>
                  <a:pt x="100870" y="197358"/>
                </a:lnTo>
                <a:lnTo>
                  <a:pt x="0" y="298133"/>
                </a:lnTo>
                <a:lnTo>
                  <a:pt x="96679" y="394811"/>
                </a:lnTo>
                <a:lnTo>
                  <a:pt x="197453" y="293942"/>
                </a:lnTo>
                <a:lnTo>
                  <a:pt x="298228" y="394811"/>
                </a:lnTo>
                <a:lnTo>
                  <a:pt x="394811" y="298133"/>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1317727" y="2330469"/>
            <a:ext cx="375070" cy="375070"/>
          </a:xfrm>
          <a:custGeom>
            <a:avLst/>
            <a:gdLst/>
            <a:ahLst/>
            <a:cxnLst/>
            <a:rect l="l" t="t" r="r" b="b"/>
            <a:pathLst>
              <a:path w="394811" h="394811" extrusionOk="0">
                <a:moveTo>
                  <a:pt x="394811" y="96583"/>
                </a:moveTo>
                <a:lnTo>
                  <a:pt x="298228" y="0"/>
                </a:lnTo>
                <a:lnTo>
                  <a:pt x="197453" y="100775"/>
                </a:lnTo>
                <a:lnTo>
                  <a:pt x="96679" y="0"/>
                </a:lnTo>
                <a:lnTo>
                  <a:pt x="0" y="96583"/>
                </a:lnTo>
                <a:lnTo>
                  <a:pt x="100870" y="197358"/>
                </a:lnTo>
                <a:lnTo>
                  <a:pt x="0" y="298133"/>
                </a:lnTo>
                <a:lnTo>
                  <a:pt x="96679" y="394811"/>
                </a:lnTo>
                <a:lnTo>
                  <a:pt x="197453" y="293942"/>
                </a:lnTo>
                <a:lnTo>
                  <a:pt x="298228" y="394811"/>
                </a:lnTo>
                <a:lnTo>
                  <a:pt x="394811" y="298133"/>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txBox="1">
            <a:spLocks noGrp="1"/>
          </p:cNvSpPr>
          <p:nvPr>
            <p:ph type="subTitle" idx="1"/>
          </p:nvPr>
        </p:nvSpPr>
        <p:spPr>
          <a:xfrm>
            <a:off x="2194732" y="1882375"/>
            <a:ext cx="8353500" cy="5367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57" name="Google Shape;257;p12"/>
          <p:cNvSpPr txBox="1">
            <a:spLocks noGrp="1"/>
          </p:cNvSpPr>
          <p:nvPr>
            <p:ph type="subTitle" idx="2"/>
          </p:nvPr>
        </p:nvSpPr>
        <p:spPr>
          <a:xfrm>
            <a:off x="2194732" y="3301589"/>
            <a:ext cx="8353500" cy="5367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58" name="Google Shape;258;p12"/>
          <p:cNvSpPr txBox="1">
            <a:spLocks noGrp="1"/>
          </p:cNvSpPr>
          <p:nvPr>
            <p:ph type="subTitle" idx="3"/>
          </p:nvPr>
        </p:nvSpPr>
        <p:spPr>
          <a:xfrm>
            <a:off x="2194732" y="4720804"/>
            <a:ext cx="8353500" cy="5367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59" name="Google Shape;259;p12"/>
          <p:cNvSpPr txBox="1">
            <a:spLocks noGrp="1"/>
          </p:cNvSpPr>
          <p:nvPr>
            <p:ph type="title"/>
          </p:nvPr>
        </p:nvSpPr>
        <p:spPr>
          <a:xfrm>
            <a:off x="2240900" y="1050575"/>
            <a:ext cx="8353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60" name="Google Shape;260;p12"/>
          <p:cNvSpPr txBox="1">
            <a:spLocks noGrp="1"/>
          </p:cNvSpPr>
          <p:nvPr>
            <p:ph type="body" idx="4"/>
          </p:nvPr>
        </p:nvSpPr>
        <p:spPr>
          <a:xfrm>
            <a:off x="2194725" y="2269656"/>
            <a:ext cx="8353500" cy="8181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261" name="Google Shape;261;p12"/>
          <p:cNvSpPr txBox="1">
            <a:spLocks noGrp="1"/>
          </p:cNvSpPr>
          <p:nvPr>
            <p:ph type="body" idx="5"/>
          </p:nvPr>
        </p:nvSpPr>
        <p:spPr>
          <a:xfrm>
            <a:off x="2194725" y="3678762"/>
            <a:ext cx="8353500" cy="8166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262" name="Google Shape;262;p12"/>
          <p:cNvSpPr txBox="1">
            <a:spLocks noGrp="1"/>
          </p:cNvSpPr>
          <p:nvPr>
            <p:ph type="body" idx="6"/>
          </p:nvPr>
        </p:nvSpPr>
        <p:spPr>
          <a:xfrm>
            <a:off x="2194725" y="5086276"/>
            <a:ext cx="8354700" cy="8166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263" name="Google Shape;263;p12"/>
          <p:cNvSpPr/>
          <p:nvPr/>
        </p:nvSpPr>
        <p:spPr>
          <a:xfrm rot="-5400000">
            <a:off x="149464" y="6219332"/>
            <a:ext cx="375070" cy="374980"/>
          </a:xfrm>
          <a:custGeom>
            <a:avLst/>
            <a:gdLst/>
            <a:ahLst/>
            <a:cxnLst/>
            <a:rect l="l" t="t" r="r" b="b"/>
            <a:pathLst>
              <a:path w="394811" h="394716" extrusionOk="0">
                <a:moveTo>
                  <a:pt x="394811" y="96584"/>
                </a:moveTo>
                <a:lnTo>
                  <a:pt x="298133" y="0"/>
                </a:lnTo>
                <a:lnTo>
                  <a:pt x="197358" y="100775"/>
                </a:lnTo>
                <a:lnTo>
                  <a:pt x="96584" y="0"/>
                </a:lnTo>
                <a:lnTo>
                  <a:pt x="0" y="96584"/>
                </a:lnTo>
                <a:lnTo>
                  <a:pt x="100775" y="197358"/>
                </a:lnTo>
                <a:lnTo>
                  <a:pt x="0" y="298132"/>
                </a:lnTo>
                <a:lnTo>
                  <a:pt x="96584" y="394716"/>
                </a:lnTo>
                <a:lnTo>
                  <a:pt x="197358" y="293941"/>
                </a:lnTo>
                <a:lnTo>
                  <a:pt x="298133" y="394716"/>
                </a:lnTo>
                <a:lnTo>
                  <a:pt x="394811" y="298132"/>
                </a:lnTo>
                <a:lnTo>
                  <a:pt x="294037" y="197358"/>
                </a:lnTo>
                <a:close/>
              </a:path>
            </a:pathLst>
          </a:custGeom>
          <a:noFill/>
          <a:ln w="381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rot="-5400000">
            <a:off x="149464" y="5735004"/>
            <a:ext cx="375070" cy="374980"/>
          </a:xfrm>
          <a:custGeom>
            <a:avLst/>
            <a:gdLst/>
            <a:ahLst/>
            <a:cxnLst/>
            <a:rect l="l" t="t" r="r" b="b"/>
            <a:pathLst>
              <a:path w="394811" h="394716" extrusionOk="0">
                <a:moveTo>
                  <a:pt x="394811" y="96584"/>
                </a:moveTo>
                <a:lnTo>
                  <a:pt x="298133" y="0"/>
                </a:lnTo>
                <a:lnTo>
                  <a:pt x="197358" y="100775"/>
                </a:lnTo>
                <a:lnTo>
                  <a:pt x="96584" y="0"/>
                </a:lnTo>
                <a:lnTo>
                  <a:pt x="0" y="96584"/>
                </a:lnTo>
                <a:lnTo>
                  <a:pt x="100775" y="197358"/>
                </a:lnTo>
                <a:lnTo>
                  <a:pt x="0" y="298132"/>
                </a:lnTo>
                <a:lnTo>
                  <a:pt x="96584" y="394716"/>
                </a:lnTo>
                <a:lnTo>
                  <a:pt x="197358" y="293941"/>
                </a:lnTo>
                <a:lnTo>
                  <a:pt x="298133" y="394716"/>
                </a:lnTo>
                <a:lnTo>
                  <a:pt x="394811" y="298132"/>
                </a:lnTo>
                <a:lnTo>
                  <a:pt x="294037" y="197358"/>
                </a:lnTo>
                <a:close/>
              </a:path>
            </a:pathLst>
          </a:custGeom>
          <a:noFill/>
          <a:ln w="381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rot="-5400000">
            <a:off x="149464" y="5250675"/>
            <a:ext cx="375070" cy="374980"/>
          </a:xfrm>
          <a:custGeom>
            <a:avLst/>
            <a:gdLst/>
            <a:ahLst/>
            <a:cxnLst/>
            <a:rect l="l" t="t" r="r" b="b"/>
            <a:pathLst>
              <a:path w="394811" h="394716" extrusionOk="0">
                <a:moveTo>
                  <a:pt x="394811" y="96584"/>
                </a:moveTo>
                <a:lnTo>
                  <a:pt x="298133" y="0"/>
                </a:lnTo>
                <a:lnTo>
                  <a:pt x="197358" y="100775"/>
                </a:lnTo>
                <a:lnTo>
                  <a:pt x="96584" y="0"/>
                </a:lnTo>
                <a:lnTo>
                  <a:pt x="0" y="96584"/>
                </a:lnTo>
                <a:lnTo>
                  <a:pt x="100775" y="197358"/>
                </a:lnTo>
                <a:lnTo>
                  <a:pt x="0" y="298132"/>
                </a:lnTo>
                <a:lnTo>
                  <a:pt x="96584" y="394716"/>
                </a:lnTo>
                <a:lnTo>
                  <a:pt x="197358" y="293941"/>
                </a:lnTo>
                <a:lnTo>
                  <a:pt x="298133" y="394716"/>
                </a:lnTo>
                <a:lnTo>
                  <a:pt x="394811" y="298132"/>
                </a:lnTo>
                <a:lnTo>
                  <a:pt x="294037" y="197358"/>
                </a:lnTo>
                <a:close/>
              </a:path>
            </a:pathLst>
          </a:custGeom>
          <a:noFill/>
          <a:ln w="381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303065" y="204878"/>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303065" y="449306"/>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5"/>
                </a:lnTo>
                <a:lnTo>
                  <a:pt x="27432" y="44005"/>
                </a:lnTo>
                <a:lnTo>
                  <a:pt x="27432" y="71438"/>
                </a:lnTo>
                <a:lnTo>
                  <a:pt x="44005" y="71438"/>
                </a:lnTo>
                <a:lnTo>
                  <a:pt x="44005" y="44005"/>
                </a:lnTo>
                <a:lnTo>
                  <a:pt x="71438" y="44005"/>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303065" y="693733"/>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5"/>
                </a:lnTo>
                <a:lnTo>
                  <a:pt x="27432" y="44005"/>
                </a:lnTo>
                <a:lnTo>
                  <a:pt x="27432" y="71438"/>
                </a:lnTo>
                <a:lnTo>
                  <a:pt x="44005" y="71438"/>
                </a:lnTo>
                <a:lnTo>
                  <a:pt x="44005" y="44005"/>
                </a:lnTo>
                <a:lnTo>
                  <a:pt x="71438" y="44005"/>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303065" y="93816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5"/>
                </a:lnTo>
                <a:lnTo>
                  <a:pt x="27432" y="44005"/>
                </a:lnTo>
                <a:lnTo>
                  <a:pt x="27432" y="71438"/>
                </a:lnTo>
                <a:lnTo>
                  <a:pt x="44005" y="71438"/>
                </a:lnTo>
                <a:lnTo>
                  <a:pt x="44005" y="44005"/>
                </a:lnTo>
                <a:lnTo>
                  <a:pt x="71438" y="44005"/>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2 Percentages">
  <p:cSld name="CUSTOM_11">
    <p:spTree>
      <p:nvGrpSpPr>
        <p:cNvPr id="1" name="Shape 301"/>
        <p:cNvGrpSpPr/>
        <p:nvPr/>
      </p:nvGrpSpPr>
      <p:grpSpPr>
        <a:xfrm>
          <a:off x="0" y="0"/>
          <a:ext cx="0" cy="0"/>
          <a:chOff x="0" y="0"/>
          <a:chExt cx="0" cy="0"/>
        </a:xfrm>
      </p:grpSpPr>
      <p:sp>
        <p:nvSpPr>
          <p:cNvPr id="302" name="Google Shape;302;p15"/>
          <p:cNvSpPr/>
          <p:nvPr/>
        </p:nvSpPr>
        <p:spPr>
          <a:xfrm>
            <a:off x="1420763" y="531625"/>
            <a:ext cx="10317194" cy="5895094"/>
          </a:xfrm>
          <a:custGeom>
            <a:avLst/>
            <a:gdLst/>
            <a:ahLst/>
            <a:cxnLst/>
            <a:rect l="l" t="t" r="r" b="b"/>
            <a:pathLst>
              <a:path w="4362450" h="4943475" extrusionOk="0">
                <a:moveTo>
                  <a:pt x="0" y="0"/>
                </a:moveTo>
                <a:lnTo>
                  <a:pt x="4362450" y="0"/>
                </a:lnTo>
                <a:lnTo>
                  <a:pt x="4362450" y="4943475"/>
                </a:lnTo>
                <a:lnTo>
                  <a:pt x="0" y="4943475"/>
                </a:lnTo>
                <a:close/>
              </a:path>
            </a:pathLst>
          </a:custGeom>
          <a:solidFill>
            <a:schemeClr val="accent4"/>
          </a:solidFill>
          <a:ln w="38100" cap="flat" cmpd="sng">
            <a:solidFill>
              <a:schemeClr val="accent4"/>
            </a:solidFill>
            <a:prstDash val="solid"/>
            <a:miter lim="8000"/>
            <a:headEnd type="none" w="sm" len="sm"/>
            <a:tailEnd type="none" w="sm" len="sm"/>
          </a:ln>
          <a:effectLst>
            <a:outerShdw blurRad="127000" sx="102000" sy="102000" algn="ctr" rotWithShape="0">
              <a:srgbClr val="000000">
                <a:alpha val="2471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303" name="Google Shape;303;p15"/>
          <p:cNvSpPr/>
          <p:nvPr/>
        </p:nvSpPr>
        <p:spPr>
          <a:xfrm>
            <a:off x="1143038" y="435825"/>
            <a:ext cx="10397728" cy="5775198"/>
          </a:xfrm>
          <a:custGeom>
            <a:avLst/>
            <a:gdLst/>
            <a:ahLst/>
            <a:cxnLst/>
            <a:rect l="l" t="t" r="r" b="b"/>
            <a:pathLst>
              <a:path w="11715750" h="6562725" extrusionOk="0">
                <a:moveTo>
                  <a:pt x="0" y="0"/>
                </a:moveTo>
                <a:lnTo>
                  <a:pt x="11715750" y="0"/>
                </a:lnTo>
                <a:lnTo>
                  <a:pt x="11715750" y="6562725"/>
                </a:lnTo>
                <a:lnTo>
                  <a:pt x="0" y="6562725"/>
                </a:lnTo>
                <a:close/>
              </a:path>
            </a:pathLst>
          </a:custGeom>
          <a:solidFill>
            <a:srgbClr val="FFFFFF"/>
          </a:solidFill>
          <a:ln w="38100" cap="flat" cmpd="sng">
            <a:solidFill>
              <a:schemeClr val="accent4"/>
            </a:solidFill>
            <a:prstDash val="solid"/>
            <a:miter lim="8000"/>
            <a:headEnd type="none" w="sm" len="sm"/>
            <a:tailEnd type="none" w="sm" len="sm"/>
          </a:ln>
          <a:effectLst>
            <a:outerShdw blurRad="127000" sx="102000" sy="102000" algn="ctr" rotWithShape="0">
              <a:srgbClr val="000000">
                <a:alpha val="2471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15"/>
          <p:cNvSpPr/>
          <p:nvPr/>
        </p:nvSpPr>
        <p:spPr>
          <a:xfrm>
            <a:off x="1140925" y="431300"/>
            <a:ext cx="10397728" cy="538400"/>
          </a:xfrm>
          <a:custGeom>
            <a:avLst/>
            <a:gdLst/>
            <a:ahLst/>
            <a:cxnLst/>
            <a:rect l="l" t="t" r="r" b="b"/>
            <a:pathLst>
              <a:path w="11715750" h="566737" extrusionOk="0">
                <a:moveTo>
                  <a:pt x="0" y="0"/>
                </a:moveTo>
                <a:lnTo>
                  <a:pt x="11715750" y="0"/>
                </a:lnTo>
                <a:lnTo>
                  <a:pt x="11715750" y="566738"/>
                </a:lnTo>
                <a:lnTo>
                  <a:pt x="0" y="566738"/>
                </a:lnTo>
                <a:close/>
              </a:path>
            </a:pathLst>
          </a:custGeom>
          <a:solidFill>
            <a:srgbClr val="FFFFFF"/>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5"/>
          <p:cNvSpPr/>
          <p:nvPr/>
        </p:nvSpPr>
        <p:spPr>
          <a:xfrm>
            <a:off x="1317727" y="1247119"/>
            <a:ext cx="375070" cy="375070"/>
          </a:xfrm>
          <a:custGeom>
            <a:avLst/>
            <a:gdLst/>
            <a:ahLst/>
            <a:cxnLst/>
            <a:rect l="l" t="t" r="r" b="b"/>
            <a:pathLst>
              <a:path w="394811" h="394811" extrusionOk="0">
                <a:moveTo>
                  <a:pt x="394811" y="96583"/>
                </a:moveTo>
                <a:lnTo>
                  <a:pt x="298228" y="0"/>
                </a:lnTo>
                <a:lnTo>
                  <a:pt x="197453" y="100775"/>
                </a:lnTo>
                <a:lnTo>
                  <a:pt x="96679" y="0"/>
                </a:lnTo>
                <a:lnTo>
                  <a:pt x="0" y="96583"/>
                </a:lnTo>
                <a:lnTo>
                  <a:pt x="100870" y="197358"/>
                </a:lnTo>
                <a:lnTo>
                  <a:pt x="0" y="298133"/>
                </a:lnTo>
                <a:lnTo>
                  <a:pt x="96679" y="394811"/>
                </a:lnTo>
                <a:lnTo>
                  <a:pt x="197453" y="293942"/>
                </a:lnTo>
                <a:lnTo>
                  <a:pt x="298228" y="394811"/>
                </a:lnTo>
                <a:lnTo>
                  <a:pt x="394811" y="298133"/>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5"/>
          <p:cNvSpPr/>
          <p:nvPr/>
        </p:nvSpPr>
        <p:spPr>
          <a:xfrm>
            <a:off x="1405725" y="607808"/>
            <a:ext cx="190024" cy="190024"/>
          </a:xfrm>
          <a:custGeom>
            <a:avLst/>
            <a:gdLst/>
            <a:ahLst/>
            <a:cxnLst/>
            <a:rect l="l" t="t" r="r" b="b"/>
            <a:pathLst>
              <a:path w="200025" h="200025" extrusionOk="0">
                <a:moveTo>
                  <a:pt x="100013" y="200025"/>
                </a:moveTo>
                <a:lnTo>
                  <a:pt x="100013" y="200025"/>
                </a:lnTo>
                <a:cubicBezTo>
                  <a:pt x="44958" y="200025"/>
                  <a:pt x="0" y="155067"/>
                  <a:pt x="0" y="100013"/>
                </a:cubicBezTo>
                <a:lnTo>
                  <a:pt x="0" y="100013"/>
                </a:lnTo>
                <a:cubicBezTo>
                  <a:pt x="0" y="44958"/>
                  <a:pt x="44958" y="0"/>
                  <a:pt x="100013" y="0"/>
                </a:cubicBezTo>
                <a:lnTo>
                  <a:pt x="100013" y="0"/>
                </a:lnTo>
                <a:cubicBezTo>
                  <a:pt x="155067" y="0"/>
                  <a:pt x="200025" y="44958"/>
                  <a:pt x="200025" y="100013"/>
                </a:cubicBezTo>
                <a:lnTo>
                  <a:pt x="200025" y="100013"/>
                </a:lnTo>
                <a:cubicBezTo>
                  <a:pt x="200025" y="155067"/>
                  <a:pt x="155067" y="200025"/>
                  <a:pt x="100013" y="200025"/>
                </a:cubicBezTo>
                <a:close/>
              </a:path>
            </a:pathLst>
          </a:custGeom>
          <a:solidFill>
            <a:schemeClr val="accent1"/>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5"/>
          <p:cNvSpPr/>
          <p:nvPr/>
        </p:nvSpPr>
        <p:spPr>
          <a:xfrm>
            <a:off x="1776892" y="607808"/>
            <a:ext cx="190024" cy="190024"/>
          </a:xfrm>
          <a:custGeom>
            <a:avLst/>
            <a:gdLst/>
            <a:ahLst/>
            <a:cxnLst/>
            <a:rect l="l" t="t" r="r" b="b"/>
            <a:pathLst>
              <a:path w="200025" h="200025" extrusionOk="0">
                <a:moveTo>
                  <a:pt x="100013" y="200025"/>
                </a:moveTo>
                <a:lnTo>
                  <a:pt x="100013" y="200025"/>
                </a:lnTo>
                <a:cubicBezTo>
                  <a:pt x="44958" y="200025"/>
                  <a:pt x="0" y="155067"/>
                  <a:pt x="0" y="100013"/>
                </a:cubicBezTo>
                <a:lnTo>
                  <a:pt x="0" y="100013"/>
                </a:lnTo>
                <a:cubicBezTo>
                  <a:pt x="0" y="45053"/>
                  <a:pt x="44958" y="0"/>
                  <a:pt x="100013" y="0"/>
                </a:cubicBezTo>
                <a:lnTo>
                  <a:pt x="100013" y="0"/>
                </a:lnTo>
                <a:cubicBezTo>
                  <a:pt x="154972" y="0"/>
                  <a:pt x="200025" y="44958"/>
                  <a:pt x="200025" y="100013"/>
                </a:cubicBezTo>
                <a:lnTo>
                  <a:pt x="200025" y="100013"/>
                </a:lnTo>
                <a:cubicBezTo>
                  <a:pt x="200025" y="155067"/>
                  <a:pt x="155067" y="200025"/>
                  <a:pt x="100013" y="200025"/>
                </a:cubicBezTo>
                <a:close/>
              </a:path>
            </a:pathLst>
          </a:custGeom>
          <a:solidFill>
            <a:schemeClr val="accent2"/>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5"/>
          <p:cNvSpPr/>
          <p:nvPr/>
        </p:nvSpPr>
        <p:spPr>
          <a:xfrm>
            <a:off x="2157113" y="607808"/>
            <a:ext cx="190024" cy="190024"/>
          </a:xfrm>
          <a:custGeom>
            <a:avLst/>
            <a:gdLst/>
            <a:ahLst/>
            <a:cxnLst/>
            <a:rect l="l" t="t" r="r" b="b"/>
            <a:pathLst>
              <a:path w="200025" h="200025" extrusionOk="0">
                <a:moveTo>
                  <a:pt x="100013" y="200025"/>
                </a:moveTo>
                <a:lnTo>
                  <a:pt x="100013" y="200025"/>
                </a:lnTo>
                <a:cubicBezTo>
                  <a:pt x="44958" y="200025"/>
                  <a:pt x="0" y="155067"/>
                  <a:pt x="0" y="100013"/>
                </a:cubicBezTo>
                <a:lnTo>
                  <a:pt x="0" y="100013"/>
                </a:lnTo>
                <a:cubicBezTo>
                  <a:pt x="0" y="45053"/>
                  <a:pt x="44958" y="0"/>
                  <a:pt x="100013" y="0"/>
                </a:cubicBezTo>
                <a:lnTo>
                  <a:pt x="100013" y="0"/>
                </a:lnTo>
                <a:cubicBezTo>
                  <a:pt x="154972" y="0"/>
                  <a:pt x="200025" y="44958"/>
                  <a:pt x="200025" y="100013"/>
                </a:cubicBezTo>
                <a:lnTo>
                  <a:pt x="200025" y="100013"/>
                </a:lnTo>
                <a:cubicBezTo>
                  <a:pt x="200025" y="155067"/>
                  <a:pt x="155067" y="200025"/>
                  <a:pt x="100013" y="200025"/>
                </a:cubicBezTo>
                <a:close/>
              </a:path>
            </a:pathLst>
          </a:custGeom>
          <a:solidFill>
            <a:schemeClr val="accent1"/>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5"/>
          <p:cNvSpPr/>
          <p:nvPr/>
        </p:nvSpPr>
        <p:spPr>
          <a:xfrm>
            <a:off x="1317727" y="1788794"/>
            <a:ext cx="375070" cy="375070"/>
          </a:xfrm>
          <a:custGeom>
            <a:avLst/>
            <a:gdLst/>
            <a:ahLst/>
            <a:cxnLst/>
            <a:rect l="l" t="t" r="r" b="b"/>
            <a:pathLst>
              <a:path w="394811" h="394811" extrusionOk="0">
                <a:moveTo>
                  <a:pt x="394811" y="96583"/>
                </a:moveTo>
                <a:lnTo>
                  <a:pt x="298228" y="0"/>
                </a:lnTo>
                <a:lnTo>
                  <a:pt x="197453" y="100775"/>
                </a:lnTo>
                <a:lnTo>
                  <a:pt x="96679" y="0"/>
                </a:lnTo>
                <a:lnTo>
                  <a:pt x="0" y="96583"/>
                </a:lnTo>
                <a:lnTo>
                  <a:pt x="100870" y="197358"/>
                </a:lnTo>
                <a:lnTo>
                  <a:pt x="0" y="298133"/>
                </a:lnTo>
                <a:lnTo>
                  <a:pt x="96679" y="394811"/>
                </a:lnTo>
                <a:lnTo>
                  <a:pt x="197453" y="293942"/>
                </a:lnTo>
                <a:lnTo>
                  <a:pt x="298228" y="394811"/>
                </a:lnTo>
                <a:lnTo>
                  <a:pt x="394811" y="298133"/>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5"/>
          <p:cNvSpPr/>
          <p:nvPr/>
        </p:nvSpPr>
        <p:spPr>
          <a:xfrm>
            <a:off x="1317727" y="2330469"/>
            <a:ext cx="375070" cy="375070"/>
          </a:xfrm>
          <a:custGeom>
            <a:avLst/>
            <a:gdLst/>
            <a:ahLst/>
            <a:cxnLst/>
            <a:rect l="l" t="t" r="r" b="b"/>
            <a:pathLst>
              <a:path w="394811" h="394811" extrusionOk="0">
                <a:moveTo>
                  <a:pt x="394811" y="96583"/>
                </a:moveTo>
                <a:lnTo>
                  <a:pt x="298228" y="0"/>
                </a:lnTo>
                <a:lnTo>
                  <a:pt x="197453" y="100775"/>
                </a:lnTo>
                <a:lnTo>
                  <a:pt x="96679" y="0"/>
                </a:lnTo>
                <a:lnTo>
                  <a:pt x="0" y="96583"/>
                </a:lnTo>
                <a:lnTo>
                  <a:pt x="100870" y="197358"/>
                </a:lnTo>
                <a:lnTo>
                  <a:pt x="0" y="298133"/>
                </a:lnTo>
                <a:lnTo>
                  <a:pt x="96679" y="394811"/>
                </a:lnTo>
                <a:lnTo>
                  <a:pt x="197453" y="293942"/>
                </a:lnTo>
                <a:lnTo>
                  <a:pt x="298228" y="394811"/>
                </a:lnTo>
                <a:lnTo>
                  <a:pt x="394811" y="298133"/>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5"/>
          <p:cNvSpPr/>
          <p:nvPr/>
        </p:nvSpPr>
        <p:spPr>
          <a:xfrm rot="-5400000">
            <a:off x="149464" y="6219332"/>
            <a:ext cx="375070" cy="374980"/>
          </a:xfrm>
          <a:custGeom>
            <a:avLst/>
            <a:gdLst/>
            <a:ahLst/>
            <a:cxnLst/>
            <a:rect l="l" t="t" r="r" b="b"/>
            <a:pathLst>
              <a:path w="394811" h="394716" extrusionOk="0">
                <a:moveTo>
                  <a:pt x="394811" y="96584"/>
                </a:moveTo>
                <a:lnTo>
                  <a:pt x="298133" y="0"/>
                </a:lnTo>
                <a:lnTo>
                  <a:pt x="197358" y="100775"/>
                </a:lnTo>
                <a:lnTo>
                  <a:pt x="96584" y="0"/>
                </a:lnTo>
                <a:lnTo>
                  <a:pt x="0" y="96584"/>
                </a:lnTo>
                <a:lnTo>
                  <a:pt x="100775" y="197358"/>
                </a:lnTo>
                <a:lnTo>
                  <a:pt x="0" y="298132"/>
                </a:lnTo>
                <a:lnTo>
                  <a:pt x="96584" y="394716"/>
                </a:lnTo>
                <a:lnTo>
                  <a:pt x="197358" y="293941"/>
                </a:lnTo>
                <a:lnTo>
                  <a:pt x="298133" y="394716"/>
                </a:lnTo>
                <a:lnTo>
                  <a:pt x="394811" y="298132"/>
                </a:lnTo>
                <a:lnTo>
                  <a:pt x="294037" y="197358"/>
                </a:lnTo>
                <a:close/>
              </a:path>
            </a:pathLst>
          </a:custGeom>
          <a:noFill/>
          <a:ln w="381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5"/>
          <p:cNvSpPr/>
          <p:nvPr/>
        </p:nvSpPr>
        <p:spPr>
          <a:xfrm rot="-5400000">
            <a:off x="149464" y="5735004"/>
            <a:ext cx="375070" cy="374980"/>
          </a:xfrm>
          <a:custGeom>
            <a:avLst/>
            <a:gdLst/>
            <a:ahLst/>
            <a:cxnLst/>
            <a:rect l="l" t="t" r="r" b="b"/>
            <a:pathLst>
              <a:path w="394811" h="394716" extrusionOk="0">
                <a:moveTo>
                  <a:pt x="394811" y="96584"/>
                </a:moveTo>
                <a:lnTo>
                  <a:pt x="298133" y="0"/>
                </a:lnTo>
                <a:lnTo>
                  <a:pt x="197358" y="100775"/>
                </a:lnTo>
                <a:lnTo>
                  <a:pt x="96584" y="0"/>
                </a:lnTo>
                <a:lnTo>
                  <a:pt x="0" y="96584"/>
                </a:lnTo>
                <a:lnTo>
                  <a:pt x="100775" y="197358"/>
                </a:lnTo>
                <a:lnTo>
                  <a:pt x="0" y="298132"/>
                </a:lnTo>
                <a:lnTo>
                  <a:pt x="96584" y="394716"/>
                </a:lnTo>
                <a:lnTo>
                  <a:pt x="197358" y="293941"/>
                </a:lnTo>
                <a:lnTo>
                  <a:pt x="298133" y="394716"/>
                </a:lnTo>
                <a:lnTo>
                  <a:pt x="394811" y="298132"/>
                </a:lnTo>
                <a:lnTo>
                  <a:pt x="294037" y="197358"/>
                </a:lnTo>
                <a:close/>
              </a:path>
            </a:pathLst>
          </a:custGeom>
          <a:noFill/>
          <a:ln w="381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5"/>
          <p:cNvSpPr/>
          <p:nvPr/>
        </p:nvSpPr>
        <p:spPr>
          <a:xfrm rot="-5400000">
            <a:off x="149464" y="5250675"/>
            <a:ext cx="375070" cy="374980"/>
          </a:xfrm>
          <a:custGeom>
            <a:avLst/>
            <a:gdLst/>
            <a:ahLst/>
            <a:cxnLst/>
            <a:rect l="l" t="t" r="r" b="b"/>
            <a:pathLst>
              <a:path w="394811" h="394716" extrusionOk="0">
                <a:moveTo>
                  <a:pt x="394811" y="96584"/>
                </a:moveTo>
                <a:lnTo>
                  <a:pt x="298133" y="0"/>
                </a:lnTo>
                <a:lnTo>
                  <a:pt x="197358" y="100775"/>
                </a:lnTo>
                <a:lnTo>
                  <a:pt x="96584" y="0"/>
                </a:lnTo>
                <a:lnTo>
                  <a:pt x="0" y="96584"/>
                </a:lnTo>
                <a:lnTo>
                  <a:pt x="100775" y="197358"/>
                </a:lnTo>
                <a:lnTo>
                  <a:pt x="0" y="298132"/>
                </a:lnTo>
                <a:lnTo>
                  <a:pt x="96584" y="394716"/>
                </a:lnTo>
                <a:lnTo>
                  <a:pt x="197358" y="293941"/>
                </a:lnTo>
                <a:lnTo>
                  <a:pt x="298133" y="394716"/>
                </a:lnTo>
                <a:lnTo>
                  <a:pt x="394811" y="298132"/>
                </a:lnTo>
                <a:lnTo>
                  <a:pt x="294037" y="197358"/>
                </a:lnTo>
                <a:close/>
              </a:path>
            </a:pathLst>
          </a:custGeom>
          <a:noFill/>
          <a:ln w="381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5"/>
          <p:cNvSpPr/>
          <p:nvPr/>
        </p:nvSpPr>
        <p:spPr>
          <a:xfrm>
            <a:off x="303065" y="204878"/>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5"/>
          <p:cNvSpPr/>
          <p:nvPr/>
        </p:nvSpPr>
        <p:spPr>
          <a:xfrm>
            <a:off x="303065" y="449306"/>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5"/>
                </a:lnTo>
                <a:lnTo>
                  <a:pt x="27432" y="44005"/>
                </a:lnTo>
                <a:lnTo>
                  <a:pt x="27432" y="71438"/>
                </a:lnTo>
                <a:lnTo>
                  <a:pt x="44005" y="71438"/>
                </a:lnTo>
                <a:lnTo>
                  <a:pt x="44005" y="44005"/>
                </a:lnTo>
                <a:lnTo>
                  <a:pt x="71438" y="44005"/>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5"/>
          <p:cNvSpPr/>
          <p:nvPr/>
        </p:nvSpPr>
        <p:spPr>
          <a:xfrm>
            <a:off x="303065" y="693733"/>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5"/>
                </a:lnTo>
                <a:lnTo>
                  <a:pt x="27432" y="44005"/>
                </a:lnTo>
                <a:lnTo>
                  <a:pt x="27432" y="71438"/>
                </a:lnTo>
                <a:lnTo>
                  <a:pt x="44005" y="71438"/>
                </a:lnTo>
                <a:lnTo>
                  <a:pt x="44005" y="44005"/>
                </a:lnTo>
                <a:lnTo>
                  <a:pt x="71438" y="44005"/>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5"/>
          <p:cNvSpPr/>
          <p:nvPr/>
        </p:nvSpPr>
        <p:spPr>
          <a:xfrm>
            <a:off x="303065" y="93816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5"/>
                </a:lnTo>
                <a:lnTo>
                  <a:pt x="27432" y="44005"/>
                </a:lnTo>
                <a:lnTo>
                  <a:pt x="27432" y="71438"/>
                </a:lnTo>
                <a:lnTo>
                  <a:pt x="44005" y="71438"/>
                </a:lnTo>
                <a:lnTo>
                  <a:pt x="44005" y="44005"/>
                </a:lnTo>
                <a:lnTo>
                  <a:pt x="71438" y="44005"/>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5"/>
          <p:cNvSpPr txBox="1">
            <a:spLocks noGrp="1"/>
          </p:cNvSpPr>
          <p:nvPr>
            <p:ph type="title" hasCustomPrompt="1"/>
          </p:nvPr>
        </p:nvSpPr>
        <p:spPr>
          <a:xfrm>
            <a:off x="2703050" y="2332716"/>
            <a:ext cx="3510300" cy="963900"/>
          </a:xfrm>
          <a:prstGeom prst="rect">
            <a:avLst/>
          </a:prstGeom>
        </p:spPr>
        <p:txBody>
          <a:bodyPr spcFirstLastPara="1" wrap="square" lIns="121900" tIns="121900" rIns="121900" bIns="121900" anchor="b" anchorCtr="0">
            <a:noAutofit/>
          </a:bodyPr>
          <a:lstStyle>
            <a:lvl1pPr lvl="0" algn="r" rtl="0">
              <a:spcBef>
                <a:spcPts val="0"/>
              </a:spcBef>
              <a:spcAft>
                <a:spcPts val="0"/>
              </a:spcAft>
              <a:buSzPts val="7000"/>
              <a:buNone/>
              <a:defRPr sz="7000"/>
            </a:lvl1pPr>
            <a:lvl2pPr lvl="1" algn="r" rtl="0">
              <a:spcBef>
                <a:spcPts val="0"/>
              </a:spcBef>
              <a:spcAft>
                <a:spcPts val="0"/>
              </a:spcAft>
              <a:buSzPts val="7000"/>
              <a:buNone/>
              <a:defRPr sz="7000"/>
            </a:lvl2pPr>
            <a:lvl3pPr lvl="2" algn="r" rtl="0">
              <a:spcBef>
                <a:spcPts val="0"/>
              </a:spcBef>
              <a:spcAft>
                <a:spcPts val="0"/>
              </a:spcAft>
              <a:buSzPts val="7000"/>
              <a:buNone/>
              <a:defRPr sz="7000"/>
            </a:lvl3pPr>
            <a:lvl4pPr lvl="3" algn="r" rtl="0">
              <a:spcBef>
                <a:spcPts val="0"/>
              </a:spcBef>
              <a:spcAft>
                <a:spcPts val="0"/>
              </a:spcAft>
              <a:buSzPts val="7000"/>
              <a:buNone/>
              <a:defRPr sz="7000"/>
            </a:lvl4pPr>
            <a:lvl5pPr lvl="4" algn="r" rtl="0">
              <a:spcBef>
                <a:spcPts val="0"/>
              </a:spcBef>
              <a:spcAft>
                <a:spcPts val="0"/>
              </a:spcAft>
              <a:buSzPts val="7000"/>
              <a:buNone/>
              <a:defRPr sz="7000"/>
            </a:lvl5pPr>
            <a:lvl6pPr lvl="5" algn="r" rtl="0">
              <a:spcBef>
                <a:spcPts val="0"/>
              </a:spcBef>
              <a:spcAft>
                <a:spcPts val="0"/>
              </a:spcAft>
              <a:buSzPts val="7000"/>
              <a:buNone/>
              <a:defRPr sz="7000"/>
            </a:lvl6pPr>
            <a:lvl7pPr lvl="6" algn="r" rtl="0">
              <a:spcBef>
                <a:spcPts val="0"/>
              </a:spcBef>
              <a:spcAft>
                <a:spcPts val="0"/>
              </a:spcAft>
              <a:buSzPts val="7000"/>
              <a:buNone/>
              <a:defRPr sz="7000"/>
            </a:lvl7pPr>
            <a:lvl8pPr lvl="7" algn="r" rtl="0">
              <a:spcBef>
                <a:spcPts val="0"/>
              </a:spcBef>
              <a:spcAft>
                <a:spcPts val="0"/>
              </a:spcAft>
              <a:buSzPts val="7000"/>
              <a:buNone/>
              <a:defRPr sz="7000"/>
            </a:lvl8pPr>
            <a:lvl9pPr lvl="8" algn="r" rtl="0">
              <a:spcBef>
                <a:spcPts val="0"/>
              </a:spcBef>
              <a:spcAft>
                <a:spcPts val="0"/>
              </a:spcAft>
              <a:buSzPts val="7000"/>
              <a:buNone/>
              <a:defRPr sz="7000"/>
            </a:lvl9pPr>
          </a:lstStyle>
          <a:p>
            <a:r>
              <a:t>xx%</a:t>
            </a:r>
          </a:p>
        </p:txBody>
      </p:sp>
      <p:sp>
        <p:nvSpPr>
          <p:cNvPr id="319" name="Google Shape;319;p15"/>
          <p:cNvSpPr txBox="1">
            <a:spLocks noGrp="1"/>
          </p:cNvSpPr>
          <p:nvPr>
            <p:ph type="title" idx="2"/>
          </p:nvPr>
        </p:nvSpPr>
        <p:spPr>
          <a:xfrm>
            <a:off x="1966925" y="1115925"/>
            <a:ext cx="91203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a:endParaRPr/>
          </a:p>
        </p:txBody>
      </p:sp>
      <p:sp>
        <p:nvSpPr>
          <p:cNvPr id="320" name="Google Shape;320;p15"/>
          <p:cNvSpPr txBox="1">
            <a:spLocks noGrp="1"/>
          </p:cNvSpPr>
          <p:nvPr>
            <p:ph type="title" idx="3" hasCustomPrompt="1"/>
          </p:nvPr>
        </p:nvSpPr>
        <p:spPr>
          <a:xfrm>
            <a:off x="2703050" y="3608678"/>
            <a:ext cx="3510300" cy="963900"/>
          </a:xfrm>
          <a:prstGeom prst="rect">
            <a:avLst/>
          </a:prstGeom>
        </p:spPr>
        <p:txBody>
          <a:bodyPr spcFirstLastPara="1" wrap="square" lIns="121900" tIns="121900" rIns="121900" bIns="121900" anchor="b" anchorCtr="0">
            <a:noAutofit/>
          </a:bodyPr>
          <a:lstStyle>
            <a:lvl1pPr lvl="0" algn="r" rtl="0">
              <a:spcBef>
                <a:spcPts val="0"/>
              </a:spcBef>
              <a:spcAft>
                <a:spcPts val="0"/>
              </a:spcAft>
              <a:buSzPts val="7000"/>
              <a:buNone/>
              <a:defRPr sz="7000"/>
            </a:lvl1pPr>
            <a:lvl2pPr lvl="1" algn="r" rtl="0">
              <a:spcBef>
                <a:spcPts val="0"/>
              </a:spcBef>
              <a:spcAft>
                <a:spcPts val="0"/>
              </a:spcAft>
              <a:buSzPts val="7000"/>
              <a:buNone/>
              <a:defRPr sz="7000"/>
            </a:lvl2pPr>
            <a:lvl3pPr lvl="2" algn="r" rtl="0">
              <a:spcBef>
                <a:spcPts val="0"/>
              </a:spcBef>
              <a:spcAft>
                <a:spcPts val="0"/>
              </a:spcAft>
              <a:buSzPts val="7000"/>
              <a:buNone/>
              <a:defRPr sz="7000"/>
            </a:lvl3pPr>
            <a:lvl4pPr lvl="3" algn="r" rtl="0">
              <a:spcBef>
                <a:spcPts val="0"/>
              </a:spcBef>
              <a:spcAft>
                <a:spcPts val="0"/>
              </a:spcAft>
              <a:buSzPts val="7000"/>
              <a:buNone/>
              <a:defRPr sz="7000"/>
            </a:lvl4pPr>
            <a:lvl5pPr lvl="4" algn="r" rtl="0">
              <a:spcBef>
                <a:spcPts val="0"/>
              </a:spcBef>
              <a:spcAft>
                <a:spcPts val="0"/>
              </a:spcAft>
              <a:buSzPts val="7000"/>
              <a:buNone/>
              <a:defRPr sz="7000"/>
            </a:lvl5pPr>
            <a:lvl6pPr lvl="5" algn="r" rtl="0">
              <a:spcBef>
                <a:spcPts val="0"/>
              </a:spcBef>
              <a:spcAft>
                <a:spcPts val="0"/>
              </a:spcAft>
              <a:buSzPts val="7000"/>
              <a:buNone/>
              <a:defRPr sz="7000"/>
            </a:lvl6pPr>
            <a:lvl7pPr lvl="6" algn="r" rtl="0">
              <a:spcBef>
                <a:spcPts val="0"/>
              </a:spcBef>
              <a:spcAft>
                <a:spcPts val="0"/>
              </a:spcAft>
              <a:buSzPts val="7000"/>
              <a:buNone/>
              <a:defRPr sz="7000"/>
            </a:lvl7pPr>
            <a:lvl8pPr lvl="7" algn="r" rtl="0">
              <a:spcBef>
                <a:spcPts val="0"/>
              </a:spcBef>
              <a:spcAft>
                <a:spcPts val="0"/>
              </a:spcAft>
              <a:buSzPts val="7000"/>
              <a:buNone/>
              <a:defRPr sz="7000"/>
            </a:lvl8pPr>
            <a:lvl9pPr lvl="8" algn="r" rtl="0">
              <a:spcBef>
                <a:spcPts val="0"/>
              </a:spcBef>
              <a:spcAft>
                <a:spcPts val="0"/>
              </a:spcAft>
              <a:buSzPts val="7000"/>
              <a:buNone/>
              <a:defRPr sz="7000"/>
            </a:lvl9pPr>
          </a:lstStyle>
          <a:p>
            <a:r>
              <a:t>xx%</a:t>
            </a:r>
          </a:p>
        </p:txBody>
      </p:sp>
      <p:sp>
        <p:nvSpPr>
          <p:cNvPr id="321" name="Google Shape;321;p15"/>
          <p:cNvSpPr txBox="1">
            <a:spLocks noGrp="1"/>
          </p:cNvSpPr>
          <p:nvPr>
            <p:ph type="title" idx="4" hasCustomPrompt="1"/>
          </p:nvPr>
        </p:nvSpPr>
        <p:spPr>
          <a:xfrm>
            <a:off x="2703050" y="4884639"/>
            <a:ext cx="3510300" cy="963900"/>
          </a:xfrm>
          <a:prstGeom prst="rect">
            <a:avLst/>
          </a:prstGeom>
        </p:spPr>
        <p:txBody>
          <a:bodyPr spcFirstLastPara="1" wrap="square" lIns="121900" tIns="121900" rIns="121900" bIns="121900" anchor="b" anchorCtr="0">
            <a:noAutofit/>
          </a:bodyPr>
          <a:lstStyle>
            <a:lvl1pPr lvl="0" algn="r" rtl="0">
              <a:spcBef>
                <a:spcPts val="0"/>
              </a:spcBef>
              <a:spcAft>
                <a:spcPts val="0"/>
              </a:spcAft>
              <a:buSzPts val="7000"/>
              <a:buNone/>
              <a:defRPr sz="7000"/>
            </a:lvl1pPr>
            <a:lvl2pPr lvl="1" algn="r" rtl="0">
              <a:spcBef>
                <a:spcPts val="0"/>
              </a:spcBef>
              <a:spcAft>
                <a:spcPts val="0"/>
              </a:spcAft>
              <a:buSzPts val="7000"/>
              <a:buNone/>
              <a:defRPr sz="7000"/>
            </a:lvl2pPr>
            <a:lvl3pPr lvl="2" algn="r" rtl="0">
              <a:spcBef>
                <a:spcPts val="0"/>
              </a:spcBef>
              <a:spcAft>
                <a:spcPts val="0"/>
              </a:spcAft>
              <a:buSzPts val="7000"/>
              <a:buNone/>
              <a:defRPr sz="7000"/>
            </a:lvl3pPr>
            <a:lvl4pPr lvl="3" algn="r" rtl="0">
              <a:spcBef>
                <a:spcPts val="0"/>
              </a:spcBef>
              <a:spcAft>
                <a:spcPts val="0"/>
              </a:spcAft>
              <a:buSzPts val="7000"/>
              <a:buNone/>
              <a:defRPr sz="7000"/>
            </a:lvl4pPr>
            <a:lvl5pPr lvl="4" algn="r" rtl="0">
              <a:spcBef>
                <a:spcPts val="0"/>
              </a:spcBef>
              <a:spcAft>
                <a:spcPts val="0"/>
              </a:spcAft>
              <a:buSzPts val="7000"/>
              <a:buNone/>
              <a:defRPr sz="7000"/>
            </a:lvl5pPr>
            <a:lvl6pPr lvl="5" algn="r" rtl="0">
              <a:spcBef>
                <a:spcPts val="0"/>
              </a:spcBef>
              <a:spcAft>
                <a:spcPts val="0"/>
              </a:spcAft>
              <a:buSzPts val="7000"/>
              <a:buNone/>
              <a:defRPr sz="7000"/>
            </a:lvl6pPr>
            <a:lvl7pPr lvl="6" algn="r" rtl="0">
              <a:spcBef>
                <a:spcPts val="0"/>
              </a:spcBef>
              <a:spcAft>
                <a:spcPts val="0"/>
              </a:spcAft>
              <a:buSzPts val="7000"/>
              <a:buNone/>
              <a:defRPr sz="7000"/>
            </a:lvl7pPr>
            <a:lvl8pPr lvl="7" algn="r" rtl="0">
              <a:spcBef>
                <a:spcPts val="0"/>
              </a:spcBef>
              <a:spcAft>
                <a:spcPts val="0"/>
              </a:spcAft>
              <a:buSzPts val="7000"/>
              <a:buNone/>
              <a:defRPr sz="7000"/>
            </a:lvl8pPr>
            <a:lvl9pPr lvl="8" algn="r" rtl="0">
              <a:spcBef>
                <a:spcPts val="0"/>
              </a:spcBef>
              <a:spcAft>
                <a:spcPts val="0"/>
              </a:spcAft>
              <a:buSzPts val="7000"/>
              <a:buNone/>
              <a:defRPr sz="7000"/>
            </a:lvl9pPr>
          </a:lstStyle>
          <a:p>
            <a:r>
              <a:t>xx%</a:t>
            </a:r>
          </a:p>
        </p:txBody>
      </p:sp>
      <p:sp>
        <p:nvSpPr>
          <p:cNvPr id="322" name="Google Shape;322;p15"/>
          <p:cNvSpPr txBox="1">
            <a:spLocks noGrp="1"/>
          </p:cNvSpPr>
          <p:nvPr>
            <p:ph type="body" idx="1"/>
          </p:nvPr>
        </p:nvSpPr>
        <p:spPr>
          <a:xfrm>
            <a:off x="6269901" y="5001460"/>
            <a:ext cx="3826500" cy="709200"/>
          </a:xfrm>
          <a:prstGeom prst="rect">
            <a:avLst/>
          </a:prstGeom>
        </p:spPr>
        <p:txBody>
          <a:bodyPr spcFirstLastPara="1" wrap="square" lIns="121900" tIns="121900" rIns="121900" bIns="121900" anchor="b"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323" name="Google Shape;323;p15"/>
          <p:cNvSpPr txBox="1">
            <a:spLocks noGrp="1"/>
          </p:cNvSpPr>
          <p:nvPr>
            <p:ph type="body" idx="5"/>
          </p:nvPr>
        </p:nvSpPr>
        <p:spPr>
          <a:xfrm>
            <a:off x="6269901" y="3665967"/>
            <a:ext cx="3826500" cy="709200"/>
          </a:xfrm>
          <a:prstGeom prst="rect">
            <a:avLst/>
          </a:prstGeom>
        </p:spPr>
        <p:txBody>
          <a:bodyPr spcFirstLastPara="1" wrap="square" lIns="121900" tIns="121900" rIns="121900" bIns="121900" anchor="b"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sp>
        <p:nvSpPr>
          <p:cNvPr id="324" name="Google Shape;324;p15"/>
          <p:cNvSpPr txBox="1">
            <a:spLocks noGrp="1"/>
          </p:cNvSpPr>
          <p:nvPr>
            <p:ph type="body" idx="6"/>
          </p:nvPr>
        </p:nvSpPr>
        <p:spPr>
          <a:xfrm>
            <a:off x="6269901" y="2330474"/>
            <a:ext cx="3826500" cy="709200"/>
          </a:xfrm>
          <a:prstGeom prst="rect">
            <a:avLst/>
          </a:prstGeom>
        </p:spPr>
        <p:txBody>
          <a:bodyPr spcFirstLastPara="1" wrap="square" lIns="121900" tIns="121900" rIns="121900" bIns="121900" anchor="b"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13 Six columns">
  <p:cSld name="CUSTOM_12">
    <p:spTree>
      <p:nvGrpSpPr>
        <p:cNvPr id="1" name="Shape 325"/>
        <p:cNvGrpSpPr/>
        <p:nvPr/>
      </p:nvGrpSpPr>
      <p:grpSpPr>
        <a:xfrm>
          <a:off x="0" y="0"/>
          <a:ext cx="0" cy="0"/>
          <a:chOff x="0" y="0"/>
          <a:chExt cx="0" cy="0"/>
        </a:xfrm>
      </p:grpSpPr>
      <p:sp>
        <p:nvSpPr>
          <p:cNvPr id="326" name="Google Shape;326;p16"/>
          <p:cNvSpPr/>
          <p:nvPr/>
        </p:nvSpPr>
        <p:spPr>
          <a:xfrm>
            <a:off x="532142" y="313967"/>
            <a:ext cx="11129963" cy="6234589"/>
          </a:xfrm>
          <a:custGeom>
            <a:avLst/>
            <a:gdLst/>
            <a:ahLst/>
            <a:cxnLst/>
            <a:rect l="l" t="t" r="r" b="b"/>
            <a:pathLst>
              <a:path w="11715750" h="6562725" extrusionOk="0">
                <a:moveTo>
                  <a:pt x="0" y="0"/>
                </a:moveTo>
                <a:lnTo>
                  <a:pt x="11715750" y="0"/>
                </a:lnTo>
                <a:lnTo>
                  <a:pt x="11715750" y="6562725"/>
                </a:lnTo>
                <a:lnTo>
                  <a:pt x="0" y="6562725"/>
                </a:lnTo>
                <a:close/>
              </a:path>
            </a:pathLst>
          </a:custGeom>
          <a:solidFill>
            <a:srgbClr val="FFFFFF"/>
          </a:solidFill>
          <a:ln w="38100" cap="flat" cmpd="sng">
            <a:solidFill>
              <a:schemeClr val="accent4"/>
            </a:solidFill>
            <a:prstDash val="solid"/>
            <a:miter lim="8000"/>
            <a:headEnd type="none" w="sm" len="sm"/>
            <a:tailEnd type="none" w="sm" len="sm"/>
          </a:ln>
          <a:effectLst>
            <a:outerShdw blurRad="127000" sx="102000" sy="102000" algn="ctr" rotWithShape="0">
              <a:srgbClr val="000000">
                <a:alpha val="2471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6"/>
          <p:cNvSpPr/>
          <p:nvPr/>
        </p:nvSpPr>
        <p:spPr>
          <a:xfrm>
            <a:off x="529877" y="309440"/>
            <a:ext cx="11129963" cy="538400"/>
          </a:xfrm>
          <a:custGeom>
            <a:avLst/>
            <a:gdLst/>
            <a:ahLst/>
            <a:cxnLst/>
            <a:rect l="l" t="t" r="r" b="b"/>
            <a:pathLst>
              <a:path w="11715750" h="566737" extrusionOk="0">
                <a:moveTo>
                  <a:pt x="0" y="0"/>
                </a:moveTo>
                <a:lnTo>
                  <a:pt x="11715750" y="0"/>
                </a:lnTo>
                <a:lnTo>
                  <a:pt x="11715750" y="566738"/>
                </a:lnTo>
                <a:lnTo>
                  <a:pt x="0" y="566738"/>
                </a:lnTo>
                <a:close/>
              </a:path>
            </a:pathLst>
          </a:custGeom>
          <a:solidFill>
            <a:srgbClr val="FFFFFF"/>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6"/>
          <p:cNvSpPr/>
          <p:nvPr/>
        </p:nvSpPr>
        <p:spPr>
          <a:xfrm>
            <a:off x="10202260" y="5968129"/>
            <a:ext cx="375070" cy="374980"/>
          </a:xfrm>
          <a:custGeom>
            <a:avLst/>
            <a:gdLst/>
            <a:ahLst/>
            <a:cxnLst/>
            <a:rect l="l" t="t" r="r" b="b"/>
            <a:pathLst>
              <a:path w="394811" h="394716" extrusionOk="0">
                <a:moveTo>
                  <a:pt x="394811" y="96584"/>
                </a:moveTo>
                <a:lnTo>
                  <a:pt x="298133" y="0"/>
                </a:lnTo>
                <a:lnTo>
                  <a:pt x="197358" y="100775"/>
                </a:lnTo>
                <a:lnTo>
                  <a:pt x="96584" y="0"/>
                </a:lnTo>
                <a:lnTo>
                  <a:pt x="0" y="96584"/>
                </a:lnTo>
                <a:lnTo>
                  <a:pt x="100775" y="197358"/>
                </a:lnTo>
                <a:lnTo>
                  <a:pt x="0" y="298132"/>
                </a:lnTo>
                <a:lnTo>
                  <a:pt x="96584" y="394716"/>
                </a:lnTo>
                <a:lnTo>
                  <a:pt x="197358" y="293941"/>
                </a:lnTo>
                <a:lnTo>
                  <a:pt x="298133" y="394716"/>
                </a:lnTo>
                <a:lnTo>
                  <a:pt x="394811" y="298132"/>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6"/>
          <p:cNvSpPr/>
          <p:nvPr/>
        </p:nvSpPr>
        <p:spPr>
          <a:xfrm>
            <a:off x="10686588" y="5968129"/>
            <a:ext cx="375070" cy="374980"/>
          </a:xfrm>
          <a:custGeom>
            <a:avLst/>
            <a:gdLst/>
            <a:ahLst/>
            <a:cxnLst/>
            <a:rect l="l" t="t" r="r" b="b"/>
            <a:pathLst>
              <a:path w="394811" h="394716" extrusionOk="0">
                <a:moveTo>
                  <a:pt x="394811" y="96584"/>
                </a:moveTo>
                <a:lnTo>
                  <a:pt x="298133" y="0"/>
                </a:lnTo>
                <a:lnTo>
                  <a:pt x="197358" y="100775"/>
                </a:lnTo>
                <a:lnTo>
                  <a:pt x="96584" y="0"/>
                </a:lnTo>
                <a:lnTo>
                  <a:pt x="0" y="96584"/>
                </a:lnTo>
                <a:lnTo>
                  <a:pt x="100775" y="197358"/>
                </a:lnTo>
                <a:lnTo>
                  <a:pt x="0" y="298132"/>
                </a:lnTo>
                <a:lnTo>
                  <a:pt x="96584" y="394716"/>
                </a:lnTo>
                <a:lnTo>
                  <a:pt x="197358" y="293941"/>
                </a:lnTo>
                <a:lnTo>
                  <a:pt x="298133" y="394716"/>
                </a:lnTo>
                <a:lnTo>
                  <a:pt x="394811" y="298132"/>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16"/>
          <p:cNvSpPr/>
          <p:nvPr/>
        </p:nvSpPr>
        <p:spPr>
          <a:xfrm>
            <a:off x="11170917" y="5968129"/>
            <a:ext cx="375070" cy="374980"/>
          </a:xfrm>
          <a:custGeom>
            <a:avLst/>
            <a:gdLst/>
            <a:ahLst/>
            <a:cxnLst/>
            <a:rect l="l" t="t" r="r" b="b"/>
            <a:pathLst>
              <a:path w="394811" h="394716" extrusionOk="0">
                <a:moveTo>
                  <a:pt x="394811" y="96584"/>
                </a:moveTo>
                <a:lnTo>
                  <a:pt x="298133" y="0"/>
                </a:lnTo>
                <a:lnTo>
                  <a:pt x="197358" y="100775"/>
                </a:lnTo>
                <a:lnTo>
                  <a:pt x="96584" y="0"/>
                </a:lnTo>
                <a:lnTo>
                  <a:pt x="0" y="96584"/>
                </a:lnTo>
                <a:lnTo>
                  <a:pt x="100775" y="197358"/>
                </a:lnTo>
                <a:lnTo>
                  <a:pt x="0" y="298132"/>
                </a:lnTo>
                <a:lnTo>
                  <a:pt x="96584" y="394716"/>
                </a:lnTo>
                <a:lnTo>
                  <a:pt x="197358" y="293941"/>
                </a:lnTo>
                <a:lnTo>
                  <a:pt x="298133" y="394716"/>
                </a:lnTo>
                <a:lnTo>
                  <a:pt x="394811" y="298132"/>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16"/>
          <p:cNvSpPr/>
          <p:nvPr/>
        </p:nvSpPr>
        <p:spPr>
          <a:xfrm>
            <a:off x="706677" y="1125281"/>
            <a:ext cx="375070" cy="375070"/>
          </a:xfrm>
          <a:custGeom>
            <a:avLst/>
            <a:gdLst/>
            <a:ahLst/>
            <a:cxnLst/>
            <a:rect l="l" t="t" r="r" b="b"/>
            <a:pathLst>
              <a:path w="394811" h="394811" extrusionOk="0">
                <a:moveTo>
                  <a:pt x="394811" y="96583"/>
                </a:moveTo>
                <a:lnTo>
                  <a:pt x="298228" y="0"/>
                </a:lnTo>
                <a:lnTo>
                  <a:pt x="197453" y="100775"/>
                </a:lnTo>
                <a:lnTo>
                  <a:pt x="96679" y="0"/>
                </a:lnTo>
                <a:lnTo>
                  <a:pt x="0" y="96583"/>
                </a:lnTo>
                <a:lnTo>
                  <a:pt x="100870" y="197358"/>
                </a:lnTo>
                <a:lnTo>
                  <a:pt x="0" y="298133"/>
                </a:lnTo>
                <a:lnTo>
                  <a:pt x="96679" y="394811"/>
                </a:lnTo>
                <a:lnTo>
                  <a:pt x="197453" y="293942"/>
                </a:lnTo>
                <a:lnTo>
                  <a:pt x="298228" y="394811"/>
                </a:lnTo>
                <a:lnTo>
                  <a:pt x="394811" y="298133"/>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6"/>
          <p:cNvSpPr/>
          <p:nvPr/>
        </p:nvSpPr>
        <p:spPr>
          <a:xfrm>
            <a:off x="10971915" y="1005173"/>
            <a:ext cx="434340" cy="615315"/>
          </a:xfrm>
          <a:custGeom>
            <a:avLst/>
            <a:gdLst/>
            <a:ahLst/>
            <a:cxnLst/>
            <a:rect l="l" t="t" r="r" b="b"/>
            <a:pathLst>
              <a:path w="457200" h="647700" extrusionOk="0">
                <a:moveTo>
                  <a:pt x="0" y="0"/>
                </a:moveTo>
                <a:lnTo>
                  <a:pt x="47625" y="542925"/>
                </a:lnTo>
                <a:lnTo>
                  <a:pt x="190500" y="400050"/>
                </a:lnTo>
                <a:lnTo>
                  <a:pt x="323850" y="647700"/>
                </a:lnTo>
                <a:lnTo>
                  <a:pt x="428625" y="571500"/>
                </a:lnTo>
                <a:lnTo>
                  <a:pt x="257175" y="342900"/>
                </a:lnTo>
                <a:lnTo>
                  <a:pt x="457200" y="295275"/>
                </a:lnTo>
                <a:close/>
              </a:path>
            </a:pathLst>
          </a:custGeom>
          <a:solidFill>
            <a:schemeClr val="accent2"/>
          </a:solidFill>
          <a:ln w="381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333" name="Google Shape;333;p16"/>
          <p:cNvSpPr/>
          <p:nvPr/>
        </p:nvSpPr>
        <p:spPr>
          <a:xfrm>
            <a:off x="794675" y="485971"/>
            <a:ext cx="190024" cy="190024"/>
          </a:xfrm>
          <a:custGeom>
            <a:avLst/>
            <a:gdLst/>
            <a:ahLst/>
            <a:cxnLst/>
            <a:rect l="l" t="t" r="r" b="b"/>
            <a:pathLst>
              <a:path w="200025" h="200025" extrusionOk="0">
                <a:moveTo>
                  <a:pt x="100013" y="200025"/>
                </a:moveTo>
                <a:lnTo>
                  <a:pt x="100013" y="200025"/>
                </a:lnTo>
                <a:cubicBezTo>
                  <a:pt x="44958" y="200025"/>
                  <a:pt x="0" y="155067"/>
                  <a:pt x="0" y="100013"/>
                </a:cubicBezTo>
                <a:lnTo>
                  <a:pt x="0" y="100013"/>
                </a:lnTo>
                <a:cubicBezTo>
                  <a:pt x="0" y="44958"/>
                  <a:pt x="44958" y="0"/>
                  <a:pt x="100013" y="0"/>
                </a:cubicBezTo>
                <a:lnTo>
                  <a:pt x="100013" y="0"/>
                </a:lnTo>
                <a:cubicBezTo>
                  <a:pt x="155067" y="0"/>
                  <a:pt x="200025" y="44958"/>
                  <a:pt x="200025" y="100013"/>
                </a:cubicBezTo>
                <a:lnTo>
                  <a:pt x="200025" y="100013"/>
                </a:lnTo>
                <a:cubicBezTo>
                  <a:pt x="200025" y="155067"/>
                  <a:pt x="155067" y="200025"/>
                  <a:pt x="100013" y="200025"/>
                </a:cubicBezTo>
                <a:close/>
              </a:path>
            </a:pathLst>
          </a:custGeom>
          <a:solidFill>
            <a:schemeClr val="accent1"/>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6"/>
          <p:cNvSpPr/>
          <p:nvPr/>
        </p:nvSpPr>
        <p:spPr>
          <a:xfrm>
            <a:off x="1165842" y="485971"/>
            <a:ext cx="190024" cy="190024"/>
          </a:xfrm>
          <a:custGeom>
            <a:avLst/>
            <a:gdLst/>
            <a:ahLst/>
            <a:cxnLst/>
            <a:rect l="l" t="t" r="r" b="b"/>
            <a:pathLst>
              <a:path w="200025" h="200025" extrusionOk="0">
                <a:moveTo>
                  <a:pt x="100013" y="200025"/>
                </a:moveTo>
                <a:lnTo>
                  <a:pt x="100013" y="200025"/>
                </a:lnTo>
                <a:cubicBezTo>
                  <a:pt x="44958" y="200025"/>
                  <a:pt x="0" y="155067"/>
                  <a:pt x="0" y="100013"/>
                </a:cubicBezTo>
                <a:lnTo>
                  <a:pt x="0" y="100013"/>
                </a:lnTo>
                <a:cubicBezTo>
                  <a:pt x="0" y="45053"/>
                  <a:pt x="44958" y="0"/>
                  <a:pt x="100013" y="0"/>
                </a:cubicBezTo>
                <a:lnTo>
                  <a:pt x="100013" y="0"/>
                </a:lnTo>
                <a:cubicBezTo>
                  <a:pt x="154972" y="0"/>
                  <a:pt x="200025" y="44958"/>
                  <a:pt x="200025" y="100013"/>
                </a:cubicBezTo>
                <a:lnTo>
                  <a:pt x="200025" y="100013"/>
                </a:lnTo>
                <a:cubicBezTo>
                  <a:pt x="200025" y="155067"/>
                  <a:pt x="155067" y="200025"/>
                  <a:pt x="100013" y="200025"/>
                </a:cubicBezTo>
                <a:close/>
              </a:path>
            </a:pathLst>
          </a:custGeom>
          <a:solidFill>
            <a:schemeClr val="accent2"/>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6"/>
          <p:cNvSpPr/>
          <p:nvPr/>
        </p:nvSpPr>
        <p:spPr>
          <a:xfrm>
            <a:off x="1546063" y="485971"/>
            <a:ext cx="190024" cy="190024"/>
          </a:xfrm>
          <a:custGeom>
            <a:avLst/>
            <a:gdLst/>
            <a:ahLst/>
            <a:cxnLst/>
            <a:rect l="l" t="t" r="r" b="b"/>
            <a:pathLst>
              <a:path w="200025" h="200025" extrusionOk="0">
                <a:moveTo>
                  <a:pt x="100013" y="200025"/>
                </a:moveTo>
                <a:lnTo>
                  <a:pt x="100013" y="200025"/>
                </a:lnTo>
                <a:cubicBezTo>
                  <a:pt x="44958" y="200025"/>
                  <a:pt x="0" y="155067"/>
                  <a:pt x="0" y="100013"/>
                </a:cubicBezTo>
                <a:lnTo>
                  <a:pt x="0" y="100013"/>
                </a:lnTo>
                <a:cubicBezTo>
                  <a:pt x="0" y="45053"/>
                  <a:pt x="44958" y="0"/>
                  <a:pt x="100013" y="0"/>
                </a:cubicBezTo>
                <a:lnTo>
                  <a:pt x="100013" y="0"/>
                </a:lnTo>
                <a:cubicBezTo>
                  <a:pt x="154972" y="0"/>
                  <a:pt x="200025" y="44958"/>
                  <a:pt x="200025" y="100013"/>
                </a:cubicBezTo>
                <a:lnTo>
                  <a:pt x="200025" y="100013"/>
                </a:lnTo>
                <a:cubicBezTo>
                  <a:pt x="200025" y="155067"/>
                  <a:pt x="155067" y="200025"/>
                  <a:pt x="100013" y="200025"/>
                </a:cubicBezTo>
                <a:close/>
              </a:path>
            </a:pathLst>
          </a:custGeom>
          <a:solidFill>
            <a:schemeClr val="accent1"/>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16"/>
          <p:cNvSpPr/>
          <p:nvPr/>
        </p:nvSpPr>
        <p:spPr>
          <a:xfrm>
            <a:off x="706677" y="1666956"/>
            <a:ext cx="375070" cy="375070"/>
          </a:xfrm>
          <a:custGeom>
            <a:avLst/>
            <a:gdLst/>
            <a:ahLst/>
            <a:cxnLst/>
            <a:rect l="l" t="t" r="r" b="b"/>
            <a:pathLst>
              <a:path w="394811" h="394811" extrusionOk="0">
                <a:moveTo>
                  <a:pt x="394811" y="96583"/>
                </a:moveTo>
                <a:lnTo>
                  <a:pt x="298228" y="0"/>
                </a:lnTo>
                <a:lnTo>
                  <a:pt x="197453" y="100775"/>
                </a:lnTo>
                <a:lnTo>
                  <a:pt x="96679" y="0"/>
                </a:lnTo>
                <a:lnTo>
                  <a:pt x="0" y="96583"/>
                </a:lnTo>
                <a:lnTo>
                  <a:pt x="100870" y="197358"/>
                </a:lnTo>
                <a:lnTo>
                  <a:pt x="0" y="298133"/>
                </a:lnTo>
                <a:lnTo>
                  <a:pt x="96679" y="394811"/>
                </a:lnTo>
                <a:lnTo>
                  <a:pt x="197453" y="293942"/>
                </a:lnTo>
                <a:lnTo>
                  <a:pt x="298228" y="394811"/>
                </a:lnTo>
                <a:lnTo>
                  <a:pt x="394811" y="298133"/>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6"/>
          <p:cNvSpPr/>
          <p:nvPr/>
        </p:nvSpPr>
        <p:spPr>
          <a:xfrm>
            <a:off x="706677" y="2208631"/>
            <a:ext cx="375070" cy="375070"/>
          </a:xfrm>
          <a:custGeom>
            <a:avLst/>
            <a:gdLst/>
            <a:ahLst/>
            <a:cxnLst/>
            <a:rect l="l" t="t" r="r" b="b"/>
            <a:pathLst>
              <a:path w="394811" h="394811" extrusionOk="0">
                <a:moveTo>
                  <a:pt x="394811" y="96583"/>
                </a:moveTo>
                <a:lnTo>
                  <a:pt x="298228" y="0"/>
                </a:lnTo>
                <a:lnTo>
                  <a:pt x="197453" y="100775"/>
                </a:lnTo>
                <a:lnTo>
                  <a:pt x="96679" y="0"/>
                </a:lnTo>
                <a:lnTo>
                  <a:pt x="0" y="96583"/>
                </a:lnTo>
                <a:lnTo>
                  <a:pt x="100870" y="197358"/>
                </a:lnTo>
                <a:lnTo>
                  <a:pt x="0" y="298133"/>
                </a:lnTo>
                <a:lnTo>
                  <a:pt x="96679" y="394811"/>
                </a:lnTo>
                <a:lnTo>
                  <a:pt x="197453" y="293942"/>
                </a:lnTo>
                <a:lnTo>
                  <a:pt x="298228" y="394811"/>
                </a:lnTo>
                <a:lnTo>
                  <a:pt x="394811" y="298133"/>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16"/>
          <p:cNvSpPr txBox="1">
            <a:spLocks noGrp="1"/>
          </p:cNvSpPr>
          <p:nvPr>
            <p:ph type="title"/>
          </p:nvPr>
        </p:nvSpPr>
        <p:spPr>
          <a:xfrm>
            <a:off x="1558600" y="593375"/>
            <a:ext cx="96123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39" name="Google Shape;339;p16"/>
          <p:cNvSpPr txBox="1">
            <a:spLocks noGrp="1"/>
          </p:cNvSpPr>
          <p:nvPr>
            <p:ph type="subTitle" idx="1"/>
          </p:nvPr>
        </p:nvSpPr>
        <p:spPr>
          <a:xfrm>
            <a:off x="1257300" y="1706400"/>
            <a:ext cx="2796000" cy="750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40" name="Google Shape;340;p16"/>
          <p:cNvSpPr txBox="1">
            <a:spLocks noGrp="1"/>
          </p:cNvSpPr>
          <p:nvPr>
            <p:ph type="subTitle" idx="2"/>
          </p:nvPr>
        </p:nvSpPr>
        <p:spPr>
          <a:xfrm>
            <a:off x="1257300" y="3792678"/>
            <a:ext cx="2796000" cy="750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41" name="Google Shape;341;p16"/>
          <p:cNvSpPr txBox="1">
            <a:spLocks noGrp="1"/>
          </p:cNvSpPr>
          <p:nvPr>
            <p:ph type="subTitle" idx="3"/>
          </p:nvPr>
        </p:nvSpPr>
        <p:spPr>
          <a:xfrm>
            <a:off x="8073692" y="1718004"/>
            <a:ext cx="2796000" cy="750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42" name="Google Shape;342;p16"/>
          <p:cNvSpPr txBox="1">
            <a:spLocks noGrp="1"/>
          </p:cNvSpPr>
          <p:nvPr>
            <p:ph type="subTitle" idx="4"/>
          </p:nvPr>
        </p:nvSpPr>
        <p:spPr>
          <a:xfrm>
            <a:off x="4570010" y="1727862"/>
            <a:ext cx="2796000" cy="750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43" name="Google Shape;343;p16"/>
          <p:cNvSpPr txBox="1">
            <a:spLocks noGrp="1"/>
          </p:cNvSpPr>
          <p:nvPr>
            <p:ph type="subTitle" idx="5"/>
          </p:nvPr>
        </p:nvSpPr>
        <p:spPr>
          <a:xfrm>
            <a:off x="4570010" y="3792678"/>
            <a:ext cx="2796000" cy="750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44" name="Google Shape;344;p16"/>
          <p:cNvSpPr txBox="1">
            <a:spLocks noGrp="1"/>
          </p:cNvSpPr>
          <p:nvPr>
            <p:ph type="subTitle" idx="6"/>
          </p:nvPr>
        </p:nvSpPr>
        <p:spPr>
          <a:xfrm>
            <a:off x="8073703" y="3830229"/>
            <a:ext cx="2796000" cy="750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45" name="Google Shape;345;p16"/>
          <p:cNvSpPr txBox="1">
            <a:spLocks noGrp="1"/>
          </p:cNvSpPr>
          <p:nvPr>
            <p:ph type="body" idx="7"/>
          </p:nvPr>
        </p:nvSpPr>
        <p:spPr>
          <a:xfrm>
            <a:off x="4570010" y="2233620"/>
            <a:ext cx="2796000" cy="1031700"/>
          </a:xfrm>
          <a:prstGeom prst="rect">
            <a:avLst/>
          </a:prstGeom>
        </p:spPr>
        <p:txBody>
          <a:bodyPr spcFirstLastPara="1" wrap="square" lIns="121900" tIns="121900" rIns="121900" bIns="121900" anchor="t" anchorCtr="0">
            <a:noAutofit/>
          </a:bodyPr>
          <a:lstStyle>
            <a:lvl1pPr marL="457200" lvl="0" indent="-317500" rtl="0">
              <a:spcBef>
                <a:spcPts val="0"/>
              </a:spcBef>
              <a:spcAft>
                <a:spcPts val="0"/>
              </a:spcAft>
              <a:buSzPts val="1400"/>
              <a:buChar char="●"/>
              <a:defRPr sz="1400"/>
            </a:lvl1pPr>
            <a:lvl2pPr marL="914400" lvl="1" indent="-317500" rtl="0">
              <a:spcBef>
                <a:spcPts val="2100"/>
              </a:spcBef>
              <a:spcAft>
                <a:spcPts val="0"/>
              </a:spcAft>
              <a:buSzPts val="1400"/>
              <a:buChar char="○"/>
              <a:defRPr sz="1400"/>
            </a:lvl2pPr>
            <a:lvl3pPr marL="1371600" lvl="2" indent="-317500" rtl="0">
              <a:spcBef>
                <a:spcPts val="2100"/>
              </a:spcBef>
              <a:spcAft>
                <a:spcPts val="0"/>
              </a:spcAft>
              <a:buSzPts val="1400"/>
              <a:buChar char="■"/>
              <a:defRPr sz="1400"/>
            </a:lvl3pPr>
            <a:lvl4pPr marL="1828800" lvl="3" indent="-317500" rtl="0">
              <a:spcBef>
                <a:spcPts val="2100"/>
              </a:spcBef>
              <a:spcAft>
                <a:spcPts val="0"/>
              </a:spcAft>
              <a:buSzPts val="1400"/>
              <a:buChar char="●"/>
              <a:defRPr sz="1400"/>
            </a:lvl4pPr>
            <a:lvl5pPr marL="2286000" lvl="4" indent="-317500" rtl="0">
              <a:spcBef>
                <a:spcPts val="2100"/>
              </a:spcBef>
              <a:spcAft>
                <a:spcPts val="0"/>
              </a:spcAft>
              <a:buSzPts val="1400"/>
              <a:buChar char="○"/>
              <a:defRPr sz="1400"/>
            </a:lvl5pPr>
            <a:lvl6pPr marL="2743200" lvl="5" indent="-317500" rtl="0">
              <a:spcBef>
                <a:spcPts val="2100"/>
              </a:spcBef>
              <a:spcAft>
                <a:spcPts val="0"/>
              </a:spcAft>
              <a:buSzPts val="1400"/>
              <a:buChar char="■"/>
              <a:defRPr sz="1400"/>
            </a:lvl6pPr>
            <a:lvl7pPr marL="3200400" lvl="6" indent="-317500" rtl="0">
              <a:spcBef>
                <a:spcPts val="2100"/>
              </a:spcBef>
              <a:spcAft>
                <a:spcPts val="0"/>
              </a:spcAft>
              <a:buSzPts val="1400"/>
              <a:buChar char="●"/>
              <a:defRPr sz="1400"/>
            </a:lvl7pPr>
            <a:lvl8pPr marL="3657600" lvl="7" indent="-317500" rtl="0">
              <a:spcBef>
                <a:spcPts val="2100"/>
              </a:spcBef>
              <a:spcAft>
                <a:spcPts val="0"/>
              </a:spcAft>
              <a:buSzPts val="1400"/>
              <a:buChar char="○"/>
              <a:defRPr sz="1400"/>
            </a:lvl8pPr>
            <a:lvl9pPr marL="4114800" lvl="8" indent="-317500" rtl="0">
              <a:spcBef>
                <a:spcPts val="2100"/>
              </a:spcBef>
              <a:spcAft>
                <a:spcPts val="2100"/>
              </a:spcAft>
              <a:buSzPts val="1400"/>
              <a:buChar char="■"/>
              <a:defRPr sz="1400"/>
            </a:lvl9pPr>
          </a:lstStyle>
          <a:p>
            <a:endParaRPr/>
          </a:p>
        </p:txBody>
      </p:sp>
      <p:sp>
        <p:nvSpPr>
          <p:cNvPr id="346" name="Google Shape;346;p16"/>
          <p:cNvSpPr txBox="1">
            <a:spLocks noGrp="1"/>
          </p:cNvSpPr>
          <p:nvPr>
            <p:ph type="body" idx="8"/>
          </p:nvPr>
        </p:nvSpPr>
        <p:spPr>
          <a:xfrm>
            <a:off x="8073703" y="4345845"/>
            <a:ext cx="2796000" cy="1031700"/>
          </a:xfrm>
          <a:prstGeom prst="rect">
            <a:avLst/>
          </a:prstGeom>
        </p:spPr>
        <p:txBody>
          <a:bodyPr spcFirstLastPara="1" wrap="square" lIns="121900" tIns="121900" rIns="121900" bIns="121900" anchor="t" anchorCtr="0">
            <a:noAutofit/>
          </a:bodyPr>
          <a:lstStyle>
            <a:lvl1pPr marL="457200" lvl="0" indent="-317500" rtl="0">
              <a:spcBef>
                <a:spcPts val="0"/>
              </a:spcBef>
              <a:spcAft>
                <a:spcPts val="0"/>
              </a:spcAft>
              <a:buSzPts val="1400"/>
              <a:buChar char="●"/>
              <a:defRPr sz="1400"/>
            </a:lvl1pPr>
            <a:lvl2pPr marL="914400" lvl="1" indent="-317500" rtl="0">
              <a:spcBef>
                <a:spcPts val="2100"/>
              </a:spcBef>
              <a:spcAft>
                <a:spcPts val="0"/>
              </a:spcAft>
              <a:buSzPts val="1400"/>
              <a:buChar char="○"/>
              <a:defRPr sz="1400"/>
            </a:lvl2pPr>
            <a:lvl3pPr marL="1371600" lvl="2" indent="-317500" rtl="0">
              <a:spcBef>
                <a:spcPts val="2100"/>
              </a:spcBef>
              <a:spcAft>
                <a:spcPts val="0"/>
              </a:spcAft>
              <a:buSzPts val="1400"/>
              <a:buChar char="■"/>
              <a:defRPr sz="1400"/>
            </a:lvl3pPr>
            <a:lvl4pPr marL="1828800" lvl="3" indent="-317500" rtl="0">
              <a:spcBef>
                <a:spcPts val="2100"/>
              </a:spcBef>
              <a:spcAft>
                <a:spcPts val="0"/>
              </a:spcAft>
              <a:buSzPts val="1400"/>
              <a:buChar char="●"/>
              <a:defRPr sz="1400"/>
            </a:lvl4pPr>
            <a:lvl5pPr marL="2286000" lvl="4" indent="-317500" rtl="0">
              <a:spcBef>
                <a:spcPts val="2100"/>
              </a:spcBef>
              <a:spcAft>
                <a:spcPts val="0"/>
              </a:spcAft>
              <a:buSzPts val="1400"/>
              <a:buChar char="○"/>
              <a:defRPr sz="1400"/>
            </a:lvl5pPr>
            <a:lvl6pPr marL="2743200" lvl="5" indent="-317500" rtl="0">
              <a:spcBef>
                <a:spcPts val="2100"/>
              </a:spcBef>
              <a:spcAft>
                <a:spcPts val="0"/>
              </a:spcAft>
              <a:buSzPts val="1400"/>
              <a:buChar char="■"/>
              <a:defRPr sz="1400"/>
            </a:lvl6pPr>
            <a:lvl7pPr marL="3200400" lvl="6" indent="-317500" rtl="0">
              <a:spcBef>
                <a:spcPts val="2100"/>
              </a:spcBef>
              <a:spcAft>
                <a:spcPts val="0"/>
              </a:spcAft>
              <a:buSzPts val="1400"/>
              <a:buChar char="●"/>
              <a:defRPr sz="1400"/>
            </a:lvl7pPr>
            <a:lvl8pPr marL="3657600" lvl="7" indent="-317500" rtl="0">
              <a:spcBef>
                <a:spcPts val="2100"/>
              </a:spcBef>
              <a:spcAft>
                <a:spcPts val="0"/>
              </a:spcAft>
              <a:buSzPts val="1400"/>
              <a:buChar char="○"/>
              <a:defRPr sz="1400"/>
            </a:lvl8pPr>
            <a:lvl9pPr marL="4114800" lvl="8" indent="-317500" rtl="0">
              <a:spcBef>
                <a:spcPts val="2100"/>
              </a:spcBef>
              <a:spcAft>
                <a:spcPts val="2100"/>
              </a:spcAft>
              <a:buSzPts val="1400"/>
              <a:buChar char="■"/>
              <a:defRPr sz="1400"/>
            </a:lvl9pPr>
          </a:lstStyle>
          <a:p>
            <a:endParaRPr/>
          </a:p>
        </p:txBody>
      </p:sp>
      <p:sp>
        <p:nvSpPr>
          <p:cNvPr id="347" name="Google Shape;347;p16"/>
          <p:cNvSpPr txBox="1">
            <a:spLocks noGrp="1"/>
          </p:cNvSpPr>
          <p:nvPr>
            <p:ph type="body" idx="9"/>
          </p:nvPr>
        </p:nvSpPr>
        <p:spPr>
          <a:xfrm>
            <a:off x="4570010" y="4285355"/>
            <a:ext cx="2796000" cy="1031700"/>
          </a:xfrm>
          <a:prstGeom prst="rect">
            <a:avLst/>
          </a:prstGeom>
        </p:spPr>
        <p:txBody>
          <a:bodyPr spcFirstLastPara="1" wrap="square" lIns="121900" tIns="121900" rIns="121900" bIns="121900" anchor="t" anchorCtr="0">
            <a:noAutofit/>
          </a:bodyPr>
          <a:lstStyle>
            <a:lvl1pPr marL="457200" lvl="0" indent="-317500" rtl="0">
              <a:spcBef>
                <a:spcPts val="0"/>
              </a:spcBef>
              <a:spcAft>
                <a:spcPts val="0"/>
              </a:spcAft>
              <a:buSzPts val="1400"/>
              <a:buChar char="●"/>
              <a:defRPr sz="1400"/>
            </a:lvl1pPr>
            <a:lvl2pPr marL="914400" lvl="1" indent="-317500" rtl="0">
              <a:spcBef>
                <a:spcPts val="2100"/>
              </a:spcBef>
              <a:spcAft>
                <a:spcPts val="0"/>
              </a:spcAft>
              <a:buSzPts val="1400"/>
              <a:buChar char="○"/>
              <a:defRPr sz="1400"/>
            </a:lvl2pPr>
            <a:lvl3pPr marL="1371600" lvl="2" indent="-317500" rtl="0">
              <a:spcBef>
                <a:spcPts val="2100"/>
              </a:spcBef>
              <a:spcAft>
                <a:spcPts val="0"/>
              </a:spcAft>
              <a:buSzPts val="1400"/>
              <a:buChar char="■"/>
              <a:defRPr sz="1400"/>
            </a:lvl3pPr>
            <a:lvl4pPr marL="1828800" lvl="3" indent="-317500" rtl="0">
              <a:spcBef>
                <a:spcPts val="2100"/>
              </a:spcBef>
              <a:spcAft>
                <a:spcPts val="0"/>
              </a:spcAft>
              <a:buSzPts val="1400"/>
              <a:buChar char="●"/>
              <a:defRPr sz="1400"/>
            </a:lvl4pPr>
            <a:lvl5pPr marL="2286000" lvl="4" indent="-317500" rtl="0">
              <a:spcBef>
                <a:spcPts val="2100"/>
              </a:spcBef>
              <a:spcAft>
                <a:spcPts val="0"/>
              </a:spcAft>
              <a:buSzPts val="1400"/>
              <a:buChar char="○"/>
              <a:defRPr sz="1400"/>
            </a:lvl5pPr>
            <a:lvl6pPr marL="2743200" lvl="5" indent="-317500" rtl="0">
              <a:spcBef>
                <a:spcPts val="2100"/>
              </a:spcBef>
              <a:spcAft>
                <a:spcPts val="0"/>
              </a:spcAft>
              <a:buSzPts val="1400"/>
              <a:buChar char="■"/>
              <a:defRPr sz="1400"/>
            </a:lvl6pPr>
            <a:lvl7pPr marL="3200400" lvl="6" indent="-317500" rtl="0">
              <a:spcBef>
                <a:spcPts val="2100"/>
              </a:spcBef>
              <a:spcAft>
                <a:spcPts val="0"/>
              </a:spcAft>
              <a:buSzPts val="1400"/>
              <a:buChar char="●"/>
              <a:defRPr sz="1400"/>
            </a:lvl7pPr>
            <a:lvl8pPr marL="3657600" lvl="7" indent="-317500" rtl="0">
              <a:spcBef>
                <a:spcPts val="2100"/>
              </a:spcBef>
              <a:spcAft>
                <a:spcPts val="0"/>
              </a:spcAft>
              <a:buSzPts val="1400"/>
              <a:buChar char="○"/>
              <a:defRPr sz="1400"/>
            </a:lvl8pPr>
            <a:lvl9pPr marL="4114800" lvl="8" indent="-317500" rtl="0">
              <a:spcBef>
                <a:spcPts val="2100"/>
              </a:spcBef>
              <a:spcAft>
                <a:spcPts val="2100"/>
              </a:spcAft>
              <a:buSzPts val="1400"/>
              <a:buChar char="■"/>
              <a:defRPr sz="1400"/>
            </a:lvl9pPr>
          </a:lstStyle>
          <a:p>
            <a:endParaRPr/>
          </a:p>
        </p:txBody>
      </p:sp>
      <p:sp>
        <p:nvSpPr>
          <p:cNvPr id="348" name="Google Shape;348;p16"/>
          <p:cNvSpPr txBox="1">
            <a:spLocks noGrp="1"/>
          </p:cNvSpPr>
          <p:nvPr>
            <p:ph type="body" idx="13"/>
          </p:nvPr>
        </p:nvSpPr>
        <p:spPr>
          <a:xfrm>
            <a:off x="1257300" y="2233620"/>
            <a:ext cx="2796000" cy="1031700"/>
          </a:xfrm>
          <a:prstGeom prst="rect">
            <a:avLst/>
          </a:prstGeom>
        </p:spPr>
        <p:txBody>
          <a:bodyPr spcFirstLastPara="1" wrap="square" lIns="121900" tIns="121900" rIns="121900" bIns="121900" anchor="t" anchorCtr="0">
            <a:noAutofit/>
          </a:bodyPr>
          <a:lstStyle>
            <a:lvl1pPr marL="457200" lvl="0" indent="-317500" rtl="0">
              <a:spcBef>
                <a:spcPts val="0"/>
              </a:spcBef>
              <a:spcAft>
                <a:spcPts val="0"/>
              </a:spcAft>
              <a:buSzPts val="1400"/>
              <a:buChar char="●"/>
              <a:defRPr sz="1400"/>
            </a:lvl1pPr>
            <a:lvl2pPr marL="914400" lvl="1" indent="-317500" rtl="0">
              <a:spcBef>
                <a:spcPts val="2100"/>
              </a:spcBef>
              <a:spcAft>
                <a:spcPts val="0"/>
              </a:spcAft>
              <a:buSzPts val="1400"/>
              <a:buChar char="○"/>
              <a:defRPr sz="1400"/>
            </a:lvl2pPr>
            <a:lvl3pPr marL="1371600" lvl="2" indent="-317500" rtl="0">
              <a:spcBef>
                <a:spcPts val="2100"/>
              </a:spcBef>
              <a:spcAft>
                <a:spcPts val="0"/>
              </a:spcAft>
              <a:buSzPts val="1400"/>
              <a:buChar char="■"/>
              <a:defRPr sz="1400"/>
            </a:lvl3pPr>
            <a:lvl4pPr marL="1828800" lvl="3" indent="-317500" rtl="0">
              <a:spcBef>
                <a:spcPts val="2100"/>
              </a:spcBef>
              <a:spcAft>
                <a:spcPts val="0"/>
              </a:spcAft>
              <a:buSzPts val="1400"/>
              <a:buChar char="●"/>
              <a:defRPr sz="1400"/>
            </a:lvl4pPr>
            <a:lvl5pPr marL="2286000" lvl="4" indent="-317500" rtl="0">
              <a:spcBef>
                <a:spcPts val="2100"/>
              </a:spcBef>
              <a:spcAft>
                <a:spcPts val="0"/>
              </a:spcAft>
              <a:buSzPts val="1400"/>
              <a:buChar char="○"/>
              <a:defRPr sz="1400"/>
            </a:lvl5pPr>
            <a:lvl6pPr marL="2743200" lvl="5" indent="-317500" rtl="0">
              <a:spcBef>
                <a:spcPts val="2100"/>
              </a:spcBef>
              <a:spcAft>
                <a:spcPts val="0"/>
              </a:spcAft>
              <a:buSzPts val="1400"/>
              <a:buChar char="■"/>
              <a:defRPr sz="1400"/>
            </a:lvl6pPr>
            <a:lvl7pPr marL="3200400" lvl="6" indent="-317500" rtl="0">
              <a:spcBef>
                <a:spcPts val="2100"/>
              </a:spcBef>
              <a:spcAft>
                <a:spcPts val="0"/>
              </a:spcAft>
              <a:buSzPts val="1400"/>
              <a:buChar char="●"/>
              <a:defRPr sz="1400"/>
            </a:lvl7pPr>
            <a:lvl8pPr marL="3657600" lvl="7" indent="-317500" rtl="0">
              <a:spcBef>
                <a:spcPts val="2100"/>
              </a:spcBef>
              <a:spcAft>
                <a:spcPts val="0"/>
              </a:spcAft>
              <a:buSzPts val="1400"/>
              <a:buChar char="○"/>
              <a:defRPr sz="1400"/>
            </a:lvl8pPr>
            <a:lvl9pPr marL="4114800" lvl="8" indent="-317500" rtl="0">
              <a:spcBef>
                <a:spcPts val="2100"/>
              </a:spcBef>
              <a:spcAft>
                <a:spcPts val="2100"/>
              </a:spcAft>
              <a:buSzPts val="1400"/>
              <a:buChar char="■"/>
              <a:defRPr sz="1400"/>
            </a:lvl9pPr>
          </a:lstStyle>
          <a:p>
            <a:endParaRPr/>
          </a:p>
        </p:txBody>
      </p:sp>
      <p:sp>
        <p:nvSpPr>
          <p:cNvPr id="349" name="Google Shape;349;p16"/>
          <p:cNvSpPr txBox="1">
            <a:spLocks noGrp="1"/>
          </p:cNvSpPr>
          <p:nvPr>
            <p:ph type="body" idx="14"/>
          </p:nvPr>
        </p:nvSpPr>
        <p:spPr>
          <a:xfrm>
            <a:off x="8073692" y="2233620"/>
            <a:ext cx="2796000" cy="1031700"/>
          </a:xfrm>
          <a:prstGeom prst="rect">
            <a:avLst/>
          </a:prstGeom>
        </p:spPr>
        <p:txBody>
          <a:bodyPr spcFirstLastPara="1" wrap="square" lIns="121900" tIns="121900" rIns="121900" bIns="121900" anchor="t" anchorCtr="0">
            <a:noAutofit/>
          </a:bodyPr>
          <a:lstStyle>
            <a:lvl1pPr marL="457200" lvl="0" indent="-317500" rtl="0">
              <a:spcBef>
                <a:spcPts val="0"/>
              </a:spcBef>
              <a:spcAft>
                <a:spcPts val="0"/>
              </a:spcAft>
              <a:buSzPts val="1400"/>
              <a:buChar char="●"/>
              <a:defRPr sz="1400"/>
            </a:lvl1pPr>
            <a:lvl2pPr marL="914400" lvl="1" indent="-317500" rtl="0">
              <a:spcBef>
                <a:spcPts val="2100"/>
              </a:spcBef>
              <a:spcAft>
                <a:spcPts val="0"/>
              </a:spcAft>
              <a:buSzPts val="1400"/>
              <a:buChar char="○"/>
              <a:defRPr sz="1400"/>
            </a:lvl2pPr>
            <a:lvl3pPr marL="1371600" lvl="2" indent="-317500" rtl="0">
              <a:spcBef>
                <a:spcPts val="2100"/>
              </a:spcBef>
              <a:spcAft>
                <a:spcPts val="0"/>
              </a:spcAft>
              <a:buSzPts val="1400"/>
              <a:buChar char="■"/>
              <a:defRPr sz="1400"/>
            </a:lvl3pPr>
            <a:lvl4pPr marL="1828800" lvl="3" indent="-317500" rtl="0">
              <a:spcBef>
                <a:spcPts val="2100"/>
              </a:spcBef>
              <a:spcAft>
                <a:spcPts val="0"/>
              </a:spcAft>
              <a:buSzPts val="1400"/>
              <a:buChar char="●"/>
              <a:defRPr sz="1400"/>
            </a:lvl4pPr>
            <a:lvl5pPr marL="2286000" lvl="4" indent="-317500" rtl="0">
              <a:spcBef>
                <a:spcPts val="2100"/>
              </a:spcBef>
              <a:spcAft>
                <a:spcPts val="0"/>
              </a:spcAft>
              <a:buSzPts val="1400"/>
              <a:buChar char="○"/>
              <a:defRPr sz="1400"/>
            </a:lvl5pPr>
            <a:lvl6pPr marL="2743200" lvl="5" indent="-317500" rtl="0">
              <a:spcBef>
                <a:spcPts val="2100"/>
              </a:spcBef>
              <a:spcAft>
                <a:spcPts val="0"/>
              </a:spcAft>
              <a:buSzPts val="1400"/>
              <a:buChar char="■"/>
              <a:defRPr sz="1400"/>
            </a:lvl6pPr>
            <a:lvl7pPr marL="3200400" lvl="6" indent="-317500" rtl="0">
              <a:spcBef>
                <a:spcPts val="2100"/>
              </a:spcBef>
              <a:spcAft>
                <a:spcPts val="0"/>
              </a:spcAft>
              <a:buSzPts val="1400"/>
              <a:buChar char="●"/>
              <a:defRPr sz="1400"/>
            </a:lvl7pPr>
            <a:lvl8pPr marL="3657600" lvl="7" indent="-317500" rtl="0">
              <a:spcBef>
                <a:spcPts val="2100"/>
              </a:spcBef>
              <a:spcAft>
                <a:spcPts val="0"/>
              </a:spcAft>
              <a:buSzPts val="1400"/>
              <a:buChar char="○"/>
              <a:defRPr sz="1400"/>
            </a:lvl8pPr>
            <a:lvl9pPr marL="4114800" lvl="8" indent="-317500" rtl="0">
              <a:spcBef>
                <a:spcPts val="2100"/>
              </a:spcBef>
              <a:spcAft>
                <a:spcPts val="2100"/>
              </a:spcAft>
              <a:buSzPts val="1400"/>
              <a:buChar char="■"/>
              <a:defRPr sz="1400"/>
            </a:lvl9pPr>
          </a:lstStyle>
          <a:p>
            <a:endParaRPr/>
          </a:p>
        </p:txBody>
      </p:sp>
      <p:sp>
        <p:nvSpPr>
          <p:cNvPr id="350" name="Google Shape;350;p16"/>
          <p:cNvSpPr txBox="1">
            <a:spLocks noGrp="1"/>
          </p:cNvSpPr>
          <p:nvPr>
            <p:ph type="body" idx="15"/>
          </p:nvPr>
        </p:nvSpPr>
        <p:spPr>
          <a:xfrm>
            <a:off x="1257300" y="4285355"/>
            <a:ext cx="2796000" cy="1031700"/>
          </a:xfrm>
          <a:prstGeom prst="rect">
            <a:avLst/>
          </a:prstGeom>
        </p:spPr>
        <p:txBody>
          <a:bodyPr spcFirstLastPara="1" wrap="square" lIns="121900" tIns="121900" rIns="121900" bIns="121900" anchor="t" anchorCtr="0">
            <a:noAutofit/>
          </a:bodyPr>
          <a:lstStyle>
            <a:lvl1pPr marL="457200" lvl="0" indent="-317500" rtl="0">
              <a:spcBef>
                <a:spcPts val="0"/>
              </a:spcBef>
              <a:spcAft>
                <a:spcPts val="0"/>
              </a:spcAft>
              <a:buSzPts val="1400"/>
              <a:buChar char="●"/>
              <a:defRPr sz="1400"/>
            </a:lvl1pPr>
            <a:lvl2pPr marL="914400" lvl="1" indent="-317500" rtl="0">
              <a:spcBef>
                <a:spcPts val="2100"/>
              </a:spcBef>
              <a:spcAft>
                <a:spcPts val="0"/>
              </a:spcAft>
              <a:buSzPts val="1400"/>
              <a:buChar char="○"/>
              <a:defRPr sz="1400"/>
            </a:lvl2pPr>
            <a:lvl3pPr marL="1371600" lvl="2" indent="-317500" rtl="0">
              <a:spcBef>
                <a:spcPts val="2100"/>
              </a:spcBef>
              <a:spcAft>
                <a:spcPts val="0"/>
              </a:spcAft>
              <a:buSzPts val="1400"/>
              <a:buChar char="■"/>
              <a:defRPr sz="1400"/>
            </a:lvl3pPr>
            <a:lvl4pPr marL="1828800" lvl="3" indent="-317500" rtl="0">
              <a:spcBef>
                <a:spcPts val="2100"/>
              </a:spcBef>
              <a:spcAft>
                <a:spcPts val="0"/>
              </a:spcAft>
              <a:buSzPts val="1400"/>
              <a:buChar char="●"/>
              <a:defRPr sz="1400"/>
            </a:lvl4pPr>
            <a:lvl5pPr marL="2286000" lvl="4" indent="-317500" rtl="0">
              <a:spcBef>
                <a:spcPts val="2100"/>
              </a:spcBef>
              <a:spcAft>
                <a:spcPts val="0"/>
              </a:spcAft>
              <a:buSzPts val="1400"/>
              <a:buChar char="○"/>
              <a:defRPr sz="1400"/>
            </a:lvl5pPr>
            <a:lvl6pPr marL="2743200" lvl="5" indent="-317500" rtl="0">
              <a:spcBef>
                <a:spcPts val="2100"/>
              </a:spcBef>
              <a:spcAft>
                <a:spcPts val="0"/>
              </a:spcAft>
              <a:buSzPts val="1400"/>
              <a:buChar char="■"/>
              <a:defRPr sz="1400"/>
            </a:lvl6pPr>
            <a:lvl7pPr marL="3200400" lvl="6" indent="-317500" rtl="0">
              <a:spcBef>
                <a:spcPts val="2100"/>
              </a:spcBef>
              <a:spcAft>
                <a:spcPts val="0"/>
              </a:spcAft>
              <a:buSzPts val="1400"/>
              <a:buChar char="●"/>
              <a:defRPr sz="1400"/>
            </a:lvl7pPr>
            <a:lvl8pPr marL="3657600" lvl="7" indent="-317500" rtl="0">
              <a:spcBef>
                <a:spcPts val="2100"/>
              </a:spcBef>
              <a:spcAft>
                <a:spcPts val="0"/>
              </a:spcAft>
              <a:buSzPts val="1400"/>
              <a:buChar char="○"/>
              <a:defRPr sz="1400"/>
            </a:lvl8pPr>
            <a:lvl9pPr marL="4114800" lvl="8" indent="-317500" rtl="0">
              <a:spcBef>
                <a:spcPts val="2100"/>
              </a:spcBef>
              <a:spcAft>
                <a:spcPts val="2100"/>
              </a:spcAft>
              <a:buSzPts val="1400"/>
              <a:buChar char="■"/>
              <a:defRPr sz="1400"/>
            </a:lvl9pPr>
          </a:lstStyle>
          <a:p>
            <a:endParaRPr/>
          </a:p>
        </p:txBody>
      </p:sp>
      <p:sp>
        <p:nvSpPr>
          <p:cNvPr id="351" name="Google Shape;351;p16"/>
          <p:cNvSpPr/>
          <p:nvPr/>
        </p:nvSpPr>
        <p:spPr>
          <a:xfrm>
            <a:off x="2155119" y="628053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6"/>
          <p:cNvSpPr/>
          <p:nvPr/>
        </p:nvSpPr>
        <p:spPr>
          <a:xfrm>
            <a:off x="1928796" y="628053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6"/>
          <p:cNvSpPr/>
          <p:nvPr/>
        </p:nvSpPr>
        <p:spPr>
          <a:xfrm>
            <a:off x="1693422" y="628053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6"/>
          <p:cNvSpPr/>
          <p:nvPr/>
        </p:nvSpPr>
        <p:spPr>
          <a:xfrm>
            <a:off x="1458047" y="628053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6"/>
          <p:cNvSpPr/>
          <p:nvPr/>
        </p:nvSpPr>
        <p:spPr>
          <a:xfrm>
            <a:off x="1222672" y="628053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6"/>
          <p:cNvSpPr/>
          <p:nvPr/>
        </p:nvSpPr>
        <p:spPr>
          <a:xfrm rot="5400000">
            <a:off x="523974" y="5817186"/>
            <a:ext cx="700463" cy="361950"/>
          </a:xfrm>
          <a:custGeom>
            <a:avLst/>
            <a:gdLst/>
            <a:ahLst/>
            <a:cxnLst/>
            <a:rect l="l" t="t" r="r" b="b"/>
            <a:pathLst>
              <a:path w="737329" h="381000" extrusionOk="0">
                <a:moveTo>
                  <a:pt x="0" y="190500"/>
                </a:moveTo>
                <a:lnTo>
                  <a:pt x="194405" y="381000"/>
                </a:lnTo>
                <a:lnTo>
                  <a:pt x="194405" y="261938"/>
                </a:lnTo>
                <a:lnTo>
                  <a:pt x="737330" y="261938"/>
                </a:lnTo>
                <a:lnTo>
                  <a:pt x="737330" y="119063"/>
                </a:lnTo>
                <a:lnTo>
                  <a:pt x="194405" y="119063"/>
                </a:lnTo>
                <a:lnTo>
                  <a:pt x="194405" y="0"/>
                </a:lnTo>
                <a:close/>
              </a:path>
            </a:pathLst>
          </a:custGeom>
          <a:solidFill>
            <a:schemeClr val="accent1"/>
          </a:solidFill>
          <a:ln w="381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16 Title and text left">
  <p:cSld name="CUSTOM_15">
    <p:spTree>
      <p:nvGrpSpPr>
        <p:cNvPr id="1" name="Shape 402"/>
        <p:cNvGrpSpPr/>
        <p:nvPr/>
      </p:nvGrpSpPr>
      <p:grpSpPr>
        <a:xfrm>
          <a:off x="0" y="0"/>
          <a:ext cx="0" cy="0"/>
          <a:chOff x="0" y="0"/>
          <a:chExt cx="0" cy="0"/>
        </a:xfrm>
      </p:grpSpPr>
      <p:sp>
        <p:nvSpPr>
          <p:cNvPr id="403" name="Google Shape;403;p19"/>
          <p:cNvSpPr/>
          <p:nvPr/>
        </p:nvSpPr>
        <p:spPr>
          <a:xfrm>
            <a:off x="677207" y="409775"/>
            <a:ext cx="5431250" cy="5895094"/>
          </a:xfrm>
          <a:custGeom>
            <a:avLst/>
            <a:gdLst/>
            <a:ahLst/>
            <a:cxnLst/>
            <a:rect l="l" t="t" r="r" b="b"/>
            <a:pathLst>
              <a:path w="4362450" h="4943475" extrusionOk="0">
                <a:moveTo>
                  <a:pt x="0" y="0"/>
                </a:moveTo>
                <a:lnTo>
                  <a:pt x="4362450" y="0"/>
                </a:lnTo>
                <a:lnTo>
                  <a:pt x="4362450" y="4943475"/>
                </a:lnTo>
                <a:lnTo>
                  <a:pt x="0" y="4943475"/>
                </a:lnTo>
                <a:close/>
              </a:path>
            </a:pathLst>
          </a:custGeom>
          <a:solidFill>
            <a:schemeClr val="accent4"/>
          </a:solidFill>
          <a:ln w="38100" cap="flat" cmpd="sng">
            <a:solidFill>
              <a:schemeClr val="accent4"/>
            </a:solidFill>
            <a:prstDash val="solid"/>
            <a:miter lim="8000"/>
            <a:headEnd type="none" w="sm" len="sm"/>
            <a:tailEnd type="none" w="sm" len="sm"/>
          </a:ln>
          <a:effectLst>
            <a:outerShdw blurRad="127000" sx="102000" sy="102000" algn="ctr" rotWithShape="0">
              <a:srgbClr val="000000">
                <a:alpha val="2471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404" name="Google Shape;404;p19"/>
          <p:cNvSpPr/>
          <p:nvPr/>
        </p:nvSpPr>
        <p:spPr>
          <a:xfrm>
            <a:off x="530988" y="313975"/>
            <a:ext cx="5477113" cy="5775198"/>
          </a:xfrm>
          <a:custGeom>
            <a:avLst/>
            <a:gdLst/>
            <a:ahLst/>
            <a:cxnLst/>
            <a:rect l="l" t="t" r="r" b="b"/>
            <a:pathLst>
              <a:path w="11715750" h="6562725" extrusionOk="0">
                <a:moveTo>
                  <a:pt x="0" y="0"/>
                </a:moveTo>
                <a:lnTo>
                  <a:pt x="11715750" y="0"/>
                </a:lnTo>
                <a:lnTo>
                  <a:pt x="11715750" y="6562725"/>
                </a:lnTo>
                <a:lnTo>
                  <a:pt x="0" y="6562725"/>
                </a:lnTo>
                <a:close/>
              </a:path>
            </a:pathLst>
          </a:custGeom>
          <a:solidFill>
            <a:srgbClr val="FFFFFF"/>
          </a:solidFill>
          <a:ln w="38100" cap="flat" cmpd="sng">
            <a:solidFill>
              <a:schemeClr val="accent4"/>
            </a:solidFill>
            <a:prstDash val="solid"/>
            <a:miter lim="8000"/>
            <a:headEnd type="none" w="sm" len="sm"/>
            <a:tailEnd type="none" w="sm" len="sm"/>
          </a:ln>
          <a:effectLst>
            <a:outerShdw blurRad="127000" sx="102000" sy="102000" algn="ctr" rotWithShape="0">
              <a:srgbClr val="000000">
                <a:alpha val="2471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19"/>
          <p:cNvSpPr/>
          <p:nvPr/>
        </p:nvSpPr>
        <p:spPr>
          <a:xfrm>
            <a:off x="529875" y="309450"/>
            <a:ext cx="5477113" cy="538400"/>
          </a:xfrm>
          <a:custGeom>
            <a:avLst/>
            <a:gdLst/>
            <a:ahLst/>
            <a:cxnLst/>
            <a:rect l="l" t="t" r="r" b="b"/>
            <a:pathLst>
              <a:path w="11715750" h="566737" extrusionOk="0">
                <a:moveTo>
                  <a:pt x="0" y="0"/>
                </a:moveTo>
                <a:lnTo>
                  <a:pt x="11715750" y="0"/>
                </a:lnTo>
                <a:lnTo>
                  <a:pt x="11715750" y="566738"/>
                </a:lnTo>
                <a:lnTo>
                  <a:pt x="0" y="566738"/>
                </a:lnTo>
                <a:close/>
              </a:path>
            </a:pathLst>
          </a:custGeom>
          <a:solidFill>
            <a:srgbClr val="FFFFFF"/>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19"/>
          <p:cNvSpPr txBox="1">
            <a:spLocks noGrp="1"/>
          </p:cNvSpPr>
          <p:nvPr>
            <p:ph type="title"/>
          </p:nvPr>
        </p:nvSpPr>
        <p:spPr>
          <a:xfrm>
            <a:off x="1257418" y="974375"/>
            <a:ext cx="4343400" cy="7635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407" name="Google Shape;407;p19"/>
          <p:cNvSpPr txBox="1">
            <a:spLocks noGrp="1"/>
          </p:cNvSpPr>
          <p:nvPr>
            <p:ph type="body" idx="1"/>
          </p:nvPr>
        </p:nvSpPr>
        <p:spPr>
          <a:xfrm>
            <a:off x="1257301" y="2097700"/>
            <a:ext cx="4343400" cy="3565800"/>
          </a:xfrm>
          <a:prstGeom prst="rect">
            <a:avLst/>
          </a:prstGeom>
        </p:spPr>
        <p:txBody>
          <a:bodyPr spcFirstLastPara="1" wrap="square" lIns="121900" tIns="121900" rIns="121900" bIns="121900" anchor="t" anchorCtr="0">
            <a:noAutofit/>
          </a:bodyPr>
          <a:lstStyle>
            <a:lvl1pPr marL="457200" lvl="0" indent="-361950" algn="r">
              <a:spcBef>
                <a:spcPts val="0"/>
              </a:spcBef>
              <a:spcAft>
                <a:spcPts val="0"/>
              </a:spcAft>
              <a:buSzPts val="2100"/>
              <a:buChar char="●"/>
              <a:defRPr sz="2100"/>
            </a:lvl1pPr>
            <a:lvl2pPr marL="914400" lvl="1" indent="-361950" algn="r">
              <a:spcBef>
                <a:spcPts val="2100"/>
              </a:spcBef>
              <a:spcAft>
                <a:spcPts val="0"/>
              </a:spcAft>
              <a:buSzPts val="2100"/>
              <a:buChar char="○"/>
              <a:defRPr sz="2100"/>
            </a:lvl2pPr>
            <a:lvl3pPr marL="1371600" lvl="2" indent="-361950" algn="r">
              <a:spcBef>
                <a:spcPts val="2100"/>
              </a:spcBef>
              <a:spcAft>
                <a:spcPts val="0"/>
              </a:spcAft>
              <a:buSzPts val="2100"/>
              <a:buChar char="■"/>
              <a:defRPr sz="2100"/>
            </a:lvl3pPr>
            <a:lvl4pPr marL="1828800" lvl="3" indent="-361950" algn="r">
              <a:spcBef>
                <a:spcPts val="2100"/>
              </a:spcBef>
              <a:spcAft>
                <a:spcPts val="0"/>
              </a:spcAft>
              <a:buSzPts val="2100"/>
              <a:buChar char="●"/>
              <a:defRPr sz="2100"/>
            </a:lvl4pPr>
            <a:lvl5pPr marL="2286000" lvl="4" indent="-361950" algn="r">
              <a:spcBef>
                <a:spcPts val="2100"/>
              </a:spcBef>
              <a:spcAft>
                <a:spcPts val="0"/>
              </a:spcAft>
              <a:buSzPts val="2100"/>
              <a:buChar char="○"/>
              <a:defRPr sz="2100"/>
            </a:lvl5pPr>
            <a:lvl6pPr marL="2743200" lvl="5" indent="-361950" algn="r">
              <a:spcBef>
                <a:spcPts val="2100"/>
              </a:spcBef>
              <a:spcAft>
                <a:spcPts val="0"/>
              </a:spcAft>
              <a:buSzPts val="2100"/>
              <a:buChar char="■"/>
              <a:defRPr sz="2100"/>
            </a:lvl6pPr>
            <a:lvl7pPr marL="3200400" lvl="6" indent="-361950" algn="r">
              <a:spcBef>
                <a:spcPts val="2100"/>
              </a:spcBef>
              <a:spcAft>
                <a:spcPts val="0"/>
              </a:spcAft>
              <a:buSzPts val="2100"/>
              <a:buChar char="●"/>
              <a:defRPr sz="2100"/>
            </a:lvl7pPr>
            <a:lvl8pPr marL="3657600" lvl="7" indent="-361950" algn="r">
              <a:spcBef>
                <a:spcPts val="2100"/>
              </a:spcBef>
              <a:spcAft>
                <a:spcPts val="0"/>
              </a:spcAft>
              <a:buSzPts val="2100"/>
              <a:buChar char="○"/>
              <a:defRPr sz="2100"/>
            </a:lvl8pPr>
            <a:lvl9pPr marL="4114800" lvl="8" indent="-361950" algn="r">
              <a:spcBef>
                <a:spcPts val="2100"/>
              </a:spcBef>
              <a:spcAft>
                <a:spcPts val="2100"/>
              </a:spcAft>
              <a:buSzPts val="2100"/>
              <a:buChar char="■"/>
              <a:defRPr sz="2100"/>
            </a:lvl9pPr>
          </a:lstStyle>
          <a:p>
            <a:endParaRPr/>
          </a:p>
        </p:txBody>
      </p:sp>
      <p:sp>
        <p:nvSpPr>
          <p:cNvPr id="408" name="Google Shape;408;p19"/>
          <p:cNvSpPr/>
          <p:nvPr/>
        </p:nvSpPr>
        <p:spPr>
          <a:xfrm>
            <a:off x="706677" y="1125281"/>
            <a:ext cx="375070" cy="375070"/>
          </a:xfrm>
          <a:custGeom>
            <a:avLst/>
            <a:gdLst/>
            <a:ahLst/>
            <a:cxnLst/>
            <a:rect l="l" t="t" r="r" b="b"/>
            <a:pathLst>
              <a:path w="394811" h="394811" extrusionOk="0">
                <a:moveTo>
                  <a:pt x="394811" y="96583"/>
                </a:moveTo>
                <a:lnTo>
                  <a:pt x="298228" y="0"/>
                </a:lnTo>
                <a:lnTo>
                  <a:pt x="197453" y="100775"/>
                </a:lnTo>
                <a:lnTo>
                  <a:pt x="96679" y="0"/>
                </a:lnTo>
                <a:lnTo>
                  <a:pt x="0" y="96583"/>
                </a:lnTo>
                <a:lnTo>
                  <a:pt x="100870" y="197358"/>
                </a:lnTo>
                <a:lnTo>
                  <a:pt x="0" y="298133"/>
                </a:lnTo>
                <a:lnTo>
                  <a:pt x="96679" y="394811"/>
                </a:lnTo>
                <a:lnTo>
                  <a:pt x="197453" y="293942"/>
                </a:lnTo>
                <a:lnTo>
                  <a:pt x="298228" y="394811"/>
                </a:lnTo>
                <a:lnTo>
                  <a:pt x="394811" y="298133"/>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19"/>
          <p:cNvSpPr/>
          <p:nvPr/>
        </p:nvSpPr>
        <p:spPr>
          <a:xfrm>
            <a:off x="794675" y="485971"/>
            <a:ext cx="190024" cy="190024"/>
          </a:xfrm>
          <a:custGeom>
            <a:avLst/>
            <a:gdLst/>
            <a:ahLst/>
            <a:cxnLst/>
            <a:rect l="l" t="t" r="r" b="b"/>
            <a:pathLst>
              <a:path w="200025" h="200025" extrusionOk="0">
                <a:moveTo>
                  <a:pt x="100013" y="200025"/>
                </a:moveTo>
                <a:lnTo>
                  <a:pt x="100013" y="200025"/>
                </a:lnTo>
                <a:cubicBezTo>
                  <a:pt x="44958" y="200025"/>
                  <a:pt x="0" y="155067"/>
                  <a:pt x="0" y="100013"/>
                </a:cubicBezTo>
                <a:lnTo>
                  <a:pt x="0" y="100013"/>
                </a:lnTo>
                <a:cubicBezTo>
                  <a:pt x="0" y="44958"/>
                  <a:pt x="44958" y="0"/>
                  <a:pt x="100013" y="0"/>
                </a:cubicBezTo>
                <a:lnTo>
                  <a:pt x="100013" y="0"/>
                </a:lnTo>
                <a:cubicBezTo>
                  <a:pt x="155067" y="0"/>
                  <a:pt x="200025" y="44958"/>
                  <a:pt x="200025" y="100013"/>
                </a:cubicBezTo>
                <a:lnTo>
                  <a:pt x="200025" y="100013"/>
                </a:lnTo>
                <a:cubicBezTo>
                  <a:pt x="200025" y="155067"/>
                  <a:pt x="155067" y="200025"/>
                  <a:pt x="100013" y="200025"/>
                </a:cubicBezTo>
                <a:close/>
              </a:path>
            </a:pathLst>
          </a:custGeom>
          <a:solidFill>
            <a:schemeClr val="accent1"/>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9"/>
          <p:cNvSpPr/>
          <p:nvPr/>
        </p:nvSpPr>
        <p:spPr>
          <a:xfrm>
            <a:off x="1165842" y="485971"/>
            <a:ext cx="190024" cy="190024"/>
          </a:xfrm>
          <a:custGeom>
            <a:avLst/>
            <a:gdLst/>
            <a:ahLst/>
            <a:cxnLst/>
            <a:rect l="l" t="t" r="r" b="b"/>
            <a:pathLst>
              <a:path w="200025" h="200025" extrusionOk="0">
                <a:moveTo>
                  <a:pt x="100013" y="200025"/>
                </a:moveTo>
                <a:lnTo>
                  <a:pt x="100013" y="200025"/>
                </a:lnTo>
                <a:cubicBezTo>
                  <a:pt x="44958" y="200025"/>
                  <a:pt x="0" y="155067"/>
                  <a:pt x="0" y="100013"/>
                </a:cubicBezTo>
                <a:lnTo>
                  <a:pt x="0" y="100013"/>
                </a:lnTo>
                <a:cubicBezTo>
                  <a:pt x="0" y="45053"/>
                  <a:pt x="44958" y="0"/>
                  <a:pt x="100013" y="0"/>
                </a:cubicBezTo>
                <a:lnTo>
                  <a:pt x="100013" y="0"/>
                </a:lnTo>
                <a:cubicBezTo>
                  <a:pt x="154972" y="0"/>
                  <a:pt x="200025" y="44958"/>
                  <a:pt x="200025" y="100013"/>
                </a:cubicBezTo>
                <a:lnTo>
                  <a:pt x="200025" y="100013"/>
                </a:lnTo>
                <a:cubicBezTo>
                  <a:pt x="200025" y="155067"/>
                  <a:pt x="155067" y="200025"/>
                  <a:pt x="100013" y="200025"/>
                </a:cubicBezTo>
                <a:close/>
              </a:path>
            </a:pathLst>
          </a:custGeom>
          <a:solidFill>
            <a:schemeClr val="accent2"/>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9"/>
          <p:cNvSpPr/>
          <p:nvPr/>
        </p:nvSpPr>
        <p:spPr>
          <a:xfrm>
            <a:off x="1546063" y="485971"/>
            <a:ext cx="190024" cy="190024"/>
          </a:xfrm>
          <a:custGeom>
            <a:avLst/>
            <a:gdLst/>
            <a:ahLst/>
            <a:cxnLst/>
            <a:rect l="l" t="t" r="r" b="b"/>
            <a:pathLst>
              <a:path w="200025" h="200025" extrusionOk="0">
                <a:moveTo>
                  <a:pt x="100013" y="200025"/>
                </a:moveTo>
                <a:lnTo>
                  <a:pt x="100013" y="200025"/>
                </a:lnTo>
                <a:cubicBezTo>
                  <a:pt x="44958" y="200025"/>
                  <a:pt x="0" y="155067"/>
                  <a:pt x="0" y="100013"/>
                </a:cubicBezTo>
                <a:lnTo>
                  <a:pt x="0" y="100013"/>
                </a:lnTo>
                <a:cubicBezTo>
                  <a:pt x="0" y="45053"/>
                  <a:pt x="44958" y="0"/>
                  <a:pt x="100013" y="0"/>
                </a:cubicBezTo>
                <a:lnTo>
                  <a:pt x="100013" y="0"/>
                </a:lnTo>
                <a:cubicBezTo>
                  <a:pt x="154972" y="0"/>
                  <a:pt x="200025" y="44958"/>
                  <a:pt x="200025" y="100013"/>
                </a:cubicBezTo>
                <a:lnTo>
                  <a:pt x="200025" y="100013"/>
                </a:lnTo>
                <a:cubicBezTo>
                  <a:pt x="200025" y="155067"/>
                  <a:pt x="155067" y="200025"/>
                  <a:pt x="100013" y="200025"/>
                </a:cubicBezTo>
                <a:close/>
              </a:path>
            </a:pathLst>
          </a:custGeom>
          <a:solidFill>
            <a:schemeClr val="accent1"/>
          </a:solidFill>
          <a:ln w="381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9"/>
          <p:cNvSpPr/>
          <p:nvPr/>
        </p:nvSpPr>
        <p:spPr>
          <a:xfrm>
            <a:off x="706677" y="1666956"/>
            <a:ext cx="375070" cy="375070"/>
          </a:xfrm>
          <a:custGeom>
            <a:avLst/>
            <a:gdLst/>
            <a:ahLst/>
            <a:cxnLst/>
            <a:rect l="l" t="t" r="r" b="b"/>
            <a:pathLst>
              <a:path w="394811" h="394811" extrusionOk="0">
                <a:moveTo>
                  <a:pt x="394811" y="96583"/>
                </a:moveTo>
                <a:lnTo>
                  <a:pt x="298228" y="0"/>
                </a:lnTo>
                <a:lnTo>
                  <a:pt x="197453" y="100775"/>
                </a:lnTo>
                <a:lnTo>
                  <a:pt x="96679" y="0"/>
                </a:lnTo>
                <a:lnTo>
                  <a:pt x="0" y="96583"/>
                </a:lnTo>
                <a:lnTo>
                  <a:pt x="100870" y="197358"/>
                </a:lnTo>
                <a:lnTo>
                  <a:pt x="0" y="298133"/>
                </a:lnTo>
                <a:lnTo>
                  <a:pt x="96679" y="394811"/>
                </a:lnTo>
                <a:lnTo>
                  <a:pt x="197453" y="293942"/>
                </a:lnTo>
                <a:lnTo>
                  <a:pt x="298228" y="394811"/>
                </a:lnTo>
                <a:lnTo>
                  <a:pt x="394811" y="298133"/>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9"/>
          <p:cNvSpPr/>
          <p:nvPr/>
        </p:nvSpPr>
        <p:spPr>
          <a:xfrm>
            <a:off x="706677" y="2208631"/>
            <a:ext cx="375070" cy="375070"/>
          </a:xfrm>
          <a:custGeom>
            <a:avLst/>
            <a:gdLst/>
            <a:ahLst/>
            <a:cxnLst/>
            <a:rect l="l" t="t" r="r" b="b"/>
            <a:pathLst>
              <a:path w="394811" h="394811" extrusionOk="0">
                <a:moveTo>
                  <a:pt x="394811" y="96583"/>
                </a:moveTo>
                <a:lnTo>
                  <a:pt x="298228" y="0"/>
                </a:lnTo>
                <a:lnTo>
                  <a:pt x="197453" y="100775"/>
                </a:lnTo>
                <a:lnTo>
                  <a:pt x="96679" y="0"/>
                </a:lnTo>
                <a:lnTo>
                  <a:pt x="0" y="96583"/>
                </a:lnTo>
                <a:lnTo>
                  <a:pt x="100870" y="197358"/>
                </a:lnTo>
                <a:lnTo>
                  <a:pt x="0" y="298133"/>
                </a:lnTo>
                <a:lnTo>
                  <a:pt x="96679" y="394811"/>
                </a:lnTo>
                <a:lnTo>
                  <a:pt x="197453" y="293942"/>
                </a:lnTo>
                <a:lnTo>
                  <a:pt x="298228" y="394811"/>
                </a:lnTo>
                <a:lnTo>
                  <a:pt x="394811" y="298133"/>
                </a:lnTo>
                <a:lnTo>
                  <a:pt x="294037" y="197358"/>
                </a:lnTo>
                <a:close/>
              </a:path>
            </a:pathLst>
          </a:custGeom>
          <a:noFill/>
          <a:ln w="381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9"/>
          <p:cNvSpPr/>
          <p:nvPr/>
        </p:nvSpPr>
        <p:spPr>
          <a:xfrm>
            <a:off x="11893436" y="180415"/>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9"/>
          <p:cNvSpPr/>
          <p:nvPr/>
        </p:nvSpPr>
        <p:spPr>
          <a:xfrm>
            <a:off x="11658061" y="180415"/>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9"/>
          <p:cNvSpPr/>
          <p:nvPr/>
        </p:nvSpPr>
        <p:spPr>
          <a:xfrm>
            <a:off x="11431739" y="180415"/>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9"/>
          <p:cNvSpPr/>
          <p:nvPr/>
        </p:nvSpPr>
        <p:spPr>
          <a:xfrm>
            <a:off x="11196364" y="180415"/>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9"/>
          <p:cNvSpPr/>
          <p:nvPr/>
        </p:nvSpPr>
        <p:spPr>
          <a:xfrm>
            <a:off x="10960989" y="180415"/>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9"/>
          <p:cNvSpPr/>
          <p:nvPr/>
        </p:nvSpPr>
        <p:spPr>
          <a:xfrm>
            <a:off x="10725614" y="180415"/>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9"/>
          <p:cNvSpPr/>
          <p:nvPr/>
        </p:nvSpPr>
        <p:spPr>
          <a:xfrm>
            <a:off x="11893436" y="424843"/>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5"/>
                </a:lnTo>
                <a:lnTo>
                  <a:pt x="27432" y="44005"/>
                </a:lnTo>
                <a:lnTo>
                  <a:pt x="27432" y="71438"/>
                </a:lnTo>
                <a:lnTo>
                  <a:pt x="44005" y="71438"/>
                </a:lnTo>
                <a:lnTo>
                  <a:pt x="44005" y="44005"/>
                </a:lnTo>
                <a:lnTo>
                  <a:pt x="71438" y="44005"/>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9"/>
          <p:cNvSpPr/>
          <p:nvPr/>
        </p:nvSpPr>
        <p:spPr>
          <a:xfrm>
            <a:off x="11893436" y="669270"/>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5"/>
                </a:lnTo>
                <a:lnTo>
                  <a:pt x="27432" y="44005"/>
                </a:lnTo>
                <a:lnTo>
                  <a:pt x="27432" y="71438"/>
                </a:lnTo>
                <a:lnTo>
                  <a:pt x="44005" y="71438"/>
                </a:lnTo>
                <a:lnTo>
                  <a:pt x="44005" y="44005"/>
                </a:lnTo>
                <a:lnTo>
                  <a:pt x="71438" y="44005"/>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9"/>
          <p:cNvSpPr/>
          <p:nvPr/>
        </p:nvSpPr>
        <p:spPr>
          <a:xfrm>
            <a:off x="11893436" y="913697"/>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5"/>
                </a:lnTo>
                <a:lnTo>
                  <a:pt x="27432" y="44005"/>
                </a:lnTo>
                <a:lnTo>
                  <a:pt x="27432" y="71438"/>
                </a:lnTo>
                <a:lnTo>
                  <a:pt x="44005" y="71438"/>
                </a:lnTo>
                <a:lnTo>
                  <a:pt x="44005" y="44005"/>
                </a:lnTo>
                <a:lnTo>
                  <a:pt x="71438" y="44005"/>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9"/>
          <p:cNvSpPr/>
          <p:nvPr/>
        </p:nvSpPr>
        <p:spPr>
          <a:xfrm>
            <a:off x="11961302" y="5868666"/>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6"/>
                </a:lnTo>
                <a:lnTo>
                  <a:pt x="27432" y="44006"/>
                </a:lnTo>
                <a:lnTo>
                  <a:pt x="27432" y="71438"/>
                </a:lnTo>
                <a:lnTo>
                  <a:pt x="44005" y="71438"/>
                </a:lnTo>
                <a:lnTo>
                  <a:pt x="44005" y="44006"/>
                </a:lnTo>
                <a:lnTo>
                  <a:pt x="71438" y="44006"/>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9"/>
          <p:cNvSpPr/>
          <p:nvPr/>
        </p:nvSpPr>
        <p:spPr>
          <a:xfrm>
            <a:off x="11961302" y="6113093"/>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5"/>
                </a:lnTo>
                <a:lnTo>
                  <a:pt x="27432" y="44005"/>
                </a:lnTo>
                <a:lnTo>
                  <a:pt x="27432" y="71438"/>
                </a:lnTo>
                <a:lnTo>
                  <a:pt x="44005" y="71438"/>
                </a:lnTo>
                <a:lnTo>
                  <a:pt x="44005" y="44005"/>
                </a:lnTo>
                <a:lnTo>
                  <a:pt x="71438" y="44005"/>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9"/>
          <p:cNvSpPr/>
          <p:nvPr/>
        </p:nvSpPr>
        <p:spPr>
          <a:xfrm>
            <a:off x="11961302" y="6357521"/>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5"/>
                </a:lnTo>
                <a:lnTo>
                  <a:pt x="27432" y="44005"/>
                </a:lnTo>
                <a:lnTo>
                  <a:pt x="27432" y="71438"/>
                </a:lnTo>
                <a:lnTo>
                  <a:pt x="44005" y="71438"/>
                </a:lnTo>
                <a:lnTo>
                  <a:pt x="44005" y="44005"/>
                </a:lnTo>
                <a:lnTo>
                  <a:pt x="71438" y="44005"/>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9"/>
          <p:cNvSpPr/>
          <p:nvPr/>
        </p:nvSpPr>
        <p:spPr>
          <a:xfrm>
            <a:off x="11961302" y="6601947"/>
            <a:ext cx="67865" cy="67865"/>
          </a:xfrm>
          <a:custGeom>
            <a:avLst/>
            <a:gdLst/>
            <a:ahLst/>
            <a:cxnLst/>
            <a:rect l="l" t="t" r="r" b="b"/>
            <a:pathLst>
              <a:path w="71437" h="71437" extrusionOk="0">
                <a:moveTo>
                  <a:pt x="71438" y="27432"/>
                </a:moveTo>
                <a:lnTo>
                  <a:pt x="44005" y="27432"/>
                </a:lnTo>
                <a:lnTo>
                  <a:pt x="44005" y="0"/>
                </a:lnTo>
                <a:lnTo>
                  <a:pt x="27432" y="0"/>
                </a:lnTo>
                <a:lnTo>
                  <a:pt x="27432" y="27432"/>
                </a:lnTo>
                <a:lnTo>
                  <a:pt x="0" y="27432"/>
                </a:lnTo>
                <a:lnTo>
                  <a:pt x="0" y="44005"/>
                </a:lnTo>
                <a:lnTo>
                  <a:pt x="27432" y="44005"/>
                </a:lnTo>
                <a:lnTo>
                  <a:pt x="27432" y="71438"/>
                </a:lnTo>
                <a:lnTo>
                  <a:pt x="44005" y="71438"/>
                </a:lnTo>
                <a:lnTo>
                  <a:pt x="44005" y="44005"/>
                </a:lnTo>
                <a:lnTo>
                  <a:pt x="71438" y="44005"/>
                </a:lnTo>
                <a:close/>
              </a:path>
            </a:pathLst>
          </a:custGeom>
          <a:solidFill>
            <a:schemeClr val="accent4"/>
          </a:solidFill>
          <a:ln w="127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9"/>
          <p:cNvSpPr/>
          <p:nvPr/>
        </p:nvSpPr>
        <p:spPr>
          <a:xfrm>
            <a:off x="10323060" y="469704"/>
            <a:ext cx="375070" cy="374980"/>
          </a:xfrm>
          <a:custGeom>
            <a:avLst/>
            <a:gdLst/>
            <a:ahLst/>
            <a:cxnLst/>
            <a:rect l="l" t="t" r="r" b="b"/>
            <a:pathLst>
              <a:path w="394811" h="394716" extrusionOk="0">
                <a:moveTo>
                  <a:pt x="394811" y="96584"/>
                </a:moveTo>
                <a:lnTo>
                  <a:pt x="298133" y="0"/>
                </a:lnTo>
                <a:lnTo>
                  <a:pt x="197358" y="100775"/>
                </a:lnTo>
                <a:lnTo>
                  <a:pt x="96584" y="0"/>
                </a:lnTo>
                <a:lnTo>
                  <a:pt x="0" y="96584"/>
                </a:lnTo>
                <a:lnTo>
                  <a:pt x="100775" y="197358"/>
                </a:lnTo>
                <a:lnTo>
                  <a:pt x="0" y="298132"/>
                </a:lnTo>
                <a:lnTo>
                  <a:pt x="96584" y="394716"/>
                </a:lnTo>
                <a:lnTo>
                  <a:pt x="197358" y="293941"/>
                </a:lnTo>
                <a:lnTo>
                  <a:pt x="298133" y="394716"/>
                </a:lnTo>
                <a:lnTo>
                  <a:pt x="394811" y="298132"/>
                </a:lnTo>
                <a:lnTo>
                  <a:pt x="294037" y="197358"/>
                </a:lnTo>
                <a:close/>
              </a:path>
            </a:pathLst>
          </a:custGeom>
          <a:noFill/>
          <a:ln w="381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9"/>
          <p:cNvSpPr/>
          <p:nvPr/>
        </p:nvSpPr>
        <p:spPr>
          <a:xfrm>
            <a:off x="10807388" y="469704"/>
            <a:ext cx="375070" cy="374980"/>
          </a:xfrm>
          <a:custGeom>
            <a:avLst/>
            <a:gdLst/>
            <a:ahLst/>
            <a:cxnLst/>
            <a:rect l="l" t="t" r="r" b="b"/>
            <a:pathLst>
              <a:path w="394811" h="394716" extrusionOk="0">
                <a:moveTo>
                  <a:pt x="394811" y="96584"/>
                </a:moveTo>
                <a:lnTo>
                  <a:pt x="298133" y="0"/>
                </a:lnTo>
                <a:lnTo>
                  <a:pt x="197358" y="100775"/>
                </a:lnTo>
                <a:lnTo>
                  <a:pt x="96584" y="0"/>
                </a:lnTo>
                <a:lnTo>
                  <a:pt x="0" y="96584"/>
                </a:lnTo>
                <a:lnTo>
                  <a:pt x="100775" y="197358"/>
                </a:lnTo>
                <a:lnTo>
                  <a:pt x="0" y="298132"/>
                </a:lnTo>
                <a:lnTo>
                  <a:pt x="96584" y="394716"/>
                </a:lnTo>
                <a:lnTo>
                  <a:pt x="197358" y="293941"/>
                </a:lnTo>
                <a:lnTo>
                  <a:pt x="298133" y="394716"/>
                </a:lnTo>
                <a:lnTo>
                  <a:pt x="394811" y="298132"/>
                </a:lnTo>
                <a:lnTo>
                  <a:pt x="294037" y="197358"/>
                </a:lnTo>
                <a:close/>
              </a:path>
            </a:pathLst>
          </a:custGeom>
          <a:noFill/>
          <a:ln w="381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9"/>
          <p:cNvSpPr/>
          <p:nvPr/>
        </p:nvSpPr>
        <p:spPr>
          <a:xfrm>
            <a:off x="11291717" y="469704"/>
            <a:ext cx="375070" cy="374980"/>
          </a:xfrm>
          <a:custGeom>
            <a:avLst/>
            <a:gdLst/>
            <a:ahLst/>
            <a:cxnLst/>
            <a:rect l="l" t="t" r="r" b="b"/>
            <a:pathLst>
              <a:path w="394811" h="394716" extrusionOk="0">
                <a:moveTo>
                  <a:pt x="394811" y="96584"/>
                </a:moveTo>
                <a:lnTo>
                  <a:pt x="298133" y="0"/>
                </a:lnTo>
                <a:lnTo>
                  <a:pt x="197358" y="100775"/>
                </a:lnTo>
                <a:lnTo>
                  <a:pt x="96584" y="0"/>
                </a:lnTo>
                <a:lnTo>
                  <a:pt x="0" y="96584"/>
                </a:lnTo>
                <a:lnTo>
                  <a:pt x="100775" y="197358"/>
                </a:lnTo>
                <a:lnTo>
                  <a:pt x="0" y="298132"/>
                </a:lnTo>
                <a:lnTo>
                  <a:pt x="96584" y="394716"/>
                </a:lnTo>
                <a:lnTo>
                  <a:pt x="197358" y="293941"/>
                </a:lnTo>
                <a:lnTo>
                  <a:pt x="298133" y="394716"/>
                </a:lnTo>
                <a:lnTo>
                  <a:pt x="394811" y="298132"/>
                </a:lnTo>
                <a:lnTo>
                  <a:pt x="294037" y="197358"/>
                </a:lnTo>
                <a:close/>
              </a:path>
            </a:pathLst>
          </a:custGeom>
          <a:noFill/>
          <a:ln w="381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19"/>
          <p:cNvSpPr/>
          <p:nvPr/>
        </p:nvSpPr>
        <p:spPr>
          <a:xfrm>
            <a:off x="11248502" y="5742198"/>
            <a:ext cx="434340" cy="615315"/>
          </a:xfrm>
          <a:custGeom>
            <a:avLst/>
            <a:gdLst/>
            <a:ahLst/>
            <a:cxnLst/>
            <a:rect l="l" t="t" r="r" b="b"/>
            <a:pathLst>
              <a:path w="457200" h="647700" extrusionOk="0">
                <a:moveTo>
                  <a:pt x="0" y="0"/>
                </a:moveTo>
                <a:lnTo>
                  <a:pt x="47625" y="542925"/>
                </a:lnTo>
                <a:lnTo>
                  <a:pt x="190500" y="400050"/>
                </a:lnTo>
                <a:lnTo>
                  <a:pt x="323850" y="647700"/>
                </a:lnTo>
                <a:lnTo>
                  <a:pt x="428625" y="571500"/>
                </a:lnTo>
                <a:lnTo>
                  <a:pt x="257175" y="342900"/>
                </a:lnTo>
                <a:lnTo>
                  <a:pt x="457200" y="295275"/>
                </a:lnTo>
                <a:close/>
              </a:path>
            </a:pathLst>
          </a:custGeom>
          <a:solidFill>
            <a:schemeClr val="lt1"/>
          </a:solidFill>
          <a:ln w="381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431" name="Google Shape;431;p19"/>
          <p:cNvSpPr/>
          <p:nvPr/>
        </p:nvSpPr>
        <p:spPr>
          <a:xfrm rot="5400000">
            <a:off x="11645012" y="5160886"/>
            <a:ext cx="700463" cy="361950"/>
          </a:xfrm>
          <a:custGeom>
            <a:avLst/>
            <a:gdLst/>
            <a:ahLst/>
            <a:cxnLst/>
            <a:rect l="l" t="t" r="r" b="b"/>
            <a:pathLst>
              <a:path w="737329" h="381000" extrusionOk="0">
                <a:moveTo>
                  <a:pt x="0" y="190500"/>
                </a:moveTo>
                <a:lnTo>
                  <a:pt x="194405" y="381000"/>
                </a:lnTo>
                <a:lnTo>
                  <a:pt x="194405" y="261938"/>
                </a:lnTo>
                <a:lnTo>
                  <a:pt x="737330" y="261938"/>
                </a:lnTo>
                <a:lnTo>
                  <a:pt x="737330" y="119063"/>
                </a:lnTo>
                <a:lnTo>
                  <a:pt x="194405" y="119063"/>
                </a:lnTo>
                <a:lnTo>
                  <a:pt x="194405" y="0"/>
                </a:lnTo>
                <a:close/>
              </a:path>
            </a:pathLst>
          </a:custGeom>
          <a:solidFill>
            <a:schemeClr val="accent1"/>
          </a:solidFill>
          <a:ln w="381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Poppins ExtraBold"/>
              <a:buNone/>
              <a:defRPr sz="4000">
                <a:solidFill>
                  <a:schemeClr val="dk1"/>
                </a:solidFill>
                <a:latin typeface="Poppins ExtraBold"/>
                <a:ea typeface="Poppins ExtraBold"/>
                <a:cs typeface="Poppins ExtraBold"/>
                <a:sym typeface="Poppins ExtraBold"/>
              </a:defRPr>
            </a:lvl1pPr>
            <a:lvl2pPr lvl="1">
              <a:spcBef>
                <a:spcPts val="0"/>
              </a:spcBef>
              <a:spcAft>
                <a:spcPts val="0"/>
              </a:spcAft>
              <a:buClr>
                <a:schemeClr val="dk1"/>
              </a:buClr>
              <a:buSzPts val="4000"/>
              <a:buFont typeface="Poppins ExtraBold"/>
              <a:buNone/>
              <a:defRPr sz="4000">
                <a:solidFill>
                  <a:schemeClr val="dk1"/>
                </a:solidFill>
                <a:latin typeface="Poppins ExtraBold"/>
                <a:ea typeface="Poppins ExtraBold"/>
                <a:cs typeface="Poppins ExtraBold"/>
                <a:sym typeface="Poppins ExtraBold"/>
              </a:defRPr>
            </a:lvl2pPr>
            <a:lvl3pPr lvl="2">
              <a:spcBef>
                <a:spcPts val="0"/>
              </a:spcBef>
              <a:spcAft>
                <a:spcPts val="0"/>
              </a:spcAft>
              <a:buClr>
                <a:schemeClr val="dk1"/>
              </a:buClr>
              <a:buSzPts val="4000"/>
              <a:buFont typeface="Poppins ExtraBold"/>
              <a:buNone/>
              <a:defRPr sz="4000">
                <a:solidFill>
                  <a:schemeClr val="dk1"/>
                </a:solidFill>
                <a:latin typeface="Poppins ExtraBold"/>
                <a:ea typeface="Poppins ExtraBold"/>
                <a:cs typeface="Poppins ExtraBold"/>
                <a:sym typeface="Poppins ExtraBold"/>
              </a:defRPr>
            </a:lvl3pPr>
            <a:lvl4pPr lvl="3">
              <a:spcBef>
                <a:spcPts val="0"/>
              </a:spcBef>
              <a:spcAft>
                <a:spcPts val="0"/>
              </a:spcAft>
              <a:buClr>
                <a:schemeClr val="dk1"/>
              </a:buClr>
              <a:buSzPts val="4000"/>
              <a:buFont typeface="Poppins ExtraBold"/>
              <a:buNone/>
              <a:defRPr sz="4000">
                <a:solidFill>
                  <a:schemeClr val="dk1"/>
                </a:solidFill>
                <a:latin typeface="Poppins ExtraBold"/>
                <a:ea typeface="Poppins ExtraBold"/>
                <a:cs typeface="Poppins ExtraBold"/>
                <a:sym typeface="Poppins ExtraBold"/>
              </a:defRPr>
            </a:lvl4pPr>
            <a:lvl5pPr lvl="4">
              <a:spcBef>
                <a:spcPts val="0"/>
              </a:spcBef>
              <a:spcAft>
                <a:spcPts val="0"/>
              </a:spcAft>
              <a:buClr>
                <a:schemeClr val="dk1"/>
              </a:buClr>
              <a:buSzPts val="4000"/>
              <a:buFont typeface="Poppins ExtraBold"/>
              <a:buNone/>
              <a:defRPr sz="4000">
                <a:solidFill>
                  <a:schemeClr val="dk1"/>
                </a:solidFill>
                <a:latin typeface="Poppins ExtraBold"/>
                <a:ea typeface="Poppins ExtraBold"/>
                <a:cs typeface="Poppins ExtraBold"/>
                <a:sym typeface="Poppins ExtraBold"/>
              </a:defRPr>
            </a:lvl5pPr>
            <a:lvl6pPr lvl="5">
              <a:spcBef>
                <a:spcPts val="0"/>
              </a:spcBef>
              <a:spcAft>
                <a:spcPts val="0"/>
              </a:spcAft>
              <a:buClr>
                <a:schemeClr val="dk1"/>
              </a:buClr>
              <a:buSzPts val="4000"/>
              <a:buFont typeface="Poppins ExtraBold"/>
              <a:buNone/>
              <a:defRPr sz="4000">
                <a:solidFill>
                  <a:schemeClr val="dk1"/>
                </a:solidFill>
                <a:latin typeface="Poppins ExtraBold"/>
                <a:ea typeface="Poppins ExtraBold"/>
                <a:cs typeface="Poppins ExtraBold"/>
                <a:sym typeface="Poppins ExtraBold"/>
              </a:defRPr>
            </a:lvl6pPr>
            <a:lvl7pPr lvl="6">
              <a:spcBef>
                <a:spcPts val="0"/>
              </a:spcBef>
              <a:spcAft>
                <a:spcPts val="0"/>
              </a:spcAft>
              <a:buClr>
                <a:schemeClr val="dk1"/>
              </a:buClr>
              <a:buSzPts val="4000"/>
              <a:buFont typeface="Poppins ExtraBold"/>
              <a:buNone/>
              <a:defRPr sz="4000">
                <a:solidFill>
                  <a:schemeClr val="dk1"/>
                </a:solidFill>
                <a:latin typeface="Poppins ExtraBold"/>
                <a:ea typeface="Poppins ExtraBold"/>
                <a:cs typeface="Poppins ExtraBold"/>
                <a:sym typeface="Poppins ExtraBold"/>
              </a:defRPr>
            </a:lvl7pPr>
            <a:lvl8pPr lvl="7">
              <a:spcBef>
                <a:spcPts val="0"/>
              </a:spcBef>
              <a:spcAft>
                <a:spcPts val="0"/>
              </a:spcAft>
              <a:buClr>
                <a:schemeClr val="dk1"/>
              </a:buClr>
              <a:buSzPts val="4000"/>
              <a:buFont typeface="Poppins ExtraBold"/>
              <a:buNone/>
              <a:defRPr sz="4000">
                <a:solidFill>
                  <a:schemeClr val="dk1"/>
                </a:solidFill>
                <a:latin typeface="Poppins ExtraBold"/>
                <a:ea typeface="Poppins ExtraBold"/>
                <a:cs typeface="Poppins ExtraBold"/>
                <a:sym typeface="Poppins ExtraBold"/>
              </a:defRPr>
            </a:lvl8pPr>
            <a:lvl9pPr lvl="8">
              <a:spcBef>
                <a:spcPts val="0"/>
              </a:spcBef>
              <a:spcAft>
                <a:spcPts val="0"/>
              </a:spcAft>
              <a:buClr>
                <a:schemeClr val="dk1"/>
              </a:buClr>
              <a:buSzPts val="4000"/>
              <a:buFont typeface="Poppins ExtraBold"/>
              <a:buNone/>
              <a:defRPr sz="4000">
                <a:solidFill>
                  <a:schemeClr val="dk1"/>
                </a:solidFill>
                <a:latin typeface="Poppins ExtraBold"/>
                <a:ea typeface="Poppins ExtraBold"/>
                <a:cs typeface="Poppins ExtraBold"/>
                <a:sym typeface="Poppins ExtraBold"/>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Char char="●"/>
              <a:defRPr sz="19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arlow Condensed"/>
                <a:ea typeface="Barlow Condensed"/>
                <a:cs typeface="Barlow Condensed"/>
                <a:sym typeface="Barlow Condensed"/>
              </a:rPr>
              <a:t>SLIDESMANIA.COM</a:t>
            </a:r>
            <a:endParaRPr>
              <a:latin typeface="Barlow Condensed"/>
              <a:ea typeface="Barlow Condensed"/>
              <a:cs typeface="Barlow Condensed"/>
              <a:sym typeface="Barlow Condense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5" r:id="rId4"/>
    <p:sldLayoutId id="2147483656" r:id="rId5"/>
    <p:sldLayoutId id="2147483658" r:id="rId6"/>
    <p:sldLayoutId id="2147483661" r:id="rId7"/>
    <p:sldLayoutId id="2147483662" r:id="rId8"/>
    <p:sldLayoutId id="2147483665" r:id="rId9"/>
    <p:sldLayoutId id="2147483667"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8" Type="http://schemas.openxmlformats.org/officeDocument/2006/relationships/hyperlink" Target="https://www.router-switch.com/" TargetMode="External"/><Relationship Id="rId3" Type="http://schemas.openxmlformats.org/officeDocument/2006/relationships/image" Target="../media/image14.png"/><Relationship Id="rId7" Type="http://schemas.openxmlformats.org/officeDocument/2006/relationships/hyperlink" Target="https://hcmfpt.vn/" TargetMode="External"/><Relationship Id="rId2" Type="http://schemas.openxmlformats.org/officeDocument/2006/relationships/notesSlide" Target="../notesSlides/notesSlide25.xml"/><Relationship Id="rId1" Type="http://schemas.openxmlformats.org/officeDocument/2006/relationships/slideLayout" Target="../slideLayouts/slideLayout10.xml"/><Relationship Id="rId6" Type="http://schemas.openxmlformats.org/officeDocument/2006/relationships/hyperlink" Target="https://vnpro.vn/thu-vien/mang-vpn-sitetosite-2358.html" TargetMode="External"/><Relationship Id="rId5" Type="http://schemas.openxmlformats.org/officeDocument/2006/relationships/hyperlink" Target="https://cloud.cmctelecom.vn/pricing/iaas/elastic-compute" TargetMode="Externa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grpSp>
        <p:nvGrpSpPr>
          <p:cNvPr id="31" name="Group 30">
            <a:extLst>
              <a:ext uri="{FF2B5EF4-FFF2-40B4-BE49-F238E27FC236}">
                <a16:creationId xmlns:a16="http://schemas.microsoft.com/office/drawing/2014/main" id="{2CE73859-5AB0-8C02-CC72-6D025C2B6611}"/>
              </a:ext>
            </a:extLst>
          </p:cNvPr>
          <p:cNvGrpSpPr/>
          <p:nvPr/>
        </p:nvGrpSpPr>
        <p:grpSpPr>
          <a:xfrm>
            <a:off x="-34412" y="0"/>
            <a:ext cx="12226412" cy="6870290"/>
            <a:chOff x="-34412" y="0"/>
            <a:chExt cx="12226412" cy="6870290"/>
          </a:xfrm>
        </p:grpSpPr>
        <p:cxnSp>
          <p:nvCxnSpPr>
            <p:cNvPr id="8" name="Straight Connector 7">
              <a:extLst>
                <a:ext uri="{FF2B5EF4-FFF2-40B4-BE49-F238E27FC236}">
                  <a16:creationId xmlns:a16="http://schemas.microsoft.com/office/drawing/2014/main" id="{C72020C9-802C-8B34-1064-FE2AC24679AA}"/>
                </a:ext>
              </a:extLst>
            </p:cNvPr>
            <p:cNvCxnSpPr>
              <a:cxnSpLocks/>
            </p:cNvCxnSpPr>
            <p:nvPr/>
          </p:nvCxnSpPr>
          <p:spPr>
            <a:xfrm flipH="1" flipV="1">
              <a:off x="1182943" y="12290"/>
              <a:ext cx="21508" cy="685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D48F985-54E1-F1F2-CBDD-275A87FDE9B2}"/>
                </a:ext>
              </a:extLst>
            </p:cNvPr>
            <p:cNvCxnSpPr>
              <a:cxnSpLocks/>
            </p:cNvCxnSpPr>
            <p:nvPr/>
          </p:nvCxnSpPr>
          <p:spPr>
            <a:xfrm>
              <a:off x="-34412" y="1398637"/>
              <a:ext cx="1222641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6BBBAE7-6C55-8A6A-1329-AFDD71B716E0}"/>
                </a:ext>
              </a:extLst>
            </p:cNvPr>
            <p:cNvCxnSpPr>
              <a:cxnSpLocks/>
            </p:cNvCxnSpPr>
            <p:nvPr/>
          </p:nvCxnSpPr>
          <p:spPr>
            <a:xfrm flipH="1" flipV="1">
              <a:off x="2558845" y="12290"/>
              <a:ext cx="117987" cy="685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4AD4114-0E1E-63A6-F8B0-978DD6E48EAA}"/>
                </a:ext>
              </a:extLst>
            </p:cNvPr>
            <p:cNvCxnSpPr>
              <a:cxnSpLocks/>
            </p:cNvCxnSpPr>
            <p:nvPr/>
          </p:nvCxnSpPr>
          <p:spPr>
            <a:xfrm flipH="1" flipV="1">
              <a:off x="10977719" y="12290"/>
              <a:ext cx="31338" cy="684571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E4BC63-2056-0BC0-C71F-FBDE69A5C872}"/>
                </a:ext>
              </a:extLst>
            </p:cNvPr>
            <p:cNvCxnSpPr>
              <a:cxnSpLocks/>
            </p:cNvCxnSpPr>
            <p:nvPr/>
          </p:nvCxnSpPr>
          <p:spPr>
            <a:xfrm flipH="1" flipV="1">
              <a:off x="9619638" y="12290"/>
              <a:ext cx="117987" cy="685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D4C0114-C96E-D82A-A5DD-AF6157A03FC4}"/>
                </a:ext>
              </a:extLst>
            </p:cNvPr>
            <p:cNvCxnSpPr>
              <a:cxnSpLocks/>
            </p:cNvCxnSpPr>
            <p:nvPr/>
          </p:nvCxnSpPr>
          <p:spPr>
            <a:xfrm flipH="1" flipV="1">
              <a:off x="8232060" y="12290"/>
              <a:ext cx="117987" cy="685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9982FF3-B136-164B-9AEA-503DD92FC166}"/>
                </a:ext>
              </a:extLst>
            </p:cNvPr>
            <p:cNvCxnSpPr>
              <a:cxnSpLocks/>
            </p:cNvCxnSpPr>
            <p:nvPr/>
          </p:nvCxnSpPr>
          <p:spPr>
            <a:xfrm flipH="1" flipV="1">
              <a:off x="6897330" y="0"/>
              <a:ext cx="117987" cy="685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ECA14F7-9F0B-1412-D7B2-7E26EF6E2C6C}"/>
                </a:ext>
              </a:extLst>
            </p:cNvPr>
            <p:cNvCxnSpPr>
              <a:cxnSpLocks/>
            </p:cNvCxnSpPr>
            <p:nvPr/>
          </p:nvCxnSpPr>
          <p:spPr>
            <a:xfrm flipH="1" flipV="1">
              <a:off x="4033684" y="0"/>
              <a:ext cx="117987" cy="685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4B39C3D-900E-997B-D32C-0C072A32EC67}"/>
                </a:ext>
              </a:extLst>
            </p:cNvPr>
            <p:cNvCxnSpPr>
              <a:cxnSpLocks/>
            </p:cNvCxnSpPr>
            <p:nvPr/>
          </p:nvCxnSpPr>
          <p:spPr>
            <a:xfrm flipH="1" flipV="1">
              <a:off x="5480256" y="0"/>
              <a:ext cx="117987" cy="685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12EC5AA-049A-9D65-511E-3BC30388312E}"/>
                </a:ext>
              </a:extLst>
            </p:cNvPr>
            <p:cNvCxnSpPr>
              <a:cxnSpLocks/>
            </p:cNvCxnSpPr>
            <p:nvPr/>
          </p:nvCxnSpPr>
          <p:spPr>
            <a:xfrm>
              <a:off x="34409" y="5080818"/>
              <a:ext cx="12157591" cy="4424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38E6FE1-BA30-855C-5E09-2CB444D4A5EA}"/>
                </a:ext>
              </a:extLst>
            </p:cNvPr>
            <p:cNvCxnSpPr>
              <a:cxnSpLocks/>
            </p:cNvCxnSpPr>
            <p:nvPr/>
          </p:nvCxnSpPr>
          <p:spPr>
            <a:xfrm>
              <a:off x="-1" y="3261851"/>
              <a:ext cx="1219200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Rectangle: Rounded Corners 32">
            <a:extLst>
              <a:ext uri="{FF2B5EF4-FFF2-40B4-BE49-F238E27FC236}">
                <a16:creationId xmlns:a16="http://schemas.microsoft.com/office/drawing/2014/main" id="{4F5A8C4B-725F-7D1F-1F43-5D3828ABDE87}"/>
              </a:ext>
            </a:extLst>
          </p:cNvPr>
          <p:cNvSpPr/>
          <p:nvPr/>
        </p:nvSpPr>
        <p:spPr>
          <a:xfrm>
            <a:off x="1680442" y="1037303"/>
            <a:ext cx="9032771" cy="4807974"/>
          </a:xfrm>
          <a:prstGeom prst="roundRect">
            <a:avLst>
              <a:gd name="adj" fmla="val 7771"/>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D82403D1-9F6C-3005-5E16-71CBB2EAD753}"/>
              </a:ext>
            </a:extLst>
          </p:cNvPr>
          <p:cNvSpPr/>
          <p:nvPr/>
        </p:nvSpPr>
        <p:spPr>
          <a:xfrm>
            <a:off x="2104298" y="2414300"/>
            <a:ext cx="8185057" cy="3006214"/>
          </a:xfrm>
          <a:prstGeom prst="roundRect">
            <a:avLst>
              <a:gd name="adj" fmla="val 7275"/>
            </a:avLst>
          </a:prstGeom>
          <a:solidFill>
            <a:schemeClr val="tx2">
              <a:lumMod val="40000"/>
              <a:lumOff val="60000"/>
            </a:schemeClr>
          </a:solidFill>
          <a:ln w="38100">
            <a:solidFill>
              <a:schemeClr val="accent2">
                <a:lumMod val="5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7A59E3AE-66CA-17DE-F90B-EFD256E9A25A}"/>
              </a:ext>
            </a:extLst>
          </p:cNvPr>
          <p:cNvSpPr/>
          <p:nvPr/>
        </p:nvSpPr>
        <p:spPr>
          <a:xfrm>
            <a:off x="9807152" y="1206912"/>
            <a:ext cx="641555" cy="570268"/>
          </a:xfrm>
          <a:prstGeom prst="roundRect">
            <a:avLst>
              <a:gd name="adj" fmla="val 31938"/>
            </a:avLst>
          </a:prstGeom>
          <a:ln>
            <a:solidFill>
              <a:schemeClr val="accent2">
                <a:lumMod val="5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F8633865-CED0-DC43-2B3E-CBDA395ECFC3}"/>
              </a:ext>
            </a:extLst>
          </p:cNvPr>
          <p:cNvCxnSpPr>
            <a:cxnSpLocks/>
          </p:cNvCxnSpPr>
          <p:nvPr/>
        </p:nvCxnSpPr>
        <p:spPr>
          <a:xfrm>
            <a:off x="9998798" y="1354522"/>
            <a:ext cx="276616" cy="260299"/>
          </a:xfrm>
          <a:prstGeom prst="line">
            <a:avLst/>
          </a:prstGeom>
          <a:ln w="76200">
            <a:solidFill>
              <a:schemeClr val="tx2">
                <a:lumMod val="50000"/>
              </a:schemeClr>
            </a:solidFill>
          </a:ln>
        </p:spPr>
        <p:style>
          <a:lnRef idx="1">
            <a:schemeClr val="accent6"/>
          </a:lnRef>
          <a:fillRef idx="0">
            <a:schemeClr val="accent6"/>
          </a:fillRef>
          <a:effectRef idx="0">
            <a:schemeClr val="accent6"/>
          </a:effectRef>
          <a:fontRef idx="minor">
            <a:schemeClr val="tx1"/>
          </a:fontRef>
        </p:style>
      </p:cxnSp>
      <p:cxnSp>
        <p:nvCxnSpPr>
          <p:cNvPr id="42" name="Straight Connector 41">
            <a:extLst>
              <a:ext uri="{FF2B5EF4-FFF2-40B4-BE49-F238E27FC236}">
                <a16:creationId xmlns:a16="http://schemas.microsoft.com/office/drawing/2014/main" id="{C8DDC5D1-6799-1378-9B33-C83DE5166D25}"/>
              </a:ext>
            </a:extLst>
          </p:cNvPr>
          <p:cNvCxnSpPr>
            <a:cxnSpLocks/>
          </p:cNvCxnSpPr>
          <p:nvPr/>
        </p:nvCxnSpPr>
        <p:spPr>
          <a:xfrm flipH="1">
            <a:off x="9998798" y="1354522"/>
            <a:ext cx="250102" cy="260299"/>
          </a:xfrm>
          <a:prstGeom prst="line">
            <a:avLst/>
          </a:prstGeom>
          <a:ln w="76200">
            <a:solidFill>
              <a:schemeClr val="accent2">
                <a:lumMod val="50000"/>
              </a:schemeClr>
            </a:solidFill>
          </a:ln>
        </p:spPr>
        <p:style>
          <a:lnRef idx="1">
            <a:schemeClr val="accent6"/>
          </a:lnRef>
          <a:fillRef idx="0">
            <a:schemeClr val="accent6"/>
          </a:fillRef>
          <a:effectRef idx="0">
            <a:schemeClr val="accent6"/>
          </a:effectRef>
          <a:fontRef idx="minor">
            <a:schemeClr val="tx1"/>
          </a:fontRef>
        </p:style>
      </p:cxnSp>
      <p:sp>
        <p:nvSpPr>
          <p:cNvPr id="53" name="TextBox 52">
            <a:extLst>
              <a:ext uri="{FF2B5EF4-FFF2-40B4-BE49-F238E27FC236}">
                <a16:creationId xmlns:a16="http://schemas.microsoft.com/office/drawing/2014/main" id="{5D430D7E-114E-326B-D72C-29BD86688ECA}"/>
              </a:ext>
            </a:extLst>
          </p:cNvPr>
          <p:cNvSpPr txBox="1">
            <a:spLocks noGrp="1" noRot="1" noMove="1" noResize="1" noEditPoints="1" noAdjustHandles="1" noChangeArrowheads="1" noChangeShapeType="1"/>
          </p:cNvSpPr>
          <p:nvPr/>
        </p:nvSpPr>
        <p:spPr>
          <a:xfrm>
            <a:off x="3702875" y="1306289"/>
            <a:ext cx="6178550" cy="1015663"/>
          </a:xfrm>
          <a:prstGeom prst="rect">
            <a:avLst/>
          </a:prstGeom>
          <a:noFill/>
        </p:spPr>
        <p:txBody>
          <a:bodyPr wrap="square">
            <a:spAutoFit/>
          </a:bodyPr>
          <a:lstStyle/>
          <a:p>
            <a:r>
              <a:rPr lang="en-US" sz="6000" b="1">
                <a:solidFill>
                  <a:schemeClr val="accent6">
                    <a:lumMod val="75000"/>
                  </a:schemeClr>
                </a:solidFill>
                <a:latin typeface="Aharoni" panose="02010803020104030203" pitchFamily="2" charset="-79"/>
                <a:ea typeface="Cascadia Code" panose="020B0609020000020004" pitchFamily="49" charset="0"/>
                <a:cs typeface="Aharoni" panose="02010803020104030203" pitchFamily="2" charset="-79"/>
                <a:sym typeface="Poppins"/>
              </a:rPr>
              <a:t>Thiết Kế Mạng</a:t>
            </a:r>
            <a:endParaRPr lang="en-US" sz="6000">
              <a:solidFill>
                <a:schemeClr val="accent6">
                  <a:lumMod val="75000"/>
                </a:schemeClr>
              </a:solidFill>
              <a:latin typeface="Aharoni" panose="02010803020104030203" pitchFamily="2" charset="-79"/>
              <a:ea typeface="Cascadia Code" panose="020B0609020000020004" pitchFamily="49" charset="0"/>
              <a:cs typeface="Aharoni" panose="02010803020104030203" pitchFamily="2" charset="-79"/>
            </a:endParaRPr>
          </a:p>
        </p:txBody>
      </p:sp>
      <p:sp>
        <p:nvSpPr>
          <p:cNvPr id="55" name="Rectangle: Rounded Corners 54">
            <a:extLst>
              <a:ext uri="{FF2B5EF4-FFF2-40B4-BE49-F238E27FC236}">
                <a16:creationId xmlns:a16="http://schemas.microsoft.com/office/drawing/2014/main" id="{2FE0ED73-9BE5-F84F-6290-78E079E1401E}"/>
              </a:ext>
            </a:extLst>
          </p:cNvPr>
          <p:cNvSpPr/>
          <p:nvPr/>
        </p:nvSpPr>
        <p:spPr>
          <a:xfrm>
            <a:off x="4834469" y="2794811"/>
            <a:ext cx="3756823" cy="6022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47773365-078C-9B2C-B9FE-F8085029DA87}"/>
              </a:ext>
            </a:extLst>
          </p:cNvPr>
          <p:cNvSpPr/>
          <p:nvPr/>
        </p:nvSpPr>
        <p:spPr>
          <a:xfrm>
            <a:off x="4834469" y="3562964"/>
            <a:ext cx="3756823" cy="60222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A1CB4772-9051-A71F-8D6A-B1E880C92F38}"/>
              </a:ext>
            </a:extLst>
          </p:cNvPr>
          <p:cNvSpPr txBox="1"/>
          <p:nvPr/>
        </p:nvSpPr>
        <p:spPr>
          <a:xfrm>
            <a:off x="3215003" y="2882363"/>
            <a:ext cx="1656882" cy="400110"/>
          </a:xfrm>
          <a:prstGeom prst="rect">
            <a:avLst/>
          </a:prstGeom>
          <a:noFill/>
        </p:spPr>
        <p:txBody>
          <a:bodyPr wrap="square" rtlCol="0">
            <a:spAutoFit/>
          </a:bodyPr>
          <a:lstStyle/>
          <a:p>
            <a:r>
              <a:rPr lang="en-US" sz="2000" b="1">
                <a:solidFill>
                  <a:schemeClr val="tx2">
                    <a:lumMod val="50000"/>
                  </a:schemeClr>
                </a:solidFill>
                <a:latin typeface="Aharoni" panose="02010803020104030203" pitchFamily="2" charset="-79"/>
                <a:cs typeface="Aharoni" panose="02010803020104030203" pitchFamily="2" charset="-79"/>
              </a:rPr>
              <a:t>User name</a:t>
            </a:r>
          </a:p>
        </p:txBody>
      </p:sp>
      <p:sp>
        <p:nvSpPr>
          <p:cNvPr id="58" name="TextBox 57">
            <a:extLst>
              <a:ext uri="{FF2B5EF4-FFF2-40B4-BE49-F238E27FC236}">
                <a16:creationId xmlns:a16="http://schemas.microsoft.com/office/drawing/2014/main" id="{1536B8D0-1EBC-D786-7C2C-6963063AA6C3}"/>
              </a:ext>
            </a:extLst>
          </p:cNvPr>
          <p:cNvSpPr txBox="1"/>
          <p:nvPr/>
        </p:nvSpPr>
        <p:spPr>
          <a:xfrm>
            <a:off x="3264309" y="3655695"/>
            <a:ext cx="1511850" cy="400110"/>
          </a:xfrm>
          <a:prstGeom prst="rect">
            <a:avLst/>
          </a:prstGeom>
          <a:noFill/>
        </p:spPr>
        <p:txBody>
          <a:bodyPr wrap="square" rtlCol="0">
            <a:spAutoFit/>
          </a:bodyPr>
          <a:lstStyle/>
          <a:p>
            <a:r>
              <a:rPr lang="en-US" sz="2000" b="1">
                <a:solidFill>
                  <a:schemeClr val="tx2">
                    <a:lumMod val="50000"/>
                  </a:schemeClr>
                </a:solidFill>
                <a:latin typeface="Aharoni" panose="02010803020104030203" pitchFamily="2" charset="-79"/>
                <a:cs typeface="Aharoni" panose="02010803020104030203" pitchFamily="2" charset="-79"/>
              </a:rPr>
              <a:t>Password</a:t>
            </a:r>
          </a:p>
        </p:txBody>
      </p:sp>
      <p:sp>
        <p:nvSpPr>
          <p:cNvPr id="59" name="TextBox 58">
            <a:extLst>
              <a:ext uri="{FF2B5EF4-FFF2-40B4-BE49-F238E27FC236}">
                <a16:creationId xmlns:a16="http://schemas.microsoft.com/office/drawing/2014/main" id="{4BAD55EE-A7E8-16DE-2C73-176595222D12}"/>
              </a:ext>
            </a:extLst>
          </p:cNvPr>
          <p:cNvSpPr txBox="1"/>
          <p:nvPr/>
        </p:nvSpPr>
        <p:spPr>
          <a:xfrm>
            <a:off x="4716224" y="4259315"/>
            <a:ext cx="2895789" cy="307777"/>
          </a:xfrm>
          <a:prstGeom prst="rect">
            <a:avLst/>
          </a:prstGeom>
          <a:noFill/>
        </p:spPr>
        <p:txBody>
          <a:bodyPr wrap="square" rtlCol="0">
            <a:spAutoFit/>
          </a:bodyPr>
          <a:lstStyle/>
          <a:p>
            <a:r>
              <a:rPr lang="en-US" b="1">
                <a:solidFill>
                  <a:schemeClr val="tx2">
                    <a:lumMod val="50000"/>
                  </a:schemeClr>
                </a:solidFill>
                <a:latin typeface="Aharoni" panose="02010803020104030203" pitchFamily="2" charset="-79"/>
                <a:cs typeface="Aharoni" panose="02010803020104030203" pitchFamily="2" charset="-79"/>
              </a:rPr>
              <a:t>Forgot Password?</a:t>
            </a:r>
          </a:p>
        </p:txBody>
      </p:sp>
      <p:sp>
        <p:nvSpPr>
          <p:cNvPr id="62" name="Rectangle: Rounded Corners 61">
            <a:extLst>
              <a:ext uri="{FF2B5EF4-FFF2-40B4-BE49-F238E27FC236}">
                <a16:creationId xmlns:a16="http://schemas.microsoft.com/office/drawing/2014/main" id="{EE94820B-69D6-BCAE-73CB-8FFEBD03796A}"/>
              </a:ext>
            </a:extLst>
          </p:cNvPr>
          <p:cNvSpPr/>
          <p:nvPr/>
        </p:nvSpPr>
        <p:spPr>
          <a:xfrm>
            <a:off x="7222629" y="4477374"/>
            <a:ext cx="1375465" cy="693162"/>
          </a:xfrm>
          <a:prstGeom prst="roundRect">
            <a:avLst/>
          </a:prstGeom>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397A5862-7824-7177-483B-1248226622FA}"/>
              </a:ext>
            </a:extLst>
          </p:cNvPr>
          <p:cNvSpPr txBox="1"/>
          <p:nvPr/>
        </p:nvSpPr>
        <p:spPr>
          <a:xfrm>
            <a:off x="7561552" y="4630785"/>
            <a:ext cx="1511850" cy="400110"/>
          </a:xfrm>
          <a:prstGeom prst="rect">
            <a:avLst/>
          </a:prstGeom>
          <a:noFill/>
        </p:spPr>
        <p:txBody>
          <a:bodyPr wrap="square" rtlCol="0">
            <a:spAutoFit/>
          </a:bodyPr>
          <a:lstStyle/>
          <a:p>
            <a:r>
              <a:rPr lang="en-US" sz="2000" b="1">
                <a:solidFill>
                  <a:schemeClr val="tx2">
                    <a:lumMod val="50000"/>
                  </a:schemeClr>
                </a:solidFill>
                <a:latin typeface="Aharoni" panose="02010803020104030203" pitchFamily="2" charset="-79"/>
                <a:cs typeface="Aharoni" panose="02010803020104030203" pitchFamily="2" charset="-79"/>
              </a:rPr>
              <a:t>Login</a:t>
            </a:r>
          </a:p>
        </p:txBody>
      </p:sp>
      <p:pic>
        <p:nvPicPr>
          <p:cNvPr id="896" name="Graphic 895" descr="User with solid fill">
            <a:extLst>
              <a:ext uri="{FF2B5EF4-FFF2-40B4-BE49-F238E27FC236}">
                <a16:creationId xmlns:a16="http://schemas.microsoft.com/office/drawing/2014/main" id="{4925E3CA-1CDE-1C3F-8018-0E5C4CAF8E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06273" y="2874153"/>
            <a:ext cx="409558" cy="409558"/>
          </a:xfrm>
          <a:prstGeom prst="rect">
            <a:avLst/>
          </a:prstGeom>
        </p:spPr>
      </p:pic>
      <p:pic>
        <p:nvPicPr>
          <p:cNvPr id="898" name="Graphic 897" descr="Lock with solid fill">
            <a:extLst>
              <a:ext uri="{FF2B5EF4-FFF2-40B4-BE49-F238E27FC236}">
                <a16:creationId xmlns:a16="http://schemas.microsoft.com/office/drawing/2014/main" id="{A357E0EE-A273-DC92-A14F-86EC6D06ABA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75689" y="3646133"/>
            <a:ext cx="460767" cy="460767"/>
          </a:xfrm>
          <a:prstGeom prst="rect">
            <a:avLst/>
          </a:prstGeom>
        </p:spPr>
      </p:pic>
      <p:pic>
        <p:nvPicPr>
          <p:cNvPr id="900" name="Graphic 899" descr="Cursor outline">
            <a:extLst>
              <a:ext uri="{FF2B5EF4-FFF2-40B4-BE49-F238E27FC236}">
                <a16:creationId xmlns:a16="http://schemas.microsoft.com/office/drawing/2014/main" id="{2CCAEAF6-8B13-52A4-1596-A4C757C512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570477" y="4746523"/>
            <a:ext cx="621895" cy="621895"/>
          </a:xfrm>
          <a:prstGeom prst="rect">
            <a:avLst/>
          </a:prstGeom>
        </p:spPr>
      </p:pic>
      <p:sp>
        <p:nvSpPr>
          <p:cNvPr id="2" name="Google Shape;939;p44">
            <a:extLst>
              <a:ext uri="{FF2B5EF4-FFF2-40B4-BE49-F238E27FC236}">
                <a16:creationId xmlns:a16="http://schemas.microsoft.com/office/drawing/2014/main" id="{F5F56477-F457-0D8C-08FC-FE34ADE59896}"/>
              </a:ext>
            </a:extLst>
          </p:cNvPr>
          <p:cNvSpPr/>
          <p:nvPr/>
        </p:nvSpPr>
        <p:spPr>
          <a:xfrm>
            <a:off x="11036274" y="5216427"/>
            <a:ext cx="798828" cy="997556"/>
          </a:xfrm>
          <a:custGeom>
            <a:avLst/>
            <a:gdLst/>
            <a:ahLst/>
            <a:cxnLst/>
            <a:rect l="l" t="t" r="r" b="b"/>
            <a:pathLst>
              <a:path w="9047" h="8244" extrusionOk="0">
                <a:moveTo>
                  <a:pt x="464" y="1"/>
                </a:moveTo>
                <a:cubicBezTo>
                  <a:pt x="196" y="1"/>
                  <a:pt x="0" y="215"/>
                  <a:pt x="0" y="464"/>
                </a:cubicBezTo>
                <a:lnTo>
                  <a:pt x="0" y="5960"/>
                </a:lnTo>
                <a:cubicBezTo>
                  <a:pt x="0" y="6210"/>
                  <a:pt x="196" y="6406"/>
                  <a:pt x="464" y="6406"/>
                </a:cubicBezTo>
                <a:lnTo>
                  <a:pt x="5424" y="6406"/>
                </a:lnTo>
                <a:lnTo>
                  <a:pt x="7244" y="8244"/>
                </a:lnTo>
                <a:lnTo>
                  <a:pt x="7244" y="6424"/>
                </a:lnTo>
                <a:lnTo>
                  <a:pt x="8600" y="6424"/>
                </a:lnTo>
                <a:cubicBezTo>
                  <a:pt x="8850" y="6424"/>
                  <a:pt x="9046" y="6210"/>
                  <a:pt x="9046" y="5960"/>
                </a:cubicBezTo>
                <a:lnTo>
                  <a:pt x="9046" y="464"/>
                </a:lnTo>
                <a:cubicBezTo>
                  <a:pt x="9046" y="215"/>
                  <a:pt x="8850" y="1"/>
                  <a:pt x="8600"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343E71A8-C47E-DB47-CC28-580AAE28E56D}"/>
              </a:ext>
            </a:extLst>
          </p:cNvPr>
          <p:cNvSpPr txBox="1"/>
          <p:nvPr/>
        </p:nvSpPr>
        <p:spPr>
          <a:xfrm>
            <a:off x="5391765" y="3643040"/>
            <a:ext cx="2950637" cy="553998"/>
          </a:xfrm>
          <a:prstGeom prst="rect">
            <a:avLst/>
          </a:prstGeom>
          <a:noFill/>
        </p:spPr>
        <p:txBody>
          <a:bodyPr wrap="square" rtlCol="0">
            <a:spAutoFit/>
          </a:bodyPr>
          <a:lstStyle/>
          <a:p>
            <a:r>
              <a:rPr lang="en-US" sz="3000"/>
              <a:t>********</a:t>
            </a:r>
          </a:p>
        </p:txBody>
      </p:sp>
      <p:sp>
        <p:nvSpPr>
          <p:cNvPr id="4" name="TextBox 3">
            <a:extLst>
              <a:ext uri="{FF2B5EF4-FFF2-40B4-BE49-F238E27FC236}">
                <a16:creationId xmlns:a16="http://schemas.microsoft.com/office/drawing/2014/main" id="{93278B88-1B8F-A611-9DE2-32D7035F85F3}"/>
              </a:ext>
            </a:extLst>
          </p:cNvPr>
          <p:cNvSpPr txBox="1"/>
          <p:nvPr/>
        </p:nvSpPr>
        <p:spPr>
          <a:xfrm>
            <a:off x="5366774" y="2902786"/>
            <a:ext cx="3211587" cy="400110"/>
          </a:xfrm>
          <a:prstGeom prst="rect">
            <a:avLst/>
          </a:prstGeom>
          <a:noFill/>
        </p:spPr>
        <p:txBody>
          <a:bodyPr wrap="square" rtlCol="0">
            <a:spAutoFit/>
          </a:bodyPr>
          <a:lstStyle/>
          <a:p>
            <a:r>
              <a:rPr lang="en-US" sz="2000">
                <a:latin typeface="Aharoni" panose="02010803020104030203" pitchFamily="2" charset="-79"/>
                <a:cs typeface="Aharoni" panose="02010803020104030203" pitchFamily="2" charset="-79"/>
              </a:rPr>
              <a:t>thaythanhbinhdeptrai</a:t>
            </a:r>
            <a:endParaRPr lang="en-US">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405512943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82000">
                                      <p:stCondLst>
                                        <p:cond delay="0"/>
                                      </p:stCondLst>
                                      <p:iterate type="lt">
                                        <p:tmPct val="5000"/>
                                      </p:iterate>
                                      <p:childTnLst>
                                        <p:set>
                                          <p:cBhvr>
                                            <p:cTn id="6" dur="1" fill="hold">
                                              <p:stCondLst>
                                                <p:cond delay="0"/>
                                              </p:stCondLst>
                                            </p:cTn>
                                            <p:tgtEl>
                                              <p:spTgt spid="53">
                                                <p:txEl>
                                                  <p:pRg st="0" end="0"/>
                                                </p:txEl>
                                              </p:spTgt>
                                            </p:tgtEl>
                                            <p:attrNameLst>
                                              <p:attrName>style.visibility</p:attrName>
                                            </p:attrNameLst>
                                          </p:cBhvr>
                                          <p:to>
                                            <p:strVal val="visible"/>
                                          </p:to>
                                        </p:set>
                                        <p:anim calcmode="lin" valueType="num" p14:bounceEnd="82000">
                                          <p:cBhvr additive="base">
                                            <p:cTn id="7" dur="2000" fill="hold"/>
                                            <p:tgtEl>
                                              <p:spTgt spid="53">
                                                <p:txEl>
                                                  <p:pRg st="0" end="0"/>
                                                </p:txEl>
                                              </p:spTgt>
                                            </p:tgtEl>
                                            <p:attrNameLst>
                                              <p:attrName>ppt_x</p:attrName>
                                            </p:attrNameLst>
                                          </p:cBhvr>
                                          <p:tavLst>
                                            <p:tav tm="0">
                                              <p:val>
                                                <p:strVal val="#ppt_x"/>
                                              </p:val>
                                            </p:tav>
                                            <p:tav tm="100000">
                                              <p:val>
                                                <p:strVal val="#ppt_x"/>
                                              </p:val>
                                            </p:tav>
                                          </p:tavLst>
                                        </p:anim>
                                        <p:anim calcmode="lin" valueType="num" p14:bounceEnd="82000">
                                          <p:cBhvr additive="base">
                                            <p:cTn id="8" dur="2000" fill="hold"/>
                                            <p:tgtEl>
                                              <p:spTgt spid="53">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3000"/>
                                </p:stCondLst>
                                <p:childTnLst>
                                  <p:par>
                                    <p:cTn id="10" presetID="1" presetClass="entr" presetSubtype="0" fill="hold" nodeType="afterEffect">
                                      <p:stCondLst>
                                        <p:cond delay="0"/>
                                      </p:stCondLst>
                                      <p:iterate type="lt">
                                        <p:tmAbs val="100"/>
                                      </p:iterate>
                                      <p:childTnLst>
                                        <p:set>
                                          <p:cBhvr>
                                            <p:cTn id="11" dur="1" fill="hold">
                                              <p:stCondLst>
                                                <p:cond delay="0"/>
                                              </p:stCondLst>
                                            </p:cTn>
                                            <p:tgtEl>
                                              <p:spTgt spid="4">
                                                <p:txEl>
                                                  <p:pRg st="0" end="0"/>
                                                </p:txEl>
                                              </p:spTgt>
                                            </p:tgtEl>
                                            <p:attrNameLst>
                                              <p:attrName>style.visibility</p:attrName>
                                            </p:attrNameLst>
                                          </p:cBhvr>
                                          <p:to>
                                            <p:strVal val="visible"/>
                                          </p:to>
                                        </p:set>
                                      </p:childTnLst>
                                    </p:cTn>
                                  </p:par>
                                </p:childTnLst>
                              </p:cTn>
                            </p:par>
                            <p:par>
                              <p:cTn id="12" fill="hold">
                                <p:stCondLst>
                                  <p:cond delay="4901"/>
                                </p:stCondLst>
                                <p:childTnLst>
                                  <p:par>
                                    <p:cTn id="13" presetID="1" presetClass="entr" presetSubtype="0" fill="hold" grpId="0" nodeType="afterEffect">
                                      <p:stCondLst>
                                        <p:cond delay="0"/>
                                      </p:stCondLst>
                                      <p:iterate type="lt">
                                        <p:tmAbs val="100"/>
                                      </p:iterate>
                                      <p:childTnLst>
                                        <p:set>
                                          <p:cBhvr>
                                            <p:cTn id="14" dur="1" fill="hold">
                                              <p:stCondLst>
                                                <p:cond delay="0"/>
                                              </p:stCondLst>
                                            </p:cTn>
                                            <p:tgtEl>
                                              <p:spTgt spid="3"/>
                                            </p:tgtEl>
                                            <p:attrNameLst>
                                              <p:attrName>style.visibility</p:attrName>
                                            </p:attrNameLst>
                                          </p:cBhvr>
                                          <p:to>
                                            <p:strVal val="visible"/>
                                          </p:to>
                                        </p:set>
                                      </p:childTnLst>
                                    </p:cTn>
                                  </p:par>
                                </p:childTnLst>
                              </p:cTn>
                            </p:par>
                            <p:par>
                              <p:cTn id="15" fill="hold">
                                <p:stCondLst>
                                  <p:cond delay="5602"/>
                                </p:stCondLst>
                                <p:childTnLst>
                                  <p:par>
                                    <p:cTn id="16" presetID="0" presetClass="path" presetSubtype="0" accel="50000" decel="50000" fill="hold" nodeType="afterEffect">
                                      <p:stCondLst>
                                        <p:cond delay="500"/>
                                      </p:stCondLst>
                                      <p:childTnLst>
                                        <p:animMotion origin="layout" path="M -0.01797 -0.01806 L -0.01797 -0.01806 C -0.04219 -0.02361 -0.03724 -0.02106 -0.05912 -0.03079 C -0.06055 -0.03148 -0.06185 -0.03241 -0.06328 -0.03333 C -0.06667 -0.03495 -0.06993 -0.03657 -0.07318 -0.03819 C -0.07461 -0.03912 -0.07604 -0.04005 -0.07748 -0.04074 C -0.08073 -0.04259 -0.08399 -0.04537 -0.08737 -0.04583 C -0.10013 -0.04722 -0.11289 -0.04583 -0.12552 -0.04583 " pathEditMode="relative" ptsTypes="AAAAAAAA">
                                          <p:cBhvr>
                                            <p:cTn id="17" dur="2000" fill="hold"/>
                                            <p:tgtEl>
                                              <p:spTgt spid="900"/>
                                            </p:tgtEl>
                                            <p:attrNameLst>
                                              <p:attrName>ppt_x</p:attrName>
                                              <p:attrName>ppt_y</p:attrName>
                                            </p:attrNameLst>
                                          </p:cBhvr>
                                        </p:animMotion>
                                      </p:childTnLst>
                                    </p:cTn>
                                  </p:par>
                                </p:childTnLst>
                              </p:cTn>
                            </p:par>
                            <p:par>
                              <p:cTn id="18" fill="hold">
                                <p:stCondLst>
                                  <p:cond delay="8102"/>
                                </p:stCondLst>
                                <p:childTnLst>
                                  <p:par>
                                    <p:cTn id="19" presetID="10" presetClass="exit" presetSubtype="0" fill="hold" grpId="0" nodeType="afterEffect">
                                      <p:stCondLst>
                                        <p:cond delay="0"/>
                                      </p:stCondLst>
                                      <p:childTnLst>
                                        <p:animEffect transition="out" filter="fade">
                                          <p:cBhvr>
                                            <p:cTn id="20" dur="500"/>
                                            <p:tgtEl>
                                              <p:spTgt spid="62"/>
                                            </p:tgtEl>
                                          </p:cBhvr>
                                        </p:animEffect>
                                        <p:set>
                                          <p:cBhvr>
                                            <p:cTn id="21" dur="1" fill="hold">
                                              <p:stCondLst>
                                                <p:cond delay="499"/>
                                              </p:stCondLst>
                                            </p:cTn>
                                            <p:tgtEl>
                                              <p:spTgt spid="62"/>
                                            </p:tgtEl>
                                            <p:attrNameLst>
                                              <p:attrName>style.visibility</p:attrName>
                                            </p:attrNameLst>
                                          </p:cBhvr>
                                          <p:to>
                                            <p:strVal val="hidden"/>
                                          </p:to>
                                        </p:set>
                                      </p:childTnLst>
                                    </p:cTn>
                                  </p:par>
                                </p:childTnLst>
                              </p:cTn>
                            </p:par>
                            <p:par>
                              <p:cTn id="22" fill="hold">
                                <p:stCondLst>
                                  <p:cond delay="8602"/>
                                </p:stCondLst>
                                <p:childTnLst>
                                  <p:par>
                                    <p:cTn id="23" presetID="10" presetClass="exit" presetSubtype="0" fill="hold" grpId="0" nodeType="afterEffect">
                                      <p:stCondLst>
                                        <p:cond delay="0"/>
                                      </p:stCondLst>
                                      <p:childTnLst>
                                        <p:animEffect transition="out" filter="fade">
                                          <p:cBhvr>
                                            <p:cTn id="24" dur="500"/>
                                            <p:tgtEl>
                                              <p:spTgt spid="60"/>
                                            </p:tgtEl>
                                          </p:cBhvr>
                                        </p:animEffect>
                                        <p:set>
                                          <p:cBhvr>
                                            <p:cTn id="25" dur="1" fill="hold">
                                              <p:stCondLst>
                                                <p:cond delay="499"/>
                                              </p:stCondLst>
                                            </p:cTn>
                                            <p:tgtEl>
                                              <p:spTgt spid="60"/>
                                            </p:tgtEl>
                                            <p:attrNameLst>
                                              <p:attrName>style.visibility</p:attrName>
                                            </p:attrNameLst>
                                          </p:cBhvr>
                                          <p:to>
                                            <p:strVal val="hidden"/>
                                          </p:to>
                                        </p:set>
                                      </p:childTnLst>
                                    </p:cTn>
                                  </p:par>
                                </p:childTnLst>
                              </p:cTn>
                            </p:par>
                            <p:par>
                              <p:cTn id="26" fill="hold">
                                <p:stCondLst>
                                  <p:cond delay="9102"/>
                                </p:stCondLst>
                                <p:childTnLst>
                                  <p:par>
                                    <p:cTn id="27" presetID="10" presetClass="entr" presetSubtype="0" fill="hold" grpId="1" nodeType="after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fade">
                                          <p:cBhvr>
                                            <p:cTn id="29" dur="500"/>
                                            <p:tgtEl>
                                              <p:spTgt spid="62"/>
                                            </p:tgtEl>
                                          </p:cBhvr>
                                        </p:animEffect>
                                      </p:childTnLst>
                                    </p:cTn>
                                  </p:par>
                                </p:childTnLst>
                              </p:cTn>
                            </p:par>
                            <p:par>
                              <p:cTn id="30" fill="hold">
                                <p:stCondLst>
                                  <p:cond delay="9602"/>
                                </p:stCondLst>
                                <p:childTnLst>
                                  <p:par>
                                    <p:cTn id="31" presetID="1" presetClass="entr" presetSubtype="0" fill="hold" grpId="1" nodeType="after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childTnLst>
                              </p:cTn>
                            </p:par>
                            <p:par>
                              <p:cTn id="33" fill="hold">
                                <p:stCondLst>
                                  <p:cond delay="9602"/>
                                </p:stCondLst>
                                <p:childTnLst>
                                  <p:par>
                                    <p:cTn id="34" presetID="10" presetClass="entr" presetSubtype="0" fill="hold" grpId="2" nodeType="afterEffect">
                                      <p:stCondLst>
                                        <p:cond delay="0"/>
                                      </p:stCondLst>
                                      <p:childTnLst>
                                        <p:set>
                                          <p:cBhvr>
                                            <p:cTn id="35" dur="1" fill="hold">
                                              <p:stCondLst>
                                                <p:cond delay="0"/>
                                              </p:stCondLst>
                                            </p:cTn>
                                            <p:tgtEl>
                                              <p:spTgt spid="60"/>
                                            </p:tgtEl>
                                            <p:attrNameLst>
                                              <p:attrName>style.visibility</p:attrName>
                                            </p:attrNameLst>
                                          </p:cBhvr>
                                          <p:to>
                                            <p:strVal val="visible"/>
                                          </p:to>
                                        </p:set>
                                        <p:animEffect transition="in" filter="fade">
                                          <p:cBhvr>
                                            <p:cTn id="3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2" grpId="1" animBg="1"/>
          <p:bldP spid="60" grpId="0"/>
          <p:bldP spid="60" grpId="1"/>
          <p:bldP spid="60" grpId="2"/>
          <p:bldP spid="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iterate type="lt">
                                        <p:tmPct val="5000"/>
                                      </p:iterate>
                                      <p:childTnLst>
                                        <p:set>
                                          <p:cBhvr>
                                            <p:cTn id="6" dur="1" fill="hold">
                                              <p:stCondLst>
                                                <p:cond delay="0"/>
                                              </p:stCondLst>
                                            </p:cTn>
                                            <p:tgtEl>
                                              <p:spTgt spid="53">
                                                <p:txEl>
                                                  <p:pRg st="0" end="0"/>
                                                </p:txEl>
                                              </p:spTgt>
                                            </p:tgtEl>
                                            <p:attrNameLst>
                                              <p:attrName>style.visibility</p:attrName>
                                            </p:attrNameLst>
                                          </p:cBhvr>
                                          <p:to>
                                            <p:strVal val="visible"/>
                                          </p:to>
                                        </p:set>
                                        <p:anim calcmode="lin" valueType="num">
                                          <p:cBhvr additive="base">
                                            <p:cTn id="7" dur="20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53">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3000"/>
                                </p:stCondLst>
                                <p:childTnLst>
                                  <p:par>
                                    <p:cTn id="10" presetID="1" presetClass="entr" presetSubtype="0" fill="hold" nodeType="afterEffect">
                                      <p:stCondLst>
                                        <p:cond delay="0"/>
                                      </p:stCondLst>
                                      <p:iterate type="lt">
                                        <p:tmAbs val="100"/>
                                      </p:iterate>
                                      <p:childTnLst>
                                        <p:set>
                                          <p:cBhvr>
                                            <p:cTn id="11" dur="1" fill="hold">
                                              <p:stCondLst>
                                                <p:cond delay="0"/>
                                              </p:stCondLst>
                                            </p:cTn>
                                            <p:tgtEl>
                                              <p:spTgt spid="4">
                                                <p:txEl>
                                                  <p:pRg st="0" end="0"/>
                                                </p:txEl>
                                              </p:spTgt>
                                            </p:tgtEl>
                                            <p:attrNameLst>
                                              <p:attrName>style.visibility</p:attrName>
                                            </p:attrNameLst>
                                          </p:cBhvr>
                                          <p:to>
                                            <p:strVal val="visible"/>
                                          </p:to>
                                        </p:set>
                                      </p:childTnLst>
                                    </p:cTn>
                                  </p:par>
                                </p:childTnLst>
                              </p:cTn>
                            </p:par>
                            <p:par>
                              <p:cTn id="12" fill="hold">
                                <p:stCondLst>
                                  <p:cond delay="4901"/>
                                </p:stCondLst>
                                <p:childTnLst>
                                  <p:par>
                                    <p:cTn id="13" presetID="1" presetClass="entr" presetSubtype="0" fill="hold" grpId="0" nodeType="afterEffect">
                                      <p:stCondLst>
                                        <p:cond delay="0"/>
                                      </p:stCondLst>
                                      <p:iterate type="lt">
                                        <p:tmAbs val="100"/>
                                      </p:iterate>
                                      <p:childTnLst>
                                        <p:set>
                                          <p:cBhvr>
                                            <p:cTn id="14" dur="1" fill="hold">
                                              <p:stCondLst>
                                                <p:cond delay="0"/>
                                              </p:stCondLst>
                                            </p:cTn>
                                            <p:tgtEl>
                                              <p:spTgt spid="3"/>
                                            </p:tgtEl>
                                            <p:attrNameLst>
                                              <p:attrName>style.visibility</p:attrName>
                                            </p:attrNameLst>
                                          </p:cBhvr>
                                          <p:to>
                                            <p:strVal val="visible"/>
                                          </p:to>
                                        </p:set>
                                      </p:childTnLst>
                                    </p:cTn>
                                  </p:par>
                                </p:childTnLst>
                              </p:cTn>
                            </p:par>
                            <p:par>
                              <p:cTn id="15" fill="hold">
                                <p:stCondLst>
                                  <p:cond delay="5602"/>
                                </p:stCondLst>
                                <p:childTnLst>
                                  <p:par>
                                    <p:cTn id="16" presetID="0" presetClass="path" presetSubtype="0" accel="50000" decel="50000" fill="hold" nodeType="afterEffect">
                                      <p:stCondLst>
                                        <p:cond delay="500"/>
                                      </p:stCondLst>
                                      <p:childTnLst>
                                        <p:animMotion origin="layout" path="M -0.01797 -0.01806 L -0.01797 -0.01806 C -0.04219 -0.02361 -0.03724 -0.02106 -0.05912 -0.03079 C -0.06055 -0.03148 -0.06185 -0.03241 -0.06328 -0.03333 C -0.06667 -0.03495 -0.06993 -0.03657 -0.07318 -0.03819 C -0.07461 -0.03912 -0.07604 -0.04005 -0.07748 -0.04074 C -0.08073 -0.04259 -0.08399 -0.04537 -0.08737 -0.04583 C -0.10013 -0.04722 -0.11289 -0.04583 -0.12552 -0.04583 " pathEditMode="relative" ptsTypes="AAAAAAAA">
                                          <p:cBhvr>
                                            <p:cTn id="17" dur="2000" fill="hold"/>
                                            <p:tgtEl>
                                              <p:spTgt spid="900"/>
                                            </p:tgtEl>
                                            <p:attrNameLst>
                                              <p:attrName>ppt_x</p:attrName>
                                              <p:attrName>ppt_y</p:attrName>
                                            </p:attrNameLst>
                                          </p:cBhvr>
                                        </p:animMotion>
                                      </p:childTnLst>
                                    </p:cTn>
                                  </p:par>
                                </p:childTnLst>
                              </p:cTn>
                            </p:par>
                            <p:par>
                              <p:cTn id="18" fill="hold">
                                <p:stCondLst>
                                  <p:cond delay="8102"/>
                                </p:stCondLst>
                                <p:childTnLst>
                                  <p:par>
                                    <p:cTn id="19" presetID="10" presetClass="exit" presetSubtype="0" fill="hold" grpId="0" nodeType="afterEffect">
                                      <p:stCondLst>
                                        <p:cond delay="0"/>
                                      </p:stCondLst>
                                      <p:childTnLst>
                                        <p:animEffect transition="out" filter="fade">
                                          <p:cBhvr>
                                            <p:cTn id="20" dur="500"/>
                                            <p:tgtEl>
                                              <p:spTgt spid="62"/>
                                            </p:tgtEl>
                                          </p:cBhvr>
                                        </p:animEffect>
                                        <p:set>
                                          <p:cBhvr>
                                            <p:cTn id="21" dur="1" fill="hold">
                                              <p:stCondLst>
                                                <p:cond delay="499"/>
                                              </p:stCondLst>
                                            </p:cTn>
                                            <p:tgtEl>
                                              <p:spTgt spid="62"/>
                                            </p:tgtEl>
                                            <p:attrNameLst>
                                              <p:attrName>style.visibility</p:attrName>
                                            </p:attrNameLst>
                                          </p:cBhvr>
                                          <p:to>
                                            <p:strVal val="hidden"/>
                                          </p:to>
                                        </p:set>
                                      </p:childTnLst>
                                    </p:cTn>
                                  </p:par>
                                </p:childTnLst>
                              </p:cTn>
                            </p:par>
                            <p:par>
                              <p:cTn id="22" fill="hold">
                                <p:stCondLst>
                                  <p:cond delay="8602"/>
                                </p:stCondLst>
                                <p:childTnLst>
                                  <p:par>
                                    <p:cTn id="23" presetID="10" presetClass="exit" presetSubtype="0" fill="hold" grpId="0" nodeType="afterEffect">
                                      <p:stCondLst>
                                        <p:cond delay="0"/>
                                      </p:stCondLst>
                                      <p:childTnLst>
                                        <p:animEffect transition="out" filter="fade">
                                          <p:cBhvr>
                                            <p:cTn id="24" dur="500"/>
                                            <p:tgtEl>
                                              <p:spTgt spid="60"/>
                                            </p:tgtEl>
                                          </p:cBhvr>
                                        </p:animEffect>
                                        <p:set>
                                          <p:cBhvr>
                                            <p:cTn id="25" dur="1" fill="hold">
                                              <p:stCondLst>
                                                <p:cond delay="499"/>
                                              </p:stCondLst>
                                            </p:cTn>
                                            <p:tgtEl>
                                              <p:spTgt spid="60"/>
                                            </p:tgtEl>
                                            <p:attrNameLst>
                                              <p:attrName>style.visibility</p:attrName>
                                            </p:attrNameLst>
                                          </p:cBhvr>
                                          <p:to>
                                            <p:strVal val="hidden"/>
                                          </p:to>
                                        </p:set>
                                      </p:childTnLst>
                                    </p:cTn>
                                  </p:par>
                                </p:childTnLst>
                              </p:cTn>
                            </p:par>
                            <p:par>
                              <p:cTn id="26" fill="hold">
                                <p:stCondLst>
                                  <p:cond delay="9102"/>
                                </p:stCondLst>
                                <p:childTnLst>
                                  <p:par>
                                    <p:cTn id="27" presetID="10" presetClass="entr" presetSubtype="0" fill="hold" grpId="1" nodeType="after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fade">
                                          <p:cBhvr>
                                            <p:cTn id="29" dur="500"/>
                                            <p:tgtEl>
                                              <p:spTgt spid="62"/>
                                            </p:tgtEl>
                                          </p:cBhvr>
                                        </p:animEffect>
                                      </p:childTnLst>
                                    </p:cTn>
                                  </p:par>
                                </p:childTnLst>
                              </p:cTn>
                            </p:par>
                            <p:par>
                              <p:cTn id="30" fill="hold">
                                <p:stCondLst>
                                  <p:cond delay="9602"/>
                                </p:stCondLst>
                                <p:childTnLst>
                                  <p:par>
                                    <p:cTn id="31" presetID="1" presetClass="entr" presetSubtype="0" fill="hold" grpId="1" nodeType="after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childTnLst>
                              </p:cTn>
                            </p:par>
                            <p:par>
                              <p:cTn id="33" fill="hold">
                                <p:stCondLst>
                                  <p:cond delay="9602"/>
                                </p:stCondLst>
                                <p:childTnLst>
                                  <p:par>
                                    <p:cTn id="34" presetID="10" presetClass="entr" presetSubtype="0" fill="hold" grpId="2" nodeType="afterEffect">
                                      <p:stCondLst>
                                        <p:cond delay="0"/>
                                      </p:stCondLst>
                                      <p:childTnLst>
                                        <p:set>
                                          <p:cBhvr>
                                            <p:cTn id="35" dur="1" fill="hold">
                                              <p:stCondLst>
                                                <p:cond delay="0"/>
                                              </p:stCondLst>
                                            </p:cTn>
                                            <p:tgtEl>
                                              <p:spTgt spid="60"/>
                                            </p:tgtEl>
                                            <p:attrNameLst>
                                              <p:attrName>style.visibility</p:attrName>
                                            </p:attrNameLst>
                                          </p:cBhvr>
                                          <p:to>
                                            <p:strVal val="visible"/>
                                          </p:to>
                                        </p:set>
                                        <p:animEffect transition="in" filter="fade">
                                          <p:cBhvr>
                                            <p:cTn id="3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2" grpId="1" animBg="1"/>
          <p:bldP spid="60" grpId="0"/>
          <p:bldP spid="60" grpId="1"/>
          <p:bldP spid="60" grpId="2"/>
          <p:bldP spid="3"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1" name="Google Shape;601;p35"/>
          <p:cNvSpPr txBox="1">
            <a:spLocks noGrp="1"/>
          </p:cNvSpPr>
          <p:nvPr>
            <p:ph type="subTitle" idx="1"/>
          </p:nvPr>
        </p:nvSpPr>
        <p:spPr>
          <a:xfrm>
            <a:off x="4838786" y="1405766"/>
            <a:ext cx="4812600" cy="5367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sz="2800"/>
              <a:t>Mô hình mạng Logic</a:t>
            </a:r>
            <a:endParaRPr sz="2800"/>
          </a:p>
        </p:txBody>
      </p:sp>
      <p:sp>
        <p:nvSpPr>
          <p:cNvPr id="602" name="Google Shape;602;p35"/>
          <p:cNvSpPr txBox="1">
            <a:spLocks noGrp="1"/>
          </p:cNvSpPr>
          <p:nvPr>
            <p:ph type="subTitle" idx="2"/>
          </p:nvPr>
        </p:nvSpPr>
        <p:spPr>
          <a:xfrm>
            <a:off x="4838786" y="2723961"/>
            <a:ext cx="5897846" cy="5367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800"/>
              <a:t>Sơ đồ vật lý của toàn hệ thống</a:t>
            </a:r>
            <a:endParaRPr sz="2800"/>
          </a:p>
        </p:txBody>
      </p:sp>
      <p:sp>
        <p:nvSpPr>
          <p:cNvPr id="603" name="Google Shape;603;p35"/>
          <p:cNvSpPr txBox="1">
            <a:spLocks noGrp="1"/>
          </p:cNvSpPr>
          <p:nvPr>
            <p:ph type="subTitle" idx="3"/>
          </p:nvPr>
        </p:nvSpPr>
        <p:spPr>
          <a:xfrm>
            <a:off x="4838786" y="4130949"/>
            <a:ext cx="5103500" cy="5367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sz="2800"/>
              <a:t>Gán IP Address cho thiết bị</a:t>
            </a:r>
            <a:endParaRPr sz="2800"/>
          </a:p>
        </p:txBody>
      </p:sp>
      <p:sp>
        <p:nvSpPr>
          <p:cNvPr id="604" name="Google Shape;604;p35"/>
          <p:cNvSpPr txBox="1">
            <a:spLocks noGrp="1"/>
          </p:cNvSpPr>
          <p:nvPr>
            <p:ph type="body" idx="4"/>
          </p:nvPr>
        </p:nvSpPr>
        <p:spPr>
          <a:xfrm>
            <a:off x="5060436" y="1844359"/>
            <a:ext cx="5447908" cy="602295"/>
          </a:xfrm>
          <a:prstGeom prst="rect">
            <a:avLst/>
          </a:prstGeom>
        </p:spPr>
        <p:txBody>
          <a:bodyPr spcFirstLastPara="1" wrap="square" lIns="121900" tIns="121900" rIns="121900" bIns="121900" anchor="t" anchorCtr="0">
            <a:noAutofit/>
          </a:bodyPr>
          <a:lstStyle/>
          <a:p>
            <a:pPr marL="0" lvl="0" indent="0" rtl="0">
              <a:spcBef>
                <a:spcPts val="0"/>
              </a:spcBef>
              <a:spcAft>
                <a:spcPts val="2100"/>
              </a:spcAft>
              <a:buNone/>
            </a:pPr>
            <a:r>
              <a:rPr lang="en-US"/>
              <a:t>Đây là mô hình triển khai trên cisco packet tracer giúp cho khách hàng và nhân viên kỹ thuật hình dung ra sản phẩm thật!</a:t>
            </a:r>
            <a:endParaRPr/>
          </a:p>
        </p:txBody>
      </p:sp>
      <p:sp>
        <p:nvSpPr>
          <p:cNvPr id="605" name="Google Shape;605;p35"/>
          <p:cNvSpPr txBox="1">
            <a:spLocks noGrp="1"/>
          </p:cNvSpPr>
          <p:nvPr>
            <p:ph type="body" idx="5"/>
          </p:nvPr>
        </p:nvSpPr>
        <p:spPr>
          <a:xfrm>
            <a:off x="5060436" y="3174604"/>
            <a:ext cx="5447907" cy="8166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a:t>Giúp cho việc tính toán và thiết kế trở nên có kế hoạch, giúp khách hàng hiểu rõ về sản phẩm và dịch vụ!</a:t>
            </a:r>
            <a:endParaRPr/>
          </a:p>
        </p:txBody>
      </p:sp>
      <p:sp>
        <p:nvSpPr>
          <p:cNvPr id="606" name="Google Shape;606;p35"/>
          <p:cNvSpPr txBox="1">
            <a:spLocks noGrp="1"/>
          </p:cNvSpPr>
          <p:nvPr>
            <p:ph type="body" idx="6"/>
          </p:nvPr>
        </p:nvSpPr>
        <p:spPr>
          <a:xfrm>
            <a:off x="5060436" y="4578999"/>
            <a:ext cx="5676196" cy="8166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Việc gán địa chỉ IP tĩnh để các thiết bị hoạt động và trao đổi dữ liệu với nhau từ đó tạo thành một hệ thống mạng hoàn chỉnh</a:t>
            </a:r>
            <a:endParaRPr/>
          </a:p>
        </p:txBody>
      </p:sp>
      <p:sp>
        <p:nvSpPr>
          <p:cNvPr id="607" name="Google Shape;607;p35"/>
          <p:cNvSpPr>
            <a:spLocks/>
          </p:cNvSpPr>
          <p:nvPr/>
        </p:nvSpPr>
        <p:spPr>
          <a:xfrm>
            <a:off x="3662786" y="1368961"/>
            <a:ext cx="1176000" cy="1176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6600" b="1">
                <a:solidFill>
                  <a:schemeClr val="bg1"/>
                </a:solidFill>
                <a:effectLst>
                  <a:outerShdw blurRad="38100" dist="38100" dir="2700000" algn="tl">
                    <a:srgbClr val="000000">
                      <a:alpha val="43137"/>
                    </a:srgbClr>
                  </a:outerShdw>
                </a:effectLst>
              </a:rPr>
              <a:t>1</a:t>
            </a:r>
            <a:endParaRPr sz="6600" b="1">
              <a:solidFill>
                <a:schemeClr val="bg1"/>
              </a:solidFill>
              <a:effectLst>
                <a:outerShdw blurRad="38100" dist="38100" dir="2700000" algn="tl">
                  <a:srgbClr val="000000">
                    <a:alpha val="43137"/>
                  </a:srgbClr>
                </a:outerShdw>
              </a:effectLst>
            </a:endParaRPr>
          </a:p>
        </p:txBody>
      </p:sp>
      <p:sp>
        <p:nvSpPr>
          <p:cNvPr id="608" name="Google Shape;608;p35"/>
          <p:cNvSpPr/>
          <p:nvPr/>
        </p:nvSpPr>
        <p:spPr>
          <a:xfrm>
            <a:off x="3662786" y="2749955"/>
            <a:ext cx="1176000" cy="1176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6600" b="1">
                <a:solidFill>
                  <a:schemeClr val="bg1"/>
                </a:solidFill>
                <a:effectLst>
                  <a:outerShdw blurRad="38100" dist="38100" dir="2700000" algn="tl">
                    <a:srgbClr val="000000">
                      <a:alpha val="43137"/>
                    </a:srgbClr>
                  </a:outerShdw>
                </a:effectLst>
              </a:rPr>
              <a:t>2</a:t>
            </a:r>
            <a:endParaRPr sz="6600" b="1">
              <a:solidFill>
                <a:schemeClr val="bg1"/>
              </a:solidFill>
              <a:effectLst>
                <a:outerShdw blurRad="38100" dist="38100" dir="2700000" algn="tl">
                  <a:srgbClr val="000000">
                    <a:alpha val="43137"/>
                  </a:srgbClr>
                </a:outerShdw>
              </a:effectLst>
            </a:endParaRPr>
          </a:p>
        </p:txBody>
      </p:sp>
      <p:sp>
        <p:nvSpPr>
          <p:cNvPr id="609" name="Google Shape;609;p35"/>
          <p:cNvSpPr/>
          <p:nvPr/>
        </p:nvSpPr>
        <p:spPr>
          <a:xfrm>
            <a:off x="3662786" y="4130949"/>
            <a:ext cx="1176000" cy="1176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6600" b="1">
                <a:solidFill>
                  <a:schemeClr val="bg1"/>
                </a:solidFill>
                <a:effectLst>
                  <a:outerShdw blurRad="38100" dist="38100" dir="2700000" algn="tl">
                    <a:srgbClr val="000000">
                      <a:alpha val="43137"/>
                    </a:srgbClr>
                  </a:outerShdw>
                </a:effectLst>
              </a:rPr>
              <a:t>3</a:t>
            </a:r>
            <a:endParaRPr sz="6600" b="1">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99520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1" name="Google Shape;601;p35"/>
          <p:cNvSpPr txBox="1">
            <a:spLocks noGrp="1"/>
          </p:cNvSpPr>
          <p:nvPr>
            <p:ph type="subTitle" idx="1"/>
          </p:nvPr>
        </p:nvSpPr>
        <p:spPr>
          <a:xfrm>
            <a:off x="2922900" y="1009669"/>
            <a:ext cx="6729099" cy="5367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sz="2800"/>
              <a:t>Mô hình mạng Logic ở trụ sở chính</a:t>
            </a:r>
            <a:endParaRPr sz="2800"/>
          </a:p>
        </p:txBody>
      </p:sp>
      <p:sp>
        <p:nvSpPr>
          <p:cNvPr id="607" name="Google Shape;607;p35"/>
          <p:cNvSpPr>
            <a:spLocks/>
          </p:cNvSpPr>
          <p:nvPr/>
        </p:nvSpPr>
        <p:spPr>
          <a:xfrm>
            <a:off x="1746901" y="1040675"/>
            <a:ext cx="1176000" cy="1176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6600" b="1">
                <a:solidFill>
                  <a:schemeClr val="bg1"/>
                </a:solidFill>
                <a:effectLst>
                  <a:outerShdw blurRad="38100" dist="38100" dir="2700000" algn="tl">
                    <a:srgbClr val="000000">
                      <a:alpha val="43137"/>
                    </a:srgbClr>
                  </a:outerShdw>
                </a:effectLst>
              </a:rPr>
              <a:t>1</a:t>
            </a:r>
            <a:endParaRPr sz="6600" b="1">
              <a:solidFill>
                <a:schemeClr val="bg1"/>
              </a:solidFill>
              <a:effectLst>
                <a:outerShdw blurRad="38100" dist="38100" dir="2700000" algn="tl">
                  <a:srgbClr val="000000">
                    <a:alpha val="43137"/>
                  </a:srgbClr>
                </a:outerShdw>
              </a:effectLst>
            </a:endParaRPr>
          </a:p>
        </p:txBody>
      </p:sp>
      <p:pic>
        <p:nvPicPr>
          <p:cNvPr id="3" name="Picture 2">
            <a:extLst>
              <a:ext uri="{FF2B5EF4-FFF2-40B4-BE49-F238E27FC236}">
                <a16:creationId xmlns:a16="http://schemas.microsoft.com/office/drawing/2014/main" id="{B4C7AE38-016E-259D-9EDB-7A92642B32F2}"/>
              </a:ext>
            </a:extLst>
          </p:cNvPr>
          <p:cNvPicPr>
            <a:picLocks noChangeAspect="1"/>
          </p:cNvPicPr>
          <p:nvPr/>
        </p:nvPicPr>
        <p:blipFill>
          <a:blip r:embed="rId3"/>
          <a:stretch>
            <a:fillRect/>
          </a:stretch>
        </p:blipFill>
        <p:spPr>
          <a:xfrm>
            <a:off x="4395019" y="1546369"/>
            <a:ext cx="6419156" cy="5167530"/>
          </a:xfrm>
          <a:prstGeom prst="rect">
            <a:avLst/>
          </a:prstGeom>
        </p:spPr>
      </p:pic>
    </p:spTree>
    <p:extLst>
      <p:ext uri="{BB962C8B-B14F-4D97-AF65-F5344CB8AC3E}">
        <p14:creationId xmlns:p14="http://schemas.microsoft.com/office/powerpoint/2010/main" val="275700964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1" name="Google Shape;601;p35"/>
          <p:cNvSpPr txBox="1">
            <a:spLocks noGrp="1"/>
          </p:cNvSpPr>
          <p:nvPr>
            <p:ph type="subTitle" idx="1"/>
          </p:nvPr>
        </p:nvSpPr>
        <p:spPr>
          <a:xfrm>
            <a:off x="2922900" y="1009669"/>
            <a:ext cx="3913329" cy="1176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sz="2800"/>
              <a:t>Mô hình mạng Logic ở chi nhánh</a:t>
            </a:r>
            <a:endParaRPr sz="2800"/>
          </a:p>
        </p:txBody>
      </p:sp>
      <p:sp>
        <p:nvSpPr>
          <p:cNvPr id="607" name="Google Shape;607;p35"/>
          <p:cNvSpPr>
            <a:spLocks/>
          </p:cNvSpPr>
          <p:nvPr/>
        </p:nvSpPr>
        <p:spPr>
          <a:xfrm>
            <a:off x="1746901" y="1040675"/>
            <a:ext cx="1176000" cy="1176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6600" b="1">
                <a:solidFill>
                  <a:schemeClr val="bg1"/>
                </a:solidFill>
                <a:effectLst>
                  <a:outerShdw blurRad="38100" dist="38100" dir="2700000" algn="tl">
                    <a:srgbClr val="000000">
                      <a:alpha val="43137"/>
                    </a:srgbClr>
                  </a:outerShdw>
                </a:effectLst>
              </a:rPr>
              <a:t>1</a:t>
            </a:r>
            <a:endParaRPr sz="6600" b="1">
              <a:solidFill>
                <a:schemeClr val="bg1"/>
              </a:soli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9007B630-75BC-E001-5FD3-D2AE9E1AF414}"/>
              </a:ext>
            </a:extLst>
          </p:cNvPr>
          <p:cNvPicPr>
            <a:picLocks noChangeAspect="1"/>
          </p:cNvPicPr>
          <p:nvPr/>
        </p:nvPicPr>
        <p:blipFill>
          <a:blip r:embed="rId3"/>
          <a:stretch>
            <a:fillRect/>
          </a:stretch>
        </p:blipFill>
        <p:spPr>
          <a:xfrm>
            <a:off x="8381509" y="917992"/>
            <a:ext cx="2842506" cy="5022015"/>
          </a:xfrm>
          <a:prstGeom prst="rect">
            <a:avLst/>
          </a:prstGeom>
        </p:spPr>
      </p:pic>
    </p:spTree>
    <p:extLst>
      <p:ext uri="{BB962C8B-B14F-4D97-AF65-F5344CB8AC3E}">
        <p14:creationId xmlns:p14="http://schemas.microsoft.com/office/powerpoint/2010/main" val="805608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1" name="Google Shape;601;p35"/>
          <p:cNvSpPr txBox="1">
            <a:spLocks noGrp="1"/>
          </p:cNvSpPr>
          <p:nvPr>
            <p:ph type="subTitle" idx="1"/>
          </p:nvPr>
        </p:nvSpPr>
        <p:spPr>
          <a:xfrm>
            <a:off x="4838786" y="1405766"/>
            <a:ext cx="4812600" cy="5367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sz="2800"/>
              <a:t>Mô hình mạng Logic</a:t>
            </a:r>
            <a:endParaRPr sz="2800"/>
          </a:p>
        </p:txBody>
      </p:sp>
      <p:sp>
        <p:nvSpPr>
          <p:cNvPr id="602" name="Google Shape;602;p35"/>
          <p:cNvSpPr txBox="1">
            <a:spLocks noGrp="1"/>
          </p:cNvSpPr>
          <p:nvPr>
            <p:ph type="subTitle" idx="2"/>
          </p:nvPr>
        </p:nvSpPr>
        <p:spPr>
          <a:xfrm>
            <a:off x="4838786" y="2723961"/>
            <a:ext cx="5897846" cy="5367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800"/>
              <a:t>Sơ đồ vật lý của toàn hệ thống</a:t>
            </a:r>
            <a:endParaRPr sz="2800"/>
          </a:p>
        </p:txBody>
      </p:sp>
      <p:sp>
        <p:nvSpPr>
          <p:cNvPr id="603" name="Google Shape;603;p35"/>
          <p:cNvSpPr txBox="1">
            <a:spLocks noGrp="1"/>
          </p:cNvSpPr>
          <p:nvPr>
            <p:ph type="subTitle" idx="3"/>
          </p:nvPr>
        </p:nvSpPr>
        <p:spPr>
          <a:xfrm>
            <a:off x="4838786" y="4130949"/>
            <a:ext cx="5103500" cy="5367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sz="2800"/>
              <a:t>Gán IP Address cho thiết bị</a:t>
            </a:r>
            <a:endParaRPr sz="2800"/>
          </a:p>
        </p:txBody>
      </p:sp>
      <p:sp>
        <p:nvSpPr>
          <p:cNvPr id="604" name="Google Shape;604;p35"/>
          <p:cNvSpPr txBox="1">
            <a:spLocks noGrp="1"/>
          </p:cNvSpPr>
          <p:nvPr>
            <p:ph type="body" idx="4"/>
          </p:nvPr>
        </p:nvSpPr>
        <p:spPr>
          <a:xfrm>
            <a:off x="5060436" y="1844359"/>
            <a:ext cx="5447908" cy="602295"/>
          </a:xfrm>
          <a:prstGeom prst="rect">
            <a:avLst/>
          </a:prstGeom>
        </p:spPr>
        <p:txBody>
          <a:bodyPr spcFirstLastPara="1" wrap="square" lIns="121900" tIns="121900" rIns="121900" bIns="121900" anchor="t" anchorCtr="0">
            <a:noAutofit/>
          </a:bodyPr>
          <a:lstStyle/>
          <a:p>
            <a:pPr marL="0" lvl="0" indent="0" rtl="0">
              <a:spcBef>
                <a:spcPts val="0"/>
              </a:spcBef>
              <a:spcAft>
                <a:spcPts val="2100"/>
              </a:spcAft>
              <a:buNone/>
            </a:pPr>
            <a:r>
              <a:rPr lang="en-US"/>
              <a:t>Đây là mô hình triển khai trên cisco packet tracer giúp cho khách hàng và nhân viên kỹ thuật hình dung ra sản phẩm thật!</a:t>
            </a:r>
            <a:endParaRPr/>
          </a:p>
        </p:txBody>
      </p:sp>
      <p:sp>
        <p:nvSpPr>
          <p:cNvPr id="605" name="Google Shape;605;p35"/>
          <p:cNvSpPr txBox="1">
            <a:spLocks noGrp="1"/>
          </p:cNvSpPr>
          <p:nvPr>
            <p:ph type="body" idx="5"/>
          </p:nvPr>
        </p:nvSpPr>
        <p:spPr>
          <a:xfrm>
            <a:off x="5060436" y="3174604"/>
            <a:ext cx="5447907" cy="8166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a:t>Giúp cho việc tính toán và thiết kế trở nên có kế hoạch, giúp khách hàng hiểu rõ về sản phẩm và dịch vụ!</a:t>
            </a:r>
            <a:endParaRPr/>
          </a:p>
        </p:txBody>
      </p:sp>
      <p:sp>
        <p:nvSpPr>
          <p:cNvPr id="606" name="Google Shape;606;p35"/>
          <p:cNvSpPr txBox="1">
            <a:spLocks noGrp="1"/>
          </p:cNvSpPr>
          <p:nvPr>
            <p:ph type="body" idx="6"/>
          </p:nvPr>
        </p:nvSpPr>
        <p:spPr>
          <a:xfrm>
            <a:off x="5060436" y="4578999"/>
            <a:ext cx="5676196" cy="8166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Việc gán địa chỉ IP tĩnh để các thiết bị hoạt động và trao đổi dữ liệu với nhau từ đó tạo thành một hệ thống mạng hoàn chỉnh</a:t>
            </a:r>
            <a:endParaRPr/>
          </a:p>
        </p:txBody>
      </p:sp>
      <p:sp>
        <p:nvSpPr>
          <p:cNvPr id="607" name="Google Shape;607;p35"/>
          <p:cNvSpPr>
            <a:spLocks/>
          </p:cNvSpPr>
          <p:nvPr/>
        </p:nvSpPr>
        <p:spPr>
          <a:xfrm>
            <a:off x="3662786" y="1344906"/>
            <a:ext cx="1176000" cy="1176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6600" b="1">
                <a:solidFill>
                  <a:schemeClr val="bg1"/>
                </a:solidFill>
                <a:effectLst>
                  <a:outerShdw blurRad="38100" dist="38100" dir="2700000" algn="tl">
                    <a:srgbClr val="000000">
                      <a:alpha val="43137"/>
                    </a:srgbClr>
                  </a:outerShdw>
                </a:effectLst>
              </a:rPr>
              <a:t>1</a:t>
            </a:r>
            <a:endParaRPr sz="6600" b="1">
              <a:solidFill>
                <a:schemeClr val="bg1"/>
              </a:solidFill>
              <a:effectLst>
                <a:outerShdw blurRad="38100" dist="38100" dir="2700000" algn="tl">
                  <a:srgbClr val="000000">
                    <a:alpha val="43137"/>
                  </a:srgbClr>
                </a:outerShdw>
              </a:effectLst>
            </a:endParaRPr>
          </a:p>
        </p:txBody>
      </p:sp>
      <p:sp>
        <p:nvSpPr>
          <p:cNvPr id="608" name="Google Shape;608;p35"/>
          <p:cNvSpPr/>
          <p:nvPr/>
        </p:nvSpPr>
        <p:spPr>
          <a:xfrm>
            <a:off x="3662786" y="2749955"/>
            <a:ext cx="1176000" cy="1176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6600" b="1">
                <a:solidFill>
                  <a:schemeClr val="bg1"/>
                </a:solidFill>
                <a:effectLst>
                  <a:outerShdw blurRad="38100" dist="38100" dir="2700000" algn="tl">
                    <a:srgbClr val="000000">
                      <a:alpha val="43137"/>
                    </a:srgbClr>
                  </a:outerShdw>
                </a:effectLst>
              </a:rPr>
              <a:t>2</a:t>
            </a:r>
            <a:endParaRPr sz="6600" b="1">
              <a:solidFill>
                <a:schemeClr val="bg1"/>
              </a:solidFill>
              <a:effectLst>
                <a:outerShdw blurRad="38100" dist="38100" dir="2700000" algn="tl">
                  <a:srgbClr val="000000">
                    <a:alpha val="43137"/>
                  </a:srgbClr>
                </a:outerShdw>
              </a:effectLst>
            </a:endParaRPr>
          </a:p>
        </p:txBody>
      </p:sp>
      <p:sp>
        <p:nvSpPr>
          <p:cNvPr id="609" name="Google Shape;609;p35"/>
          <p:cNvSpPr/>
          <p:nvPr/>
        </p:nvSpPr>
        <p:spPr>
          <a:xfrm>
            <a:off x="3662786" y="4130949"/>
            <a:ext cx="1176000" cy="1176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6600" b="1">
                <a:solidFill>
                  <a:schemeClr val="bg1"/>
                </a:solidFill>
                <a:effectLst>
                  <a:outerShdw blurRad="38100" dist="38100" dir="2700000" algn="tl">
                    <a:srgbClr val="000000">
                      <a:alpha val="43137"/>
                    </a:srgbClr>
                  </a:outerShdw>
                </a:effectLst>
              </a:rPr>
              <a:t>3</a:t>
            </a:r>
            <a:endParaRPr sz="6600" b="1">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220998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7" name="Google Shape;608;p35">
            <a:extLst>
              <a:ext uri="{FF2B5EF4-FFF2-40B4-BE49-F238E27FC236}">
                <a16:creationId xmlns:a16="http://schemas.microsoft.com/office/drawing/2014/main" id="{8D4CE530-3A00-52F7-95A5-D216684B704C}"/>
              </a:ext>
            </a:extLst>
          </p:cNvPr>
          <p:cNvSpPr/>
          <p:nvPr/>
        </p:nvSpPr>
        <p:spPr>
          <a:xfrm>
            <a:off x="1180843" y="935670"/>
            <a:ext cx="1176000" cy="1176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6600" b="1">
                <a:solidFill>
                  <a:schemeClr val="bg1"/>
                </a:solidFill>
                <a:effectLst>
                  <a:outerShdw blurRad="38100" dist="38100" dir="2700000" algn="tl">
                    <a:srgbClr val="000000">
                      <a:alpha val="43137"/>
                    </a:srgbClr>
                  </a:outerShdw>
                </a:effectLst>
              </a:rPr>
              <a:t>2</a:t>
            </a:r>
            <a:endParaRPr sz="6600" b="1">
              <a:solidFill>
                <a:schemeClr val="bg1"/>
              </a:solidFill>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41ABFDB1-B670-46DB-1734-11F8415D6A96}"/>
              </a:ext>
            </a:extLst>
          </p:cNvPr>
          <p:cNvSpPr txBox="1"/>
          <p:nvPr/>
        </p:nvSpPr>
        <p:spPr>
          <a:xfrm>
            <a:off x="2356843" y="1262060"/>
            <a:ext cx="5021943" cy="523220"/>
          </a:xfrm>
          <a:prstGeom prst="rect">
            <a:avLst/>
          </a:prstGeom>
          <a:noFill/>
        </p:spPr>
        <p:txBody>
          <a:bodyPr wrap="square" rtlCol="0">
            <a:spAutoFit/>
          </a:bodyPr>
          <a:lstStyle/>
          <a:p>
            <a:r>
              <a:rPr lang="en-US" sz="2800" b="1">
                <a:solidFill>
                  <a:schemeClr val="accent2">
                    <a:lumMod val="50000"/>
                  </a:schemeClr>
                </a:solidFill>
                <a:effectLst>
                  <a:outerShdw blurRad="38100" dist="38100" dir="2700000" algn="tl">
                    <a:srgbClr val="000000">
                      <a:alpha val="43137"/>
                    </a:srgbClr>
                  </a:outerShdw>
                </a:effectLst>
              </a:rPr>
              <a:t>Sơ đồ vật lý ở trụ sở chính</a:t>
            </a:r>
          </a:p>
        </p:txBody>
      </p:sp>
      <p:graphicFrame>
        <p:nvGraphicFramePr>
          <p:cNvPr id="2" name="Table 1">
            <a:extLst>
              <a:ext uri="{FF2B5EF4-FFF2-40B4-BE49-F238E27FC236}">
                <a16:creationId xmlns:a16="http://schemas.microsoft.com/office/drawing/2014/main" id="{3B1A2063-9B28-B9FA-3049-00393BB31420}"/>
              </a:ext>
            </a:extLst>
          </p:cNvPr>
          <p:cNvGraphicFramePr>
            <a:graphicFrameLocks noGrp="1"/>
          </p:cNvGraphicFramePr>
          <p:nvPr>
            <p:extLst>
              <p:ext uri="{D42A27DB-BD31-4B8C-83A1-F6EECF244321}">
                <p14:modId xmlns:p14="http://schemas.microsoft.com/office/powerpoint/2010/main" val="3918337870"/>
              </p:ext>
            </p:extLst>
          </p:nvPr>
        </p:nvGraphicFramePr>
        <p:xfrm>
          <a:off x="2356843" y="1785280"/>
          <a:ext cx="9835158" cy="5019203"/>
        </p:xfrm>
        <a:graphic>
          <a:graphicData uri="http://schemas.openxmlformats.org/drawingml/2006/table">
            <a:tbl>
              <a:tblPr firstRow="1" firstCol="1" bandRow="1">
                <a:solidFill>
                  <a:srgbClr val="00CC99"/>
                </a:solidFill>
                <a:tableStyleId>{85BE263C-DBD7-4A20-BB59-AAB30ACAA65A}</a:tableStyleId>
              </a:tblPr>
              <a:tblGrid>
                <a:gridCol w="2032266">
                  <a:extLst>
                    <a:ext uri="{9D8B030D-6E8A-4147-A177-3AD203B41FA5}">
                      <a16:colId xmlns:a16="http://schemas.microsoft.com/office/drawing/2014/main" val="3695725929"/>
                    </a:ext>
                  </a:extLst>
                </a:gridCol>
                <a:gridCol w="3746991">
                  <a:extLst>
                    <a:ext uri="{9D8B030D-6E8A-4147-A177-3AD203B41FA5}">
                      <a16:colId xmlns:a16="http://schemas.microsoft.com/office/drawing/2014/main" val="2102476541"/>
                    </a:ext>
                  </a:extLst>
                </a:gridCol>
                <a:gridCol w="1032011">
                  <a:extLst>
                    <a:ext uri="{9D8B030D-6E8A-4147-A177-3AD203B41FA5}">
                      <a16:colId xmlns:a16="http://schemas.microsoft.com/office/drawing/2014/main" val="1082144428"/>
                    </a:ext>
                  </a:extLst>
                </a:gridCol>
                <a:gridCol w="3023890">
                  <a:extLst>
                    <a:ext uri="{9D8B030D-6E8A-4147-A177-3AD203B41FA5}">
                      <a16:colId xmlns:a16="http://schemas.microsoft.com/office/drawing/2014/main" val="1085320416"/>
                    </a:ext>
                  </a:extLst>
                </a:gridCol>
              </a:tblGrid>
              <a:tr h="530796">
                <a:tc>
                  <a:txBody>
                    <a:bodyPr/>
                    <a:lstStyle/>
                    <a:p>
                      <a:pPr algn="ctr">
                        <a:spcAft>
                          <a:spcPts val="600"/>
                        </a:spcAft>
                      </a:pPr>
                      <a:r>
                        <a:rPr lang="en-US" sz="1600" b="1">
                          <a:solidFill>
                            <a:srgbClr val="323232"/>
                          </a:solidFill>
                          <a:effectLst/>
                        </a:rPr>
                        <a:t>Loại thiết bị</a:t>
                      </a:r>
                      <a:endParaRPr lang="en-US" sz="16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accent2">
                        <a:lumMod val="60000"/>
                        <a:lumOff val="40000"/>
                      </a:schemeClr>
                    </a:solidFill>
                  </a:tcPr>
                </a:tc>
                <a:tc>
                  <a:txBody>
                    <a:bodyPr/>
                    <a:lstStyle/>
                    <a:p>
                      <a:pPr algn="ctr">
                        <a:spcAft>
                          <a:spcPts val="600"/>
                        </a:spcAft>
                      </a:pPr>
                      <a:r>
                        <a:rPr lang="en-US" sz="1600" b="1">
                          <a:solidFill>
                            <a:srgbClr val="323232"/>
                          </a:solidFill>
                          <a:effectLst/>
                        </a:rPr>
                        <a:t>Mẫu nhóm sản phẩm</a:t>
                      </a:r>
                      <a:endParaRPr lang="en-US" sz="16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accent2">
                        <a:lumMod val="60000"/>
                        <a:lumOff val="40000"/>
                      </a:schemeClr>
                    </a:solidFill>
                  </a:tcPr>
                </a:tc>
                <a:tc>
                  <a:txBody>
                    <a:bodyPr/>
                    <a:lstStyle/>
                    <a:p>
                      <a:pPr algn="ctr">
                        <a:spcAft>
                          <a:spcPts val="600"/>
                        </a:spcAft>
                      </a:pPr>
                      <a:r>
                        <a:rPr lang="en-US" sz="1600" b="1" dirty="0" err="1">
                          <a:solidFill>
                            <a:srgbClr val="323232"/>
                          </a:solidFill>
                          <a:effectLst/>
                        </a:rPr>
                        <a:t>Số</a:t>
                      </a:r>
                      <a:r>
                        <a:rPr lang="en-US" sz="1600" b="1" dirty="0">
                          <a:solidFill>
                            <a:srgbClr val="323232"/>
                          </a:solidFill>
                          <a:effectLst/>
                        </a:rPr>
                        <a:t> </a:t>
                      </a:r>
                      <a:r>
                        <a:rPr lang="en-US" sz="1600" b="1" dirty="0" err="1">
                          <a:solidFill>
                            <a:srgbClr val="323232"/>
                          </a:solidFill>
                          <a:effectLst/>
                        </a:rPr>
                        <a:t>lượng</a:t>
                      </a:r>
                      <a:r>
                        <a:rPr lang="en-US" sz="1600" b="1" dirty="0">
                          <a:solidFill>
                            <a:srgbClr val="323232"/>
                          </a:solidFill>
                          <a:effectLst/>
                        </a:rPr>
                        <a:t> </a:t>
                      </a:r>
                      <a:r>
                        <a:rPr lang="en-US" sz="1600" b="1" dirty="0" err="1">
                          <a:solidFill>
                            <a:srgbClr val="323232"/>
                          </a:solidFill>
                          <a:effectLst/>
                        </a:rPr>
                        <a:t>thiết</a:t>
                      </a:r>
                      <a:r>
                        <a:rPr lang="en-US" sz="1600" b="1" dirty="0">
                          <a:solidFill>
                            <a:srgbClr val="323232"/>
                          </a:solidFill>
                          <a:effectLst/>
                        </a:rPr>
                        <a:t> </a:t>
                      </a:r>
                      <a:r>
                        <a:rPr lang="en-US" sz="1600" b="1" dirty="0" err="1">
                          <a:solidFill>
                            <a:srgbClr val="323232"/>
                          </a:solidFill>
                          <a:effectLst/>
                        </a:rPr>
                        <a:t>bị</a:t>
                      </a:r>
                      <a:endParaRPr lang="en-US" sz="1600" b="1" dirty="0">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accent2">
                        <a:lumMod val="60000"/>
                        <a:lumOff val="40000"/>
                      </a:schemeClr>
                    </a:solidFill>
                  </a:tcPr>
                </a:tc>
                <a:tc>
                  <a:txBody>
                    <a:bodyPr/>
                    <a:lstStyle/>
                    <a:p>
                      <a:pPr algn="ctr">
                        <a:spcAft>
                          <a:spcPts val="600"/>
                        </a:spcAft>
                      </a:pPr>
                      <a:r>
                        <a:rPr lang="en-US" sz="1600" b="1" dirty="0" err="1">
                          <a:solidFill>
                            <a:srgbClr val="323232"/>
                          </a:solidFill>
                          <a:effectLst/>
                        </a:rPr>
                        <a:t>Đơn</a:t>
                      </a:r>
                      <a:r>
                        <a:rPr lang="en-US" sz="1600" b="1" dirty="0">
                          <a:solidFill>
                            <a:srgbClr val="323232"/>
                          </a:solidFill>
                          <a:effectLst/>
                        </a:rPr>
                        <a:t> </a:t>
                      </a:r>
                      <a:r>
                        <a:rPr lang="en-US" sz="1600" b="1" dirty="0" err="1">
                          <a:solidFill>
                            <a:srgbClr val="323232"/>
                          </a:solidFill>
                          <a:effectLst/>
                        </a:rPr>
                        <a:t>giá</a:t>
                      </a:r>
                      <a:r>
                        <a:rPr lang="en-US" sz="1600" b="1" dirty="0">
                          <a:solidFill>
                            <a:srgbClr val="323232"/>
                          </a:solidFill>
                          <a:effectLst/>
                        </a:rPr>
                        <a:t> </a:t>
                      </a:r>
                      <a:r>
                        <a:rPr lang="en-US" sz="1600" b="1" dirty="0" err="1">
                          <a:solidFill>
                            <a:srgbClr val="323232"/>
                          </a:solidFill>
                          <a:effectLst/>
                        </a:rPr>
                        <a:t>ước</a:t>
                      </a:r>
                      <a:r>
                        <a:rPr lang="en-US" sz="1600" b="1" dirty="0">
                          <a:solidFill>
                            <a:srgbClr val="323232"/>
                          </a:solidFill>
                          <a:effectLst/>
                        </a:rPr>
                        <a:t> </a:t>
                      </a:r>
                      <a:r>
                        <a:rPr lang="en-US" sz="1600" b="1" dirty="0" err="1">
                          <a:solidFill>
                            <a:srgbClr val="323232"/>
                          </a:solidFill>
                          <a:effectLst/>
                        </a:rPr>
                        <a:t>tính</a:t>
                      </a:r>
                      <a:endParaRPr lang="en-US" sz="1600" b="1" dirty="0">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accent2">
                        <a:lumMod val="60000"/>
                        <a:lumOff val="40000"/>
                      </a:schemeClr>
                    </a:solidFill>
                  </a:tcPr>
                </a:tc>
                <a:extLst>
                  <a:ext uri="{0D108BD9-81ED-4DB2-BD59-A6C34878D82A}">
                    <a16:rowId xmlns:a16="http://schemas.microsoft.com/office/drawing/2014/main" val="96145814"/>
                  </a:ext>
                </a:extLst>
              </a:tr>
              <a:tr h="111899">
                <a:tc>
                  <a:txBody>
                    <a:bodyPr/>
                    <a:lstStyle/>
                    <a:p>
                      <a:pPr algn="ctr">
                        <a:spcAft>
                          <a:spcPts val="600"/>
                        </a:spcAft>
                      </a:pPr>
                      <a:r>
                        <a:rPr lang="en-US" sz="1400">
                          <a:solidFill>
                            <a:srgbClr val="323232"/>
                          </a:solidFill>
                          <a:effectLst/>
                        </a:rPr>
                        <a:t>Gói cước Internet</a:t>
                      </a:r>
                      <a:endParaRPr lang="en-US" sz="1400">
                        <a:solidFill>
                          <a:srgbClr val="323232"/>
                        </a:solidFill>
                        <a:effectLst/>
                        <a:latin typeface="UVN Viet Sach"/>
                        <a:ea typeface="Calibri" panose="020F0502020204030204" pitchFamily="34" charset="0"/>
                        <a:cs typeface="Times New Roman" panose="02020603050405020304" pitchFamily="18" charset="0"/>
                      </a:endParaRPr>
                    </a:p>
                  </a:txBody>
                  <a:tcPr marL="34807" marR="34807" marT="0" marB="0">
                    <a:solidFill>
                      <a:schemeClr val="accent2">
                        <a:lumMod val="60000"/>
                        <a:lumOff val="40000"/>
                      </a:schemeClr>
                    </a:solidFill>
                  </a:tcPr>
                </a:tc>
                <a:tc>
                  <a:txBody>
                    <a:bodyPr/>
                    <a:lstStyle/>
                    <a:p>
                      <a:pPr algn="ctr">
                        <a:spcAft>
                          <a:spcPts val="600"/>
                        </a:spcAft>
                      </a:pPr>
                      <a:r>
                        <a:rPr lang="en-US" sz="1400" b="1" dirty="0">
                          <a:solidFill>
                            <a:srgbClr val="323232"/>
                          </a:solidFill>
                          <a:effectLst/>
                          <a:latin typeface="+mn-lt"/>
                        </a:rPr>
                        <a:t>IP </a:t>
                      </a:r>
                      <a:r>
                        <a:rPr lang="en-US" sz="1400" b="1" dirty="0" err="1">
                          <a:solidFill>
                            <a:srgbClr val="323232"/>
                          </a:solidFill>
                          <a:effectLst/>
                          <a:latin typeface="+mn-lt"/>
                        </a:rPr>
                        <a:t>Tĩnh</a:t>
                      </a:r>
                      <a:r>
                        <a:rPr lang="en-US" sz="1400" b="1" dirty="0">
                          <a:solidFill>
                            <a:srgbClr val="323232"/>
                          </a:solidFill>
                          <a:effectLst/>
                          <a:latin typeface="+mn-lt"/>
                        </a:rPr>
                        <a:t> </a:t>
                      </a:r>
                      <a:endParaRPr lang="en-US" sz="1400" b="1" dirty="0">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nchorCtr="1">
                    <a:solidFill>
                      <a:schemeClr val="bg1"/>
                    </a:solidFill>
                  </a:tcPr>
                </a:tc>
                <a:tc>
                  <a:txBody>
                    <a:bodyPr/>
                    <a:lstStyle/>
                    <a:p>
                      <a:pPr algn="ctr">
                        <a:spcAft>
                          <a:spcPts val="600"/>
                        </a:spcAft>
                      </a:pPr>
                      <a:r>
                        <a:rPr lang="en-US" sz="1400" b="1">
                          <a:solidFill>
                            <a:srgbClr val="323232"/>
                          </a:solidFill>
                          <a:effectLst/>
                          <a:latin typeface="+mn-lt"/>
                        </a:rPr>
                        <a:t>1</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bg1"/>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500,000đ</a:t>
                      </a:r>
                    </a:p>
                  </a:txBody>
                  <a:tcPr marL="68580" marR="68580" marT="0" marB="0">
                    <a:solidFill>
                      <a:schemeClr val="bg1"/>
                    </a:solidFill>
                  </a:tcPr>
                </a:tc>
                <a:extLst>
                  <a:ext uri="{0D108BD9-81ED-4DB2-BD59-A6C34878D82A}">
                    <a16:rowId xmlns:a16="http://schemas.microsoft.com/office/drawing/2014/main" val="3336989572"/>
                  </a:ext>
                </a:extLst>
              </a:tr>
              <a:tr h="209721">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Tủ rack </a:t>
                      </a:r>
                    </a:p>
                  </a:txBody>
                  <a:tcPr marL="68580" marR="68580" marT="0" marB="0">
                    <a:solidFill>
                      <a:schemeClr val="accent2">
                        <a:lumMod val="60000"/>
                        <a:lumOff val="40000"/>
                      </a:schemeClr>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C-RACK 20U19D800</a:t>
                      </a:r>
                    </a:p>
                  </a:txBody>
                  <a:tcPr marL="68580" marR="68580" marT="0" marB="0">
                    <a:solidFill>
                      <a:schemeClr val="accent2">
                        <a:lumMod val="40000"/>
                        <a:lumOff val="60000"/>
                      </a:schemeClr>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1</a:t>
                      </a:r>
                    </a:p>
                  </a:txBody>
                  <a:tcPr marL="68580" marR="68580" marT="0" marB="0">
                    <a:solidFill>
                      <a:schemeClr val="accent2">
                        <a:lumMod val="40000"/>
                        <a:lumOff val="60000"/>
                      </a:schemeClr>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4,600,000đ</a:t>
                      </a:r>
                    </a:p>
                  </a:txBody>
                  <a:tcPr marL="68580" marR="68580" marT="0" marB="0">
                    <a:solidFill>
                      <a:schemeClr val="accent2">
                        <a:lumMod val="40000"/>
                        <a:lumOff val="60000"/>
                      </a:schemeClr>
                    </a:solidFill>
                  </a:tcPr>
                </a:tc>
                <a:extLst>
                  <a:ext uri="{0D108BD9-81ED-4DB2-BD59-A6C34878D82A}">
                    <a16:rowId xmlns:a16="http://schemas.microsoft.com/office/drawing/2014/main" val="2469699753"/>
                  </a:ext>
                </a:extLst>
              </a:tr>
              <a:tr h="227270">
                <a:tc>
                  <a:txBody>
                    <a:bodyPr/>
                    <a:lstStyle/>
                    <a:p>
                      <a:pPr algn="ctr">
                        <a:spcAft>
                          <a:spcPts val="600"/>
                        </a:spcAft>
                      </a:pPr>
                      <a:r>
                        <a:rPr lang="en-US" sz="1400">
                          <a:solidFill>
                            <a:srgbClr val="323232"/>
                          </a:solidFill>
                          <a:effectLst/>
                        </a:rPr>
                        <a:t>Router</a:t>
                      </a:r>
                      <a:endParaRPr lang="en-US" sz="1400">
                        <a:solidFill>
                          <a:srgbClr val="323232"/>
                        </a:solidFill>
                        <a:effectLst/>
                        <a:latin typeface="UVN Viet Sach"/>
                        <a:ea typeface="Calibri" panose="020F0502020204030204" pitchFamily="34" charset="0"/>
                        <a:cs typeface="Times New Roman" panose="02020603050405020304" pitchFamily="18" charset="0"/>
                      </a:endParaRPr>
                    </a:p>
                  </a:txBody>
                  <a:tcPr marL="34807" marR="34807" marT="0" marB="0">
                    <a:solidFill>
                      <a:schemeClr val="accent2">
                        <a:lumMod val="60000"/>
                        <a:lumOff val="40000"/>
                      </a:schemeClr>
                    </a:solidFill>
                  </a:tcPr>
                </a:tc>
                <a:tc>
                  <a:txBody>
                    <a:bodyPr/>
                    <a:lstStyle/>
                    <a:p>
                      <a:pPr algn="ctr">
                        <a:spcAft>
                          <a:spcPts val="600"/>
                        </a:spcAft>
                      </a:pPr>
                      <a:r>
                        <a:rPr lang="en-US" sz="1400" b="1">
                          <a:solidFill>
                            <a:srgbClr val="323232"/>
                          </a:solidFill>
                          <a:effectLst/>
                          <a:latin typeface="+mn-lt"/>
                        </a:rPr>
                        <a:t>Cisco ISR4351/K9</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bg1"/>
                    </a:solidFill>
                  </a:tcPr>
                </a:tc>
                <a:tc>
                  <a:txBody>
                    <a:bodyPr/>
                    <a:lstStyle/>
                    <a:p>
                      <a:pPr algn="ctr">
                        <a:spcAft>
                          <a:spcPts val="600"/>
                        </a:spcAft>
                      </a:pPr>
                      <a:r>
                        <a:rPr lang="en-US" sz="1400" b="1">
                          <a:solidFill>
                            <a:srgbClr val="323232"/>
                          </a:solidFill>
                          <a:effectLst/>
                          <a:latin typeface="+mn-lt"/>
                        </a:rPr>
                        <a:t>1</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bg1"/>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128,800, 000đ</a:t>
                      </a:r>
                    </a:p>
                  </a:txBody>
                  <a:tcPr marL="68580" marR="68580" marT="0" marB="0">
                    <a:solidFill>
                      <a:schemeClr val="bg1"/>
                    </a:solidFill>
                  </a:tcPr>
                </a:tc>
                <a:extLst>
                  <a:ext uri="{0D108BD9-81ED-4DB2-BD59-A6C34878D82A}">
                    <a16:rowId xmlns:a16="http://schemas.microsoft.com/office/drawing/2014/main" val="731468668"/>
                  </a:ext>
                </a:extLst>
              </a:tr>
              <a:tr h="164001">
                <a:tc>
                  <a:txBody>
                    <a:bodyPr/>
                    <a:lstStyle/>
                    <a:p>
                      <a:pPr algn="ctr">
                        <a:spcAft>
                          <a:spcPts val="600"/>
                        </a:spcAft>
                      </a:pPr>
                      <a:r>
                        <a:rPr lang="en-US" sz="1400">
                          <a:solidFill>
                            <a:srgbClr val="323232"/>
                          </a:solidFill>
                          <a:effectLst/>
                        </a:rPr>
                        <a:t>Firewall</a:t>
                      </a:r>
                      <a:endParaRPr lang="en-US" sz="1400">
                        <a:solidFill>
                          <a:srgbClr val="323232"/>
                        </a:solidFill>
                        <a:effectLst/>
                        <a:latin typeface="UVN Viet Sach"/>
                        <a:ea typeface="Calibri" panose="020F0502020204030204" pitchFamily="34" charset="0"/>
                        <a:cs typeface="Times New Roman" panose="02020603050405020304" pitchFamily="18" charset="0"/>
                      </a:endParaRPr>
                    </a:p>
                  </a:txBody>
                  <a:tcPr marL="34807" marR="34807" marT="0" marB="0">
                    <a:solidFill>
                      <a:schemeClr val="accent2">
                        <a:lumMod val="60000"/>
                        <a:lumOff val="40000"/>
                      </a:schemeClr>
                    </a:solidFill>
                  </a:tcPr>
                </a:tc>
                <a:tc>
                  <a:txBody>
                    <a:bodyPr/>
                    <a:lstStyle/>
                    <a:p>
                      <a:pPr algn="ctr">
                        <a:spcAft>
                          <a:spcPts val="600"/>
                        </a:spcAft>
                      </a:pPr>
                      <a:r>
                        <a:rPr lang="en-US" sz="1400" b="1">
                          <a:solidFill>
                            <a:srgbClr val="323232"/>
                          </a:solidFill>
                          <a:effectLst/>
                          <a:latin typeface="+mn-lt"/>
                        </a:rPr>
                        <a:t>Cisco ASA5500X-K9</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accent2">
                        <a:lumMod val="40000"/>
                        <a:lumOff val="60000"/>
                      </a:schemeClr>
                    </a:solidFill>
                  </a:tcPr>
                </a:tc>
                <a:tc>
                  <a:txBody>
                    <a:bodyPr/>
                    <a:lstStyle/>
                    <a:p>
                      <a:pPr algn="ctr">
                        <a:spcAft>
                          <a:spcPts val="600"/>
                        </a:spcAft>
                      </a:pPr>
                      <a:r>
                        <a:rPr lang="en-US" sz="1400" b="1">
                          <a:solidFill>
                            <a:srgbClr val="323232"/>
                          </a:solidFill>
                          <a:effectLst/>
                          <a:latin typeface="+mn-lt"/>
                        </a:rPr>
                        <a:t>2</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accent2">
                        <a:lumMod val="40000"/>
                        <a:lumOff val="60000"/>
                      </a:schemeClr>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38,500, 000đ</a:t>
                      </a:r>
                    </a:p>
                  </a:txBody>
                  <a:tcPr marL="68580" marR="68580" marT="0" marB="0">
                    <a:solidFill>
                      <a:schemeClr val="accent2">
                        <a:lumMod val="40000"/>
                        <a:lumOff val="60000"/>
                      </a:schemeClr>
                    </a:solidFill>
                  </a:tcPr>
                </a:tc>
                <a:extLst>
                  <a:ext uri="{0D108BD9-81ED-4DB2-BD59-A6C34878D82A}">
                    <a16:rowId xmlns:a16="http://schemas.microsoft.com/office/drawing/2014/main" val="2466477557"/>
                  </a:ext>
                </a:extLst>
              </a:tr>
              <a:tr h="164001">
                <a:tc>
                  <a:txBody>
                    <a:bodyPr/>
                    <a:lstStyle/>
                    <a:p>
                      <a:pPr algn="ctr">
                        <a:spcAft>
                          <a:spcPts val="600"/>
                        </a:spcAft>
                      </a:pPr>
                      <a:r>
                        <a:rPr lang="en-US" sz="1400">
                          <a:solidFill>
                            <a:srgbClr val="323232"/>
                          </a:solidFill>
                          <a:effectLst/>
                        </a:rPr>
                        <a:t>Switch Layer 3</a:t>
                      </a:r>
                      <a:endParaRPr lang="en-US" sz="1400">
                        <a:solidFill>
                          <a:srgbClr val="323232"/>
                        </a:solidFill>
                        <a:effectLst/>
                        <a:latin typeface="UVN Viet Sach"/>
                        <a:ea typeface="Calibri" panose="020F0502020204030204" pitchFamily="34" charset="0"/>
                        <a:cs typeface="Times New Roman" panose="02020603050405020304" pitchFamily="18" charset="0"/>
                      </a:endParaRPr>
                    </a:p>
                  </a:txBody>
                  <a:tcPr marL="34807" marR="34807" marT="0" marB="0">
                    <a:solidFill>
                      <a:schemeClr val="accent2">
                        <a:lumMod val="60000"/>
                        <a:lumOff val="40000"/>
                      </a:schemeClr>
                    </a:solidFill>
                  </a:tcPr>
                </a:tc>
                <a:tc>
                  <a:txBody>
                    <a:bodyPr/>
                    <a:lstStyle/>
                    <a:p>
                      <a:pPr algn="ctr">
                        <a:spcAft>
                          <a:spcPts val="600"/>
                        </a:spcAft>
                      </a:pPr>
                      <a:r>
                        <a:rPr lang="en-US" sz="1400" b="1" dirty="0">
                          <a:solidFill>
                            <a:srgbClr val="323232"/>
                          </a:solidFill>
                          <a:effectLst/>
                          <a:latin typeface="+mn-lt"/>
                        </a:rPr>
                        <a:t>Cisco WS-C3650-24TS-s</a:t>
                      </a:r>
                      <a:endParaRPr lang="en-US" sz="1400" b="1" dirty="0">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bg1"/>
                    </a:solidFill>
                  </a:tcPr>
                </a:tc>
                <a:tc>
                  <a:txBody>
                    <a:bodyPr/>
                    <a:lstStyle/>
                    <a:p>
                      <a:pPr algn="ctr">
                        <a:spcAft>
                          <a:spcPts val="600"/>
                        </a:spcAft>
                      </a:pPr>
                      <a:r>
                        <a:rPr lang="en-US" sz="1400" b="1">
                          <a:solidFill>
                            <a:srgbClr val="323232"/>
                          </a:solidFill>
                          <a:effectLst/>
                          <a:latin typeface="+mn-lt"/>
                        </a:rPr>
                        <a:t>3</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bg1"/>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84,800,000đ</a:t>
                      </a:r>
                    </a:p>
                  </a:txBody>
                  <a:tcPr marL="68580" marR="68580" marT="0" marB="0">
                    <a:solidFill>
                      <a:schemeClr val="bg1"/>
                    </a:solidFill>
                  </a:tcPr>
                </a:tc>
                <a:extLst>
                  <a:ext uri="{0D108BD9-81ED-4DB2-BD59-A6C34878D82A}">
                    <a16:rowId xmlns:a16="http://schemas.microsoft.com/office/drawing/2014/main" val="2353661907"/>
                  </a:ext>
                </a:extLst>
              </a:tr>
              <a:tr h="367361">
                <a:tc>
                  <a:txBody>
                    <a:bodyPr/>
                    <a:lstStyle/>
                    <a:p>
                      <a:pPr algn="ctr">
                        <a:spcAft>
                          <a:spcPts val="600"/>
                        </a:spcAft>
                      </a:pPr>
                      <a:r>
                        <a:rPr lang="en-US" sz="1400">
                          <a:solidFill>
                            <a:srgbClr val="323232"/>
                          </a:solidFill>
                          <a:effectLst/>
                        </a:rPr>
                        <a:t>Switch Layer 2</a:t>
                      </a:r>
                      <a:endParaRPr lang="en-US" sz="1400">
                        <a:solidFill>
                          <a:srgbClr val="323232"/>
                        </a:solidFill>
                        <a:effectLst/>
                        <a:latin typeface="UVN Viet Sach"/>
                        <a:ea typeface="Calibri" panose="020F0502020204030204" pitchFamily="34" charset="0"/>
                        <a:cs typeface="Times New Roman" panose="02020603050405020304" pitchFamily="18" charset="0"/>
                      </a:endParaRPr>
                    </a:p>
                  </a:txBody>
                  <a:tcPr marL="34807" marR="34807" marT="0" marB="0">
                    <a:solidFill>
                      <a:schemeClr val="accent2">
                        <a:lumMod val="60000"/>
                        <a:lumOff val="40000"/>
                      </a:schemeClr>
                    </a:solidFill>
                  </a:tcPr>
                </a:tc>
                <a:tc>
                  <a:txBody>
                    <a:bodyPr/>
                    <a:lstStyle/>
                    <a:p>
                      <a:pPr algn="ctr">
                        <a:spcAft>
                          <a:spcPts val="600"/>
                        </a:spcAft>
                      </a:pPr>
                      <a:r>
                        <a:rPr lang="en-US" sz="1400" b="1" dirty="0">
                          <a:solidFill>
                            <a:srgbClr val="323232"/>
                          </a:solidFill>
                          <a:effectLst/>
                          <a:latin typeface="+mn-lt"/>
                        </a:rPr>
                        <a:t>D-Link DGS-1100- 26MPV2</a:t>
                      </a:r>
                    </a:p>
                  </a:txBody>
                  <a:tcPr marL="34807" marR="34807" marT="0" marB="0" anchor="ctr">
                    <a:solidFill>
                      <a:schemeClr val="accent2">
                        <a:lumMod val="40000"/>
                        <a:lumOff val="60000"/>
                      </a:schemeClr>
                    </a:solidFill>
                  </a:tcPr>
                </a:tc>
                <a:tc>
                  <a:txBody>
                    <a:bodyPr/>
                    <a:lstStyle/>
                    <a:p>
                      <a:pPr algn="ctr">
                        <a:spcAft>
                          <a:spcPts val="600"/>
                        </a:spcAft>
                      </a:pPr>
                      <a:r>
                        <a:rPr lang="en-US" sz="1400" b="1" dirty="0">
                          <a:solidFill>
                            <a:srgbClr val="323232"/>
                          </a:solidFill>
                          <a:effectLst/>
                          <a:latin typeface="+mn-lt"/>
                        </a:rPr>
                        <a:t>1</a:t>
                      </a:r>
                      <a:endParaRPr lang="en-US" sz="1400" b="1" dirty="0">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accent2">
                        <a:lumMod val="40000"/>
                        <a:lumOff val="60000"/>
                      </a:schemeClr>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11, 000, 000đ</a:t>
                      </a:r>
                    </a:p>
                  </a:txBody>
                  <a:tcPr marL="68580" marR="68580" marT="0" marB="0">
                    <a:solidFill>
                      <a:schemeClr val="accent2">
                        <a:lumMod val="40000"/>
                        <a:lumOff val="60000"/>
                      </a:schemeClr>
                    </a:solidFill>
                  </a:tcPr>
                </a:tc>
                <a:extLst>
                  <a:ext uri="{0D108BD9-81ED-4DB2-BD59-A6C34878D82A}">
                    <a16:rowId xmlns:a16="http://schemas.microsoft.com/office/drawing/2014/main" val="2994376054"/>
                  </a:ext>
                </a:extLst>
              </a:tr>
              <a:tr h="194139">
                <a:tc>
                  <a:txBody>
                    <a:bodyPr/>
                    <a:lstStyle/>
                    <a:p>
                      <a:pPr algn="ctr">
                        <a:spcAft>
                          <a:spcPts val="600"/>
                        </a:spcAft>
                      </a:pPr>
                      <a:r>
                        <a:rPr lang="en-US" sz="1400">
                          <a:solidFill>
                            <a:srgbClr val="323232"/>
                          </a:solidFill>
                          <a:effectLst/>
                        </a:rPr>
                        <a:t>Switch layer 2</a:t>
                      </a:r>
                      <a:endParaRPr lang="en-US" sz="1400">
                        <a:solidFill>
                          <a:srgbClr val="323232"/>
                        </a:solidFill>
                        <a:effectLst/>
                        <a:latin typeface="UVN Viet Sach"/>
                        <a:ea typeface="Calibri" panose="020F0502020204030204" pitchFamily="34" charset="0"/>
                        <a:cs typeface="Times New Roman" panose="02020603050405020304" pitchFamily="18" charset="0"/>
                      </a:endParaRPr>
                    </a:p>
                  </a:txBody>
                  <a:tcPr marL="34807" marR="34807" marT="0" marB="0">
                    <a:solidFill>
                      <a:schemeClr val="accent2">
                        <a:lumMod val="60000"/>
                        <a:lumOff val="40000"/>
                      </a:schemeClr>
                    </a:solidFill>
                  </a:tcPr>
                </a:tc>
                <a:tc>
                  <a:txBody>
                    <a:bodyPr/>
                    <a:lstStyle/>
                    <a:p>
                      <a:pPr algn="ctr">
                        <a:spcAft>
                          <a:spcPts val="600"/>
                        </a:spcAft>
                      </a:pPr>
                      <a:r>
                        <a:rPr lang="en-US" sz="1400" b="1" dirty="0">
                          <a:solidFill>
                            <a:srgbClr val="323232"/>
                          </a:solidFill>
                          <a:effectLst/>
                          <a:latin typeface="+mn-lt"/>
                        </a:rPr>
                        <a:t>D-Link DGS-3000- 52L</a:t>
                      </a:r>
                    </a:p>
                  </a:txBody>
                  <a:tcPr marL="34807" marR="34807" marT="0" marB="0" anchor="ctr">
                    <a:solidFill>
                      <a:schemeClr val="bg1"/>
                    </a:solidFill>
                  </a:tcPr>
                </a:tc>
                <a:tc>
                  <a:txBody>
                    <a:bodyPr/>
                    <a:lstStyle/>
                    <a:p>
                      <a:pPr algn="ctr">
                        <a:spcAft>
                          <a:spcPts val="600"/>
                        </a:spcAft>
                      </a:pPr>
                      <a:r>
                        <a:rPr lang="en-US" sz="1400" b="1">
                          <a:solidFill>
                            <a:srgbClr val="323232"/>
                          </a:solidFill>
                          <a:effectLst/>
                          <a:latin typeface="+mn-lt"/>
                        </a:rPr>
                        <a:t>1</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bg1"/>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46, 000, 000đ</a:t>
                      </a:r>
                    </a:p>
                  </a:txBody>
                  <a:tcPr marL="68580" marR="68580" marT="0" marB="0">
                    <a:solidFill>
                      <a:schemeClr val="bg1"/>
                    </a:solidFill>
                  </a:tcPr>
                </a:tc>
                <a:extLst>
                  <a:ext uri="{0D108BD9-81ED-4DB2-BD59-A6C34878D82A}">
                    <a16:rowId xmlns:a16="http://schemas.microsoft.com/office/drawing/2014/main" val="1406846936"/>
                  </a:ext>
                </a:extLst>
              </a:tr>
              <a:tr h="287553">
                <a:tc>
                  <a:txBody>
                    <a:bodyPr/>
                    <a:lstStyle/>
                    <a:p>
                      <a:pPr algn="ctr">
                        <a:spcAft>
                          <a:spcPts val="600"/>
                        </a:spcAft>
                      </a:pPr>
                      <a:r>
                        <a:rPr lang="en-US" sz="1400">
                          <a:solidFill>
                            <a:srgbClr val="323232"/>
                          </a:solidFill>
                          <a:effectLst/>
                        </a:rPr>
                        <a:t>Wireless Controller</a:t>
                      </a:r>
                      <a:endParaRPr lang="en-US" sz="1400">
                        <a:solidFill>
                          <a:srgbClr val="323232"/>
                        </a:solidFill>
                        <a:effectLst/>
                        <a:latin typeface="UVN Viet Sach"/>
                        <a:ea typeface="Calibri" panose="020F0502020204030204" pitchFamily="34" charset="0"/>
                        <a:cs typeface="Times New Roman" panose="02020603050405020304" pitchFamily="18" charset="0"/>
                      </a:endParaRPr>
                    </a:p>
                  </a:txBody>
                  <a:tcPr marL="34807" marR="34807" marT="0" marB="0">
                    <a:solidFill>
                      <a:schemeClr val="accent2">
                        <a:lumMod val="60000"/>
                        <a:lumOff val="40000"/>
                      </a:schemeClr>
                    </a:solidFill>
                  </a:tcPr>
                </a:tc>
                <a:tc>
                  <a:txBody>
                    <a:bodyPr/>
                    <a:lstStyle/>
                    <a:p>
                      <a:pPr algn="ctr">
                        <a:spcAft>
                          <a:spcPts val="600"/>
                        </a:spcAft>
                      </a:pPr>
                      <a:r>
                        <a:rPr lang="en-US" sz="1400" b="1">
                          <a:solidFill>
                            <a:srgbClr val="323232"/>
                          </a:solidFill>
                          <a:effectLst/>
                          <a:latin typeface="+mn-lt"/>
                        </a:rPr>
                        <a:t>DWC-1000</a:t>
                      </a:r>
                    </a:p>
                  </a:txBody>
                  <a:tcPr marL="34807" marR="34807" marT="0" marB="0" anchor="ctr">
                    <a:solidFill>
                      <a:schemeClr val="accent2">
                        <a:lumMod val="40000"/>
                        <a:lumOff val="60000"/>
                      </a:schemeClr>
                    </a:solidFill>
                  </a:tcPr>
                </a:tc>
                <a:tc>
                  <a:txBody>
                    <a:bodyPr/>
                    <a:lstStyle/>
                    <a:p>
                      <a:pPr algn="ctr">
                        <a:spcAft>
                          <a:spcPts val="600"/>
                        </a:spcAft>
                      </a:pPr>
                      <a:r>
                        <a:rPr lang="en-US" sz="1400" b="1">
                          <a:solidFill>
                            <a:srgbClr val="323232"/>
                          </a:solidFill>
                          <a:effectLst/>
                          <a:latin typeface="+mn-lt"/>
                        </a:rPr>
                        <a:t>2</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accent2">
                        <a:lumMod val="40000"/>
                        <a:lumOff val="60000"/>
                      </a:schemeClr>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28,300, 000đ</a:t>
                      </a:r>
                    </a:p>
                  </a:txBody>
                  <a:tcPr marL="68580" marR="68580" marT="0" marB="0">
                    <a:solidFill>
                      <a:schemeClr val="accent2">
                        <a:lumMod val="40000"/>
                        <a:lumOff val="60000"/>
                      </a:schemeClr>
                    </a:solidFill>
                  </a:tcPr>
                </a:tc>
                <a:extLst>
                  <a:ext uri="{0D108BD9-81ED-4DB2-BD59-A6C34878D82A}">
                    <a16:rowId xmlns:a16="http://schemas.microsoft.com/office/drawing/2014/main" val="904592783"/>
                  </a:ext>
                </a:extLst>
              </a:tr>
              <a:tr h="579995">
                <a:tc>
                  <a:txBody>
                    <a:bodyPr/>
                    <a:lstStyle/>
                    <a:p>
                      <a:pPr algn="ctr">
                        <a:spcAft>
                          <a:spcPts val="600"/>
                        </a:spcAft>
                      </a:pPr>
                      <a:r>
                        <a:rPr lang="en-US" sz="1400" dirty="0">
                          <a:solidFill>
                            <a:srgbClr val="323232"/>
                          </a:solidFill>
                          <a:effectLst/>
                        </a:rPr>
                        <a:t>Wireless Access Point</a:t>
                      </a:r>
                      <a:endParaRPr lang="en-US" sz="1400" dirty="0">
                        <a:solidFill>
                          <a:srgbClr val="323232"/>
                        </a:solidFill>
                        <a:effectLst/>
                        <a:latin typeface="UVN Viet Sach"/>
                        <a:ea typeface="Calibri" panose="020F0502020204030204" pitchFamily="34" charset="0"/>
                        <a:cs typeface="Times New Roman" panose="02020603050405020304" pitchFamily="18" charset="0"/>
                      </a:endParaRPr>
                    </a:p>
                  </a:txBody>
                  <a:tcPr marL="34807" marR="34807" marT="0" marB="0">
                    <a:solidFill>
                      <a:schemeClr val="accent2">
                        <a:lumMod val="60000"/>
                        <a:lumOff val="40000"/>
                      </a:schemeClr>
                    </a:solidFill>
                  </a:tcPr>
                </a:tc>
                <a:tc>
                  <a:txBody>
                    <a:bodyPr/>
                    <a:lstStyle/>
                    <a:p>
                      <a:pPr algn="ctr">
                        <a:spcAft>
                          <a:spcPts val="600"/>
                        </a:spcAft>
                      </a:pPr>
                      <a:r>
                        <a:rPr lang="en-US" sz="1400" b="1">
                          <a:solidFill>
                            <a:srgbClr val="323232"/>
                          </a:solidFill>
                          <a:effectLst/>
                          <a:latin typeface="+mn-lt"/>
                        </a:rPr>
                        <a:t>DAP-X2810 (Nuclias Connect AX1800 Access Point) </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bg1"/>
                    </a:solidFill>
                  </a:tcPr>
                </a:tc>
                <a:tc>
                  <a:txBody>
                    <a:bodyPr/>
                    <a:lstStyle/>
                    <a:p>
                      <a:pPr algn="ctr">
                        <a:spcAft>
                          <a:spcPts val="600"/>
                        </a:spcAft>
                      </a:pPr>
                      <a:r>
                        <a:rPr lang="en-US" sz="1400" b="1">
                          <a:solidFill>
                            <a:srgbClr val="323232"/>
                          </a:solidFill>
                          <a:effectLst/>
                          <a:latin typeface="+mn-lt"/>
                        </a:rPr>
                        <a:t>7</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bg1"/>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4, 000, 000đ</a:t>
                      </a:r>
                    </a:p>
                  </a:txBody>
                  <a:tcPr marL="68580" marR="68580" marT="0" marB="0">
                    <a:solidFill>
                      <a:schemeClr val="bg1"/>
                    </a:solidFill>
                  </a:tcPr>
                </a:tc>
                <a:extLst>
                  <a:ext uri="{0D108BD9-81ED-4DB2-BD59-A6C34878D82A}">
                    <a16:rowId xmlns:a16="http://schemas.microsoft.com/office/drawing/2014/main" val="631459451"/>
                  </a:ext>
                </a:extLst>
              </a:tr>
              <a:tr h="188025">
                <a:tc>
                  <a:txBody>
                    <a:bodyPr/>
                    <a:lstStyle/>
                    <a:p>
                      <a:pPr algn="ctr">
                        <a:spcAft>
                          <a:spcPts val="600"/>
                        </a:spcAft>
                      </a:pPr>
                      <a:r>
                        <a:rPr lang="en-US" sz="1400">
                          <a:solidFill>
                            <a:srgbClr val="323232"/>
                          </a:solidFill>
                          <a:effectLst/>
                        </a:rPr>
                        <a:t>Server</a:t>
                      </a:r>
                      <a:endParaRPr lang="en-US" sz="1400">
                        <a:solidFill>
                          <a:srgbClr val="323232"/>
                        </a:solidFill>
                        <a:effectLst/>
                        <a:latin typeface="UVN Viet Sach"/>
                        <a:ea typeface="Calibri" panose="020F0502020204030204" pitchFamily="34" charset="0"/>
                        <a:cs typeface="Times New Roman" panose="02020603050405020304" pitchFamily="18" charset="0"/>
                      </a:endParaRPr>
                    </a:p>
                  </a:txBody>
                  <a:tcPr marL="34807" marR="34807" marT="0" marB="0">
                    <a:solidFill>
                      <a:schemeClr val="accent2">
                        <a:lumMod val="60000"/>
                        <a:lumOff val="40000"/>
                      </a:schemeClr>
                    </a:solidFill>
                  </a:tcPr>
                </a:tc>
                <a:tc>
                  <a:txBody>
                    <a:bodyPr/>
                    <a:lstStyle/>
                    <a:p>
                      <a:pPr algn="ctr">
                        <a:spcAft>
                          <a:spcPts val="600"/>
                        </a:spcAft>
                      </a:pPr>
                      <a:r>
                        <a:rPr lang="en-US" sz="1400" b="1">
                          <a:solidFill>
                            <a:srgbClr val="323232"/>
                          </a:solidFill>
                          <a:effectLst/>
                          <a:latin typeface="+mn-lt"/>
                        </a:rPr>
                        <a:t>Dell PowerEdge T40 (Basic) </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accent2">
                        <a:lumMod val="40000"/>
                        <a:lumOff val="60000"/>
                      </a:schemeClr>
                    </a:solidFill>
                  </a:tcPr>
                </a:tc>
                <a:tc>
                  <a:txBody>
                    <a:bodyPr/>
                    <a:lstStyle/>
                    <a:p>
                      <a:pPr algn="ctr">
                        <a:spcAft>
                          <a:spcPts val="600"/>
                        </a:spcAft>
                      </a:pPr>
                      <a:r>
                        <a:rPr lang="en-US" sz="1400" b="1">
                          <a:solidFill>
                            <a:srgbClr val="323232"/>
                          </a:solidFill>
                          <a:effectLst/>
                          <a:latin typeface="+mn-lt"/>
                        </a:rPr>
                        <a:t>4</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accent2">
                        <a:lumMod val="40000"/>
                        <a:lumOff val="60000"/>
                      </a:schemeClr>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15,725, 000đ</a:t>
                      </a:r>
                    </a:p>
                  </a:txBody>
                  <a:tcPr marL="68580" marR="68580" marT="0" marB="0">
                    <a:solidFill>
                      <a:schemeClr val="accent2">
                        <a:lumMod val="40000"/>
                        <a:lumOff val="60000"/>
                      </a:schemeClr>
                    </a:solidFill>
                  </a:tcPr>
                </a:tc>
                <a:extLst>
                  <a:ext uri="{0D108BD9-81ED-4DB2-BD59-A6C34878D82A}">
                    <a16:rowId xmlns:a16="http://schemas.microsoft.com/office/drawing/2014/main" val="2043961223"/>
                  </a:ext>
                </a:extLst>
              </a:tr>
              <a:tr h="164001">
                <a:tc>
                  <a:txBody>
                    <a:bodyPr/>
                    <a:lstStyle/>
                    <a:p>
                      <a:pPr algn="ctr">
                        <a:spcAft>
                          <a:spcPts val="600"/>
                        </a:spcAft>
                      </a:pPr>
                      <a:r>
                        <a:rPr lang="en-US" sz="1400">
                          <a:solidFill>
                            <a:srgbClr val="323232"/>
                          </a:solidFill>
                          <a:effectLst/>
                        </a:rPr>
                        <a:t>Server</a:t>
                      </a:r>
                      <a:endParaRPr lang="en-US" sz="1400">
                        <a:solidFill>
                          <a:srgbClr val="323232"/>
                        </a:solidFill>
                        <a:effectLst/>
                        <a:latin typeface="UVN Viet Sach"/>
                        <a:ea typeface="Calibri" panose="020F0502020204030204" pitchFamily="34" charset="0"/>
                        <a:cs typeface="Times New Roman" panose="02020603050405020304" pitchFamily="18" charset="0"/>
                      </a:endParaRPr>
                    </a:p>
                  </a:txBody>
                  <a:tcPr marL="34807" marR="34807" marT="0" marB="0">
                    <a:solidFill>
                      <a:schemeClr val="accent2">
                        <a:lumMod val="60000"/>
                        <a:lumOff val="40000"/>
                      </a:schemeClr>
                    </a:solidFill>
                  </a:tcPr>
                </a:tc>
                <a:tc>
                  <a:txBody>
                    <a:bodyPr/>
                    <a:lstStyle/>
                    <a:p>
                      <a:pPr algn="ctr">
                        <a:spcAft>
                          <a:spcPts val="600"/>
                        </a:spcAft>
                      </a:pPr>
                      <a:r>
                        <a:rPr lang="en-US" sz="1400" b="1">
                          <a:solidFill>
                            <a:srgbClr val="323232"/>
                          </a:solidFill>
                          <a:effectLst/>
                          <a:latin typeface="+mn-lt"/>
                        </a:rPr>
                        <a:t>Dell PowerEdge R740</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bg1"/>
                    </a:solidFill>
                  </a:tcPr>
                </a:tc>
                <a:tc>
                  <a:txBody>
                    <a:bodyPr/>
                    <a:lstStyle/>
                    <a:p>
                      <a:pPr algn="ctr">
                        <a:spcAft>
                          <a:spcPts val="600"/>
                        </a:spcAft>
                      </a:pPr>
                      <a:r>
                        <a:rPr lang="en-US" sz="1400" b="1">
                          <a:solidFill>
                            <a:srgbClr val="323232"/>
                          </a:solidFill>
                          <a:effectLst/>
                          <a:latin typeface="+mn-lt"/>
                        </a:rPr>
                        <a:t>3</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bg1"/>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308,400,000đ</a:t>
                      </a:r>
                    </a:p>
                  </a:txBody>
                  <a:tcPr marL="68580" marR="68580" marT="0" marB="0">
                    <a:solidFill>
                      <a:schemeClr val="bg1"/>
                    </a:solidFill>
                  </a:tcPr>
                </a:tc>
                <a:extLst>
                  <a:ext uri="{0D108BD9-81ED-4DB2-BD59-A6C34878D82A}">
                    <a16:rowId xmlns:a16="http://schemas.microsoft.com/office/drawing/2014/main" val="3120519245"/>
                  </a:ext>
                </a:extLst>
              </a:tr>
              <a:tr h="164001">
                <a:tc>
                  <a:txBody>
                    <a:bodyPr/>
                    <a:lstStyle/>
                    <a:p>
                      <a:pPr algn="ctr">
                        <a:spcAft>
                          <a:spcPts val="600"/>
                        </a:spcAft>
                      </a:pPr>
                      <a:r>
                        <a:rPr lang="en-US" sz="1400">
                          <a:solidFill>
                            <a:srgbClr val="323232"/>
                          </a:solidFill>
                          <a:effectLst/>
                        </a:rPr>
                        <a:t>Server</a:t>
                      </a:r>
                      <a:endParaRPr lang="en-US" sz="1400">
                        <a:solidFill>
                          <a:srgbClr val="323232"/>
                        </a:solidFill>
                        <a:effectLst/>
                        <a:latin typeface="UVN Viet Sach"/>
                        <a:ea typeface="Calibri" panose="020F0502020204030204" pitchFamily="34" charset="0"/>
                        <a:cs typeface="Times New Roman" panose="02020603050405020304" pitchFamily="18" charset="0"/>
                      </a:endParaRPr>
                    </a:p>
                  </a:txBody>
                  <a:tcPr marL="34807" marR="34807" marT="0" marB="0">
                    <a:solidFill>
                      <a:schemeClr val="accent2">
                        <a:lumMod val="60000"/>
                        <a:lumOff val="40000"/>
                      </a:schemeClr>
                    </a:solidFill>
                  </a:tcPr>
                </a:tc>
                <a:tc>
                  <a:txBody>
                    <a:bodyPr/>
                    <a:lstStyle/>
                    <a:p>
                      <a:pPr algn="ctr">
                        <a:spcAft>
                          <a:spcPts val="600"/>
                        </a:spcAft>
                      </a:pPr>
                      <a:r>
                        <a:rPr lang="en-US" sz="1400" b="1">
                          <a:solidFill>
                            <a:srgbClr val="323232"/>
                          </a:solidFill>
                          <a:effectLst/>
                          <a:latin typeface="+mn-lt"/>
                        </a:rPr>
                        <a:t>Dell powerEdge R740</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accent2">
                        <a:lumMod val="40000"/>
                        <a:lumOff val="60000"/>
                      </a:schemeClr>
                    </a:solidFill>
                  </a:tcPr>
                </a:tc>
                <a:tc>
                  <a:txBody>
                    <a:bodyPr/>
                    <a:lstStyle/>
                    <a:p>
                      <a:pPr algn="ctr">
                        <a:spcAft>
                          <a:spcPts val="600"/>
                        </a:spcAft>
                      </a:pPr>
                      <a:r>
                        <a:rPr lang="en-US" sz="1400" b="1">
                          <a:solidFill>
                            <a:srgbClr val="323232"/>
                          </a:solidFill>
                          <a:effectLst/>
                          <a:latin typeface="+mn-lt"/>
                        </a:rPr>
                        <a:t>2</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accent2">
                        <a:lumMod val="40000"/>
                        <a:lumOff val="60000"/>
                      </a:schemeClr>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81,075,000đ</a:t>
                      </a:r>
                    </a:p>
                  </a:txBody>
                  <a:tcPr marL="68580" marR="68580" marT="0" marB="0">
                    <a:solidFill>
                      <a:schemeClr val="accent2">
                        <a:lumMod val="40000"/>
                        <a:lumOff val="60000"/>
                      </a:schemeClr>
                    </a:solidFill>
                  </a:tcPr>
                </a:tc>
                <a:extLst>
                  <a:ext uri="{0D108BD9-81ED-4DB2-BD59-A6C34878D82A}">
                    <a16:rowId xmlns:a16="http://schemas.microsoft.com/office/drawing/2014/main" val="2409958555"/>
                  </a:ext>
                </a:extLst>
              </a:tr>
              <a:tr h="492034">
                <a:tc rowSpan="3">
                  <a:txBody>
                    <a:bodyPr/>
                    <a:lstStyle/>
                    <a:p>
                      <a:pPr algn="ctr">
                        <a:spcAft>
                          <a:spcPts val="600"/>
                        </a:spcAft>
                      </a:pPr>
                      <a:r>
                        <a:rPr lang="en-US" sz="1400">
                          <a:solidFill>
                            <a:srgbClr val="323232"/>
                          </a:solidFill>
                          <a:effectLst/>
                        </a:rPr>
                        <a:t>Cáp mạng</a:t>
                      </a:r>
                      <a:endParaRPr lang="en-US" sz="1400">
                        <a:solidFill>
                          <a:srgbClr val="323232"/>
                        </a:solidFill>
                        <a:effectLst/>
                        <a:latin typeface="UVN Viet Sach"/>
                        <a:ea typeface="Calibri" panose="020F0502020204030204" pitchFamily="34" charset="0"/>
                        <a:cs typeface="Times New Roman" panose="02020603050405020304" pitchFamily="18" charset="0"/>
                      </a:endParaRPr>
                    </a:p>
                  </a:txBody>
                  <a:tcPr marL="34807" marR="34807" marT="0" marB="0" anchor="ctr">
                    <a:solidFill>
                      <a:schemeClr val="accent2">
                        <a:lumMod val="60000"/>
                        <a:lumOff val="40000"/>
                      </a:schemeClr>
                    </a:solidFill>
                  </a:tcPr>
                </a:tc>
                <a:tc>
                  <a:txBody>
                    <a:bodyPr/>
                    <a:lstStyle/>
                    <a:p>
                      <a:pPr algn="ctr">
                        <a:spcAft>
                          <a:spcPts val="600"/>
                        </a:spcAft>
                      </a:pPr>
                      <a:r>
                        <a:rPr lang="en-US" sz="1400" b="1">
                          <a:solidFill>
                            <a:srgbClr val="323232"/>
                          </a:solidFill>
                          <a:effectLst/>
                          <a:latin typeface="+mn-lt"/>
                        </a:rPr>
                        <a:t>Cáp quang Multimode 8FO – 8 sợi OM2 GYXTW 50/125µm</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bg1"/>
                    </a:solidFill>
                  </a:tcPr>
                </a:tc>
                <a:tc>
                  <a:txBody>
                    <a:bodyPr/>
                    <a:lstStyle/>
                    <a:p>
                      <a:pPr algn="ctr">
                        <a:spcAft>
                          <a:spcPts val="600"/>
                        </a:spcAft>
                      </a:pPr>
                      <a:r>
                        <a:rPr lang="en-US" sz="1400" b="1">
                          <a:solidFill>
                            <a:srgbClr val="323232"/>
                          </a:solidFill>
                          <a:effectLst/>
                          <a:latin typeface="+mn-lt"/>
                        </a:rPr>
                        <a:t>50 m</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bg1"/>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1,450,000đ</a:t>
                      </a:r>
                    </a:p>
                  </a:txBody>
                  <a:tcPr marL="68580" marR="68580" marT="0" marB="0">
                    <a:solidFill>
                      <a:schemeClr val="bg1"/>
                    </a:solidFill>
                  </a:tcPr>
                </a:tc>
                <a:extLst>
                  <a:ext uri="{0D108BD9-81ED-4DB2-BD59-A6C34878D82A}">
                    <a16:rowId xmlns:a16="http://schemas.microsoft.com/office/drawing/2014/main" val="419837461"/>
                  </a:ext>
                </a:extLst>
              </a:tr>
              <a:tr h="348343">
                <a:tc vMerge="1">
                  <a:txBody>
                    <a:bodyPr/>
                    <a:lstStyle/>
                    <a:p>
                      <a:endParaRPr lang="en-US"/>
                    </a:p>
                  </a:txBody>
                  <a:tcPr/>
                </a:tc>
                <a:tc>
                  <a:txBody>
                    <a:bodyPr/>
                    <a:lstStyle/>
                    <a:p>
                      <a:pPr algn="ctr">
                        <a:spcAft>
                          <a:spcPts val="600"/>
                        </a:spcAft>
                      </a:pPr>
                      <a:r>
                        <a:rPr lang="en-US" sz="1400" b="1">
                          <a:solidFill>
                            <a:srgbClr val="323232"/>
                          </a:solidFill>
                          <a:effectLst/>
                          <a:latin typeface="+mn-lt"/>
                        </a:rPr>
                        <a:t>Stp Flat 10gigabit Cat 7</a:t>
                      </a:r>
                      <a:endParaRPr lang="en-US" sz="1400" b="1">
                        <a:solidFill>
                          <a:srgbClr val="323232"/>
                        </a:solidFill>
                        <a:latin typeface="+mn-lt"/>
                      </a:endParaRPr>
                    </a:p>
                  </a:txBody>
                  <a:tcPr marL="34807" marR="34807" marT="0" marB="0" anchor="ctr">
                    <a:solidFill>
                      <a:schemeClr val="accent2">
                        <a:lumMod val="40000"/>
                        <a:lumOff val="60000"/>
                      </a:schemeClr>
                    </a:solidFill>
                  </a:tcPr>
                </a:tc>
                <a:tc>
                  <a:txBody>
                    <a:bodyPr/>
                    <a:lstStyle/>
                    <a:p>
                      <a:pPr algn="ctr">
                        <a:spcAft>
                          <a:spcPts val="600"/>
                        </a:spcAft>
                      </a:pPr>
                      <a:r>
                        <a:rPr lang="en-US" sz="1400" b="1">
                          <a:solidFill>
                            <a:srgbClr val="323232"/>
                          </a:solidFill>
                          <a:effectLst/>
                          <a:latin typeface="+mn-lt"/>
                        </a:rPr>
                        <a:t>50m</a:t>
                      </a:r>
                      <a:endParaRPr lang="en-US" sz="16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accent2">
                        <a:lumMod val="40000"/>
                        <a:lumOff val="60000"/>
                      </a:schemeClr>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748,000đ</a:t>
                      </a:r>
                    </a:p>
                  </a:txBody>
                  <a:tcPr marL="68580" marR="68580" marT="0" marB="0">
                    <a:solidFill>
                      <a:schemeClr val="accent2">
                        <a:lumMod val="40000"/>
                        <a:lumOff val="60000"/>
                      </a:schemeClr>
                    </a:solidFill>
                  </a:tcPr>
                </a:tc>
                <a:extLst>
                  <a:ext uri="{0D108BD9-81ED-4DB2-BD59-A6C34878D82A}">
                    <a16:rowId xmlns:a16="http://schemas.microsoft.com/office/drawing/2014/main" val="2199633819"/>
                  </a:ext>
                </a:extLst>
              </a:tr>
              <a:tr h="478971">
                <a:tc vMerge="1">
                  <a:txBody>
                    <a:bodyPr/>
                    <a:lstStyle/>
                    <a:p>
                      <a:endParaRPr lang="en-US"/>
                    </a:p>
                  </a:txBody>
                  <a:tcPr/>
                </a:tc>
                <a:tc>
                  <a:txBody>
                    <a:bodyPr/>
                    <a:lstStyle/>
                    <a:p>
                      <a:pPr algn="ctr">
                        <a:spcAft>
                          <a:spcPts val="600"/>
                        </a:spcAft>
                      </a:pPr>
                      <a:r>
                        <a:rPr lang="en-US" sz="1400" b="1">
                          <a:solidFill>
                            <a:srgbClr val="323232"/>
                          </a:solidFill>
                          <a:effectLst/>
                          <a:latin typeface="+mn-lt"/>
                        </a:rPr>
                        <a:t>CAT6 STP Ugreen 108UM1125 3NW</a:t>
                      </a:r>
                      <a:endParaRPr lang="en-US" sz="1400" b="1">
                        <a:solidFill>
                          <a:srgbClr val="323232"/>
                        </a:solidFill>
                        <a:latin typeface="+mn-lt"/>
                      </a:endParaRPr>
                    </a:p>
                  </a:txBody>
                  <a:tcPr marL="34807" marR="34807" marT="0" marB="0" anchor="ctr">
                    <a:solidFill>
                      <a:schemeClr val="bg1"/>
                    </a:solidFill>
                  </a:tcPr>
                </a:tc>
                <a:tc>
                  <a:txBody>
                    <a:bodyPr/>
                    <a:lstStyle/>
                    <a:p>
                      <a:pPr algn="ctr">
                        <a:spcAft>
                          <a:spcPts val="600"/>
                        </a:spcAft>
                      </a:pPr>
                      <a:r>
                        <a:rPr lang="en-US" sz="1400" b="1">
                          <a:solidFill>
                            <a:srgbClr val="323232"/>
                          </a:solidFill>
                          <a:effectLst/>
                          <a:latin typeface="+mn-lt"/>
                        </a:rPr>
                        <a:t>500m</a:t>
                      </a:r>
                      <a:endParaRPr lang="en-US" sz="16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bg1"/>
                    </a:solidFill>
                  </a:tcPr>
                </a:tc>
                <a:tc>
                  <a:txBody>
                    <a:bodyPr/>
                    <a:lstStyle/>
                    <a:p>
                      <a:pPr algn="ctr">
                        <a:spcAft>
                          <a:spcPts val="600"/>
                        </a:spcAft>
                      </a:pPr>
                      <a:r>
                        <a:rPr lang="en-US" sz="1400" b="1" dirty="0">
                          <a:solidFill>
                            <a:srgbClr val="323232"/>
                          </a:solidFill>
                          <a:effectLst/>
                          <a:latin typeface="+mn-lt"/>
                          <a:ea typeface="Calibri" panose="020F0502020204030204" pitchFamily="34" charset="0"/>
                          <a:cs typeface="Times New Roman" panose="02020603050405020304" pitchFamily="18" charset="0"/>
                        </a:rPr>
                        <a:t>7,120,000đ</a:t>
                      </a:r>
                    </a:p>
                  </a:txBody>
                  <a:tcPr marL="68580" marR="68580" marT="0" marB="0">
                    <a:solidFill>
                      <a:schemeClr val="bg1"/>
                    </a:solidFill>
                  </a:tcPr>
                </a:tc>
                <a:extLst>
                  <a:ext uri="{0D108BD9-81ED-4DB2-BD59-A6C34878D82A}">
                    <a16:rowId xmlns:a16="http://schemas.microsoft.com/office/drawing/2014/main" val="3177241417"/>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7" name="Google Shape;608;p35">
            <a:extLst>
              <a:ext uri="{FF2B5EF4-FFF2-40B4-BE49-F238E27FC236}">
                <a16:creationId xmlns:a16="http://schemas.microsoft.com/office/drawing/2014/main" id="{8D4CE530-3A00-52F7-95A5-D216684B704C}"/>
              </a:ext>
            </a:extLst>
          </p:cNvPr>
          <p:cNvSpPr/>
          <p:nvPr/>
        </p:nvSpPr>
        <p:spPr>
          <a:xfrm>
            <a:off x="1180843" y="935670"/>
            <a:ext cx="1176000" cy="1176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6600" b="1">
                <a:solidFill>
                  <a:schemeClr val="bg1"/>
                </a:solidFill>
                <a:effectLst>
                  <a:outerShdw blurRad="38100" dist="38100" dir="2700000" algn="tl">
                    <a:srgbClr val="000000">
                      <a:alpha val="43137"/>
                    </a:srgbClr>
                  </a:outerShdw>
                </a:effectLst>
              </a:rPr>
              <a:t>2</a:t>
            </a:r>
            <a:endParaRPr sz="6600" b="1">
              <a:solidFill>
                <a:schemeClr val="bg1"/>
              </a:solidFill>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41ABFDB1-B670-46DB-1734-11F8415D6A96}"/>
              </a:ext>
            </a:extLst>
          </p:cNvPr>
          <p:cNvSpPr txBox="1"/>
          <p:nvPr/>
        </p:nvSpPr>
        <p:spPr>
          <a:xfrm>
            <a:off x="2356843" y="1262060"/>
            <a:ext cx="5021943" cy="523220"/>
          </a:xfrm>
          <a:prstGeom prst="rect">
            <a:avLst/>
          </a:prstGeom>
          <a:noFill/>
        </p:spPr>
        <p:txBody>
          <a:bodyPr wrap="square" rtlCol="0">
            <a:spAutoFit/>
          </a:bodyPr>
          <a:lstStyle/>
          <a:p>
            <a:r>
              <a:rPr lang="en-US" sz="2800" b="1">
                <a:solidFill>
                  <a:schemeClr val="accent2">
                    <a:lumMod val="50000"/>
                  </a:schemeClr>
                </a:solidFill>
                <a:effectLst>
                  <a:outerShdw blurRad="38100" dist="38100" dir="2700000" algn="tl">
                    <a:srgbClr val="000000">
                      <a:alpha val="43137"/>
                    </a:srgbClr>
                  </a:outerShdw>
                </a:effectLst>
              </a:rPr>
              <a:t>Sơ đồ vật lý ở chi nhánh</a:t>
            </a:r>
          </a:p>
        </p:txBody>
      </p:sp>
      <p:graphicFrame>
        <p:nvGraphicFramePr>
          <p:cNvPr id="2" name="Table 1">
            <a:extLst>
              <a:ext uri="{FF2B5EF4-FFF2-40B4-BE49-F238E27FC236}">
                <a16:creationId xmlns:a16="http://schemas.microsoft.com/office/drawing/2014/main" id="{42081D87-4B1F-DED3-F5A0-7F2B2A7029A9}"/>
              </a:ext>
            </a:extLst>
          </p:cNvPr>
          <p:cNvGraphicFramePr>
            <a:graphicFrameLocks noGrp="1"/>
          </p:cNvGraphicFramePr>
          <p:nvPr>
            <p:extLst>
              <p:ext uri="{D42A27DB-BD31-4B8C-83A1-F6EECF244321}">
                <p14:modId xmlns:p14="http://schemas.microsoft.com/office/powerpoint/2010/main" val="1354982895"/>
              </p:ext>
            </p:extLst>
          </p:nvPr>
        </p:nvGraphicFramePr>
        <p:xfrm>
          <a:off x="2202009" y="2276224"/>
          <a:ext cx="7787981" cy="3319716"/>
        </p:xfrm>
        <a:graphic>
          <a:graphicData uri="http://schemas.openxmlformats.org/drawingml/2006/table">
            <a:tbl>
              <a:tblPr firstRow="1" firstCol="1" bandRow="1">
                <a:solidFill>
                  <a:srgbClr val="00CC99"/>
                </a:solidFill>
                <a:tableStyleId>{85BE263C-DBD7-4A20-BB59-AAB30ACAA65A}</a:tableStyleId>
              </a:tblPr>
              <a:tblGrid>
                <a:gridCol w="1825171">
                  <a:extLst>
                    <a:ext uri="{9D8B030D-6E8A-4147-A177-3AD203B41FA5}">
                      <a16:colId xmlns:a16="http://schemas.microsoft.com/office/drawing/2014/main" val="3695725929"/>
                    </a:ext>
                  </a:extLst>
                </a:gridCol>
                <a:gridCol w="2560290">
                  <a:extLst>
                    <a:ext uri="{9D8B030D-6E8A-4147-A177-3AD203B41FA5}">
                      <a16:colId xmlns:a16="http://schemas.microsoft.com/office/drawing/2014/main" val="2102476541"/>
                    </a:ext>
                  </a:extLst>
                </a:gridCol>
                <a:gridCol w="1023745">
                  <a:extLst>
                    <a:ext uri="{9D8B030D-6E8A-4147-A177-3AD203B41FA5}">
                      <a16:colId xmlns:a16="http://schemas.microsoft.com/office/drawing/2014/main" val="1082144428"/>
                    </a:ext>
                  </a:extLst>
                </a:gridCol>
                <a:gridCol w="2378775">
                  <a:extLst>
                    <a:ext uri="{9D8B030D-6E8A-4147-A177-3AD203B41FA5}">
                      <a16:colId xmlns:a16="http://schemas.microsoft.com/office/drawing/2014/main" val="1085320416"/>
                    </a:ext>
                  </a:extLst>
                </a:gridCol>
              </a:tblGrid>
              <a:tr h="530796">
                <a:tc>
                  <a:txBody>
                    <a:bodyPr/>
                    <a:lstStyle/>
                    <a:p>
                      <a:pPr algn="ctr">
                        <a:spcAft>
                          <a:spcPts val="600"/>
                        </a:spcAft>
                      </a:pPr>
                      <a:r>
                        <a:rPr lang="en-US" sz="1600" b="1">
                          <a:solidFill>
                            <a:srgbClr val="323232"/>
                          </a:solidFill>
                          <a:effectLst/>
                        </a:rPr>
                        <a:t>Loại thiết bị</a:t>
                      </a:r>
                      <a:endParaRPr lang="en-US" sz="16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accent2">
                        <a:lumMod val="60000"/>
                        <a:lumOff val="40000"/>
                      </a:schemeClr>
                    </a:solidFill>
                  </a:tcPr>
                </a:tc>
                <a:tc>
                  <a:txBody>
                    <a:bodyPr/>
                    <a:lstStyle/>
                    <a:p>
                      <a:pPr algn="ctr">
                        <a:spcAft>
                          <a:spcPts val="600"/>
                        </a:spcAft>
                      </a:pPr>
                      <a:r>
                        <a:rPr lang="en-US" sz="1600" b="1">
                          <a:solidFill>
                            <a:srgbClr val="323232"/>
                          </a:solidFill>
                          <a:effectLst/>
                        </a:rPr>
                        <a:t>Mẫu nhóm sản phẩm</a:t>
                      </a:r>
                      <a:endParaRPr lang="en-US" sz="16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accent2">
                        <a:lumMod val="60000"/>
                        <a:lumOff val="40000"/>
                      </a:schemeClr>
                    </a:solidFill>
                  </a:tcPr>
                </a:tc>
                <a:tc>
                  <a:txBody>
                    <a:bodyPr/>
                    <a:lstStyle/>
                    <a:p>
                      <a:pPr algn="ctr">
                        <a:spcAft>
                          <a:spcPts val="600"/>
                        </a:spcAft>
                      </a:pPr>
                      <a:r>
                        <a:rPr lang="en-US" sz="1600" b="1">
                          <a:solidFill>
                            <a:srgbClr val="323232"/>
                          </a:solidFill>
                          <a:effectLst/>
                        </a:rPr>
                        <a:t>Số lượng thiết bị</a:t>
                      </a:r>
                      <a:endParaRPr lang="en-US" sz="16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accent2">
                        <a:lumMod val="60000"/>
                        <a:lumOff val="40000"/>
                      </a:schemeClr>
                    </a:solidFill>
                  </a:tcPr>
                </a:tc>
                <a:tc>
                  <a:txBody>
                    <a:bodyPr/>
                    <a:lstStyle/>
                    <a:p>
                      <a:pPr algn="ctr">
                        <a:spcAft>
                          <a:spcPts val="600"/>
                        </a:spcAft>
                      </a:pPr>
                      <a:r>
                        <a:rPr lang="en-US" sz="1600" b="1">
                          <a:solidFill>
                            <a:srgbClr val="323232"/>
                          </a:solidFill>
                          <a:effectLst/>
                        </a:rPr>
                        <a:t>Đơn giá ước tính</a:t>
                      </a:r>
                      <a:endParaRPr lang="en-US" sz="16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accent2">
                        <a:lumMod val="60000"/>
                        <a:lumOff val="40000"/>
                      </a:schemeClr>
                    </a:solidFill>
                  </a:tcPr>
                </a:tc>
                <a:extLst>
                  <a:ext uri="{0D108BD9-81ED-4DB2-BD59-A6C34878D82A}">
                    <a16:rowId xmlns:a16="http://schemas.microsoft.com/office/drawing/2014/main" val="96145814"/>
                  </a:ext>
                </a:extLst>
              </a:tr>
              <a:tr h="111899">
                <a:tc>
                  <a:txBody>
                    <a:bodyPr/>
                    <a:lstStyle/>
                    <a:p>
                      <a:pPr algn="ctr">
                        <a:spcAft>
                          <a:spcPts val="600"/>
                        </a:spcAft>
                      </a:pPr>
                      <a:r>
                        <a:rPr lang="en-US" sz="1400">
                          <a:solidFill>
                            <a:srgbClr val="323232"/>
                          </a:solidFill>
                          <a:effectLst/>
                        </a:rPr>
                        <a:t>Gói cước Internet</a:t>
                      </a:r>
                      <a:endParaRPr lang="en-US" sz="1400">
                        <a:solidFill>
                          <a:srgbClr val="323232"/>
                        </a:solidFill>
                        <a:effectLst/>
                        <a:latin typeface="UVN Viet Sach"/>
                        <a:ea typeface="Calibri" panose="020F0502020204030204" pitchFamily="34" charset="0"/>
                        <a:cs typeface="Times New Roman" panose="02020603050405020304" pitchFamily="18" charset="0"/>
                      </a:endParaRPr>
                    </a:p>
                  </a:txBody>
                  <a:tcPr marL="34807" marR="34807" marT="0" marB="0">
                    <a:solidFill>
                      <a:schemeClr val="accent2">
                        <a:lumMod val="60000"/>
                        <a:lumOff val="40000"/>
                      </a:schemeClr>
                    </a:solidFill>
                  </a:tcPr>
                </a:tc>
                <a:tc>
                  <a:txBody>
                    <a:bodyPr/>
                    <a:lstStyle/>
                    <a:p>
                      <a:pPr algn="ctr">
                        <a:spcAft>
                          <a:spcPts val="600"/>
                        </a:spcAft>
                      </a:pPr>
                      <a:r>
                        <a:rPr lang="en-US" sz="1400" b="1">
                          <a:solidFill>
                            <a:srgbClr val="323232"/>
                          </a:solidFill>
                          <a:effectLst/>
                          <a:latin typeface="+mn-lt"/>
                        </a:rPr>
                        <a:t>IP Tĩnh </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nchorCtr="1">
                    <a:solidFill>
                      <a:schemeClr val="bg1"/>
                    </a:solidFill>
                  </a:tcPr>
                </a:tc>
                <a:tc>
                  <a:txBody>
                    <a:bodyPr/>
                    <a:lstStyle/>
                    <a:p>
                      <a:pPr algn="ctr">
                        <a:spcAft>
                          <a:spcPts val="600"/>
                        </a:spcAft>
                      </a:pPr>
                      <a:r>
                        <a:rPr lang="en-US" sz="1400" b="1">
                          <a:solidFill>
                            <a:srgbClr val="323232"/>
                          </a:solidFill>
                          <a:effectLst/>
                          <a:latin typeface="+mn-lt"/>
                        </a:rPr>
                        <a:t>1</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bg1"/>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500,000đ</a:t>
                      </a:r>
                    </a:p>
                  </a:txBody>
                  <a:tcPr marL="68580" marR="68580" marT="0" marB="0">
                    <a:solidFill>
                      <a:schemeClr val="bg1"/>
                    </a:solidFill>
                  </a:tcPr>
                </a:tc>
                <a:extLst>
                  <a:ext uri="{0D108BD9-81ED-4DB2-BD59-A6C34878D82A}">
                    <a16:rowId xmlns:a16="http://schemas.microsoft.com/office/drawing/2014/main" val="3336989572"/>
                  </a:ext>
                </a:extLst>
              </a:tr>
              <a:tr h="209721">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Router</a:t>
                      </a:r>
                    </a:p>
                  </a:txBody>
                  <a:tcPr marL="68580" marR="68580" marT="0" marB="0">
                    <a:solidFill>
                      <a:schemeClr val="accent2">
                        <a:lumMod val="60000"/>
                        <a:lumOff val="40000"/>
                      </a:schemeClr>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Cisco ISR4351/K9</a:t>
                      </a:r>
                    </a:p>
                  </a:txBody>
                  <a:tcPr marL="68580" marR="68580" marT="0" marB="0">
                    <a:solidFill>
                      <a:schemeClr val="accent2">
                        <a:lumMod val="40000"/>
                        <a:lumOff val="60000"/>
                      </a:schemeClr>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1</a:t>
                      </a:r>
                    </a:p>
                  </a:txBody>
                  <a:tcPr marL="68580" marR="68580" marT="0" marB="0">
                    <a:solidFill>
                      <a:schemeClr val="accent2">
                        <a:lumMod val="40000"/>
                        <a:lumOff val="60000"/>
                      </a:schemeClr>
                    </a:solidFill>
                  </a:tcPr>
                </a:tc>
                <a:tc>
                  <a:txBody>
                    <a:bodyPr/>
                    <a:lstStyle/>
                    <a:p>
                      <a:pPr algn="ctr">
                        <a:spcAft>
                          <a:spcPts val="600"/>
                        </a:spcAft>
                      </a:pPr>
                      <a:r>
                        <a:rPr lang="en-US" sz="1400" b="1">
                          <a:solidFill>
                            <a:srgbClr val="323232"/>
                          </a:solidFill>
                          <a:effectLst/>
                          <a:latin typeface="Arial" panose="020B0604020202020204" pitchFamily="34" charset="0"/>
                          <a:ea typeface="Calibri" panose="020F0502020204030204" pitchFamily="34" charset="0"/>
                          <a:cs typeface="Arial" panose="020B0604020202020204" pitchFamily="34" charset="0"/>
                        </a:rPr>
                        <a:t>128,800, 000đ</a:t>
                      </a:r>
                    </a:p>
                  </a:txBody>
                  <a:tcPr marL="68580" marR="68580" marT="0" marB="0">
                    <a:solidFill>
                      <a:schemeClr val="accent2">
                        <a:lumMod val="40000"/>
                        <a:lumOff val="60000"/>
                      </a:schemeClr>
                    </a:solidFill>
                  </a:tcPr>
                </a:tc>
                <a:extLst>
                  <a:ext uri="{0D108BD9-81ED-4DB2-BD59-A6C34878D82A}">
                    <a16:rowId xmlns:a16="http://schemas.microsoft.com/office/drawing/2014/main" val="2469699753"/>
                  </a:ext>
                </a:extLst>
              </a:tr>
              <a:tr h="164001">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Firewall</a:t>
                      </a:r>
                    </a:p>
                  </a:txBody>
                  <a:tcPr marL="68580" marR="68580" marT="0" marB="0">
                    <a:solidFill>
                      <a:schemeClr val="accent2">
                        <a:lumMod val="60000"/>
                        <a:lumOff val="40000"/>
                      </a:schemeClr>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Cisco ASA5500X-K9</a:t>
                      </a:r>
                    </a:p>
                  </a:txBody>
                  <a:tcPr marL="68580" marR="68580" marT="0" marB="0">
                    <a:solidFill>
                      <a:schemeClr val="bg1"/>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1</a:t>
                      </a:r>
                    </a:p>
                  </a:txBody>
                  <a:tcPr marL="68580" marR="68580" marT="0" marB="0">
                    <a:solidFill>
                      <a:schemeClr val="bg1"/>
                    </a:solidFill>
                  </a:tcPr>
                </a:tc>
                <a:tc>
                  <a:txBody>
                    <a:bodyPr/>
                    <a:lstStyle/>
                    <a:p>
                      <a:pPr algn="ctr">
                        <a:spcAft>
                          <a:spcPts val="600"/>
                        </a:spcAft>
                      </a:pPr>
                      <a:r>
                        <a:rPr lang="en-US" sz="1400" b="1">
                          <a:solidFill>
                            <a:srgbClr val="323232"/>
                          </a:solidFill>
                          <a:effectLst/>
                          <a:latin typeface="Arial" panose="020B0604020202020204" pitchFamily="34" charset="0"/>
                          <a:ea typeface="Calibri" panose="020F0502020204030204" pitchFamily="34" charset="0"/>
                          <a:cs typeface="Arial" panose="020B0604020202020204" pitchFamily="34" charset="0"/>
                        </a:rPr>
                        <a:t>38,500, 000đ</a:t>
                      </a:r>
                    </a:p>
                  </a:txBody>
                  <a:tcPr marL="68580" marR="68580" marT="0" marB="0">
                    <a:solidFill>
                      <a:schemeClr val="bg1"/>
                    </a:solidFill>
                  </a:tcPr>
                </a:tc>
                <a:extLst>
                  <a:ext uri="{0D108BD9-81ED-4DB2-BD59-A6C34878D82A}">
                    <a16:rowId xmlns:a16="http://schemas.microsoft.com/office/drawing/2014/main" val="731468668"/>
                  </a:ext>
                </a:extLst>
              </a:tr>
              <a:tr h="164001">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Switch Layer 3</a:t>
                      </a:r>
                    </a:p>
                  </a:txBody>
                  <a:tcPr marL="68580" marR="68580" marT="0" marB="0">
                    <a:solidFill>
                      <a:schemeClr val="accent2">
                        <a:lumMod val="60000"/>
                        <a:lumOff val="40000"/>
                      </a:schemeClr>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Cisco WS-C3650-24TS-s</a:t>
                      </a:r>
                    </a:p>
                  </a:txBody>
                  <a:tcPr marL="68580" marR="68580" marT="0" marB="0">
                    <a:solidFill>
                      <a:schemeClr val="accent2">
                        <a:lumMod val="40000"/>
                        <a:lumOff val="60000"/>
                      </a:schemeClr>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1</a:t>
                      </a:r>
                    </a:p>
                  </a:txBody>
                  <a:tcPr marL="68580" marR="68580" marT="0" marB="0">
                    <a:solidFill>
                      <a:schemeClr val="accent2">
                        <a:lumMod val="40000"/>
                        <a:lumOff val="60000"/>
                      </a:schemeClr>
                    </a:solidFill>
                  </a:tcPr>
                </a:tc>
                <a:tc>
                  <a:txBody>
                    <a:bodyPr/>
                    <a:lstStyle/>
                    <a:p>
                      <a:pPr algn="ctr">
                        <a:spcAft>
                          <a:spcPts val="600"/>
                        </a:spcAft>
                      </a:pPr>
                      <a:r>
                        <a:rPr lang="en-US" sz="1400" b="1">
                          <a:solidFill>
                            <a:srgbClr val="323232"/>
                          </a:solidFill>
                          <a:effectLst/>
                          <a:latin typeface="Arial" panose="020B0604020202020204" pitchFamily="34" charset="0"/>
                          <a:ea typeface="Calibri" panose="020F0502020204030204" pitchFamily="34" charset="0"/>
                          <a:cs typeface="Arial" panose="020B0604020202020204" pitchFamily="34" charset="0"/>
                        </a:rPr>
                        <a:t>84,800,000đ</a:t>
                      </a:r>
                    </a:p>
                  </a:txBody>
                  <a:tcPr marL="68580" marR="68580" marT="0" marB="0">
                    <a:solidFill>
                      <a:schemeClr val="accent2">
                        <a:lumMod val="40000"/>
                        <a:lumOff val="60000"/>
                      </a:schemeClr>
                    </a:solidFill>
                  </a:tcPr>
                </a:tc>
                <a:extLst>
                  <a:ext uri="{0D108BD9-81ED-4DB2-BD59-A6C34878D82A}">
                    <a16:rowId xmlns:a16="http://schemas.microsoft.com/office/drawing/2014/main" val="2466477557"/>
                  </a:ext>
                </a:extLst>
              </a:tr>
              <a:tr h="164001">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Switch layer 2</a:t>
                      </a:r>
                    </a:p>
                  </a:txBody>
                  <a:tcPr marL="68580" marR="68580" marT="0" marB="0">
                    <a:solidFill>
                      <a:schemeClr val="accent2">
                        <a:lumMod val="60000"/>
                        <a:lumOff val="40000"/>
                      </a:schemeClr>
                    </a:solidFill>
                  </a:tcPr>
                </a:tc>
                <a:tc>
                  <a:txBody>
                    <a:bodyPr/>
                    <a:lstStyle/>
                    <a:p>
                      <a:pPr algn="ctr">
                        <a:spcAft>
                          <a:spcPts val="600"/>
                        </a:spcAft>
                      </a:pPr>
                      <a:r>
                        <a:rPr lang="en-US" sz="1400" b="1" i="0">
                          <a:solidFill>
                            <a:srgbClr val="323232"/>
                          </a:solidFill>
                          <a:effectLst/>
                          <a:latin typeface="+mn-lt"/>
                          <a:ea typeface="Calibri" panose="020F0502020204030204" pitchFamily="34" charset="0"/>
                          <a:cs typeface="Times New Roman" panose="02020603050405020304" pitchFamily="18" charset="0"/>
                        </a:rPr>
                        <a:t>D-Link</a:t>
                      </a:r>
                      <a:br>
                        <a:rPr lang="en-US" sz="1400" b="1">
                          <a:solidFill>
                            <a:srgbClr val="323232"/>
                          </a:solidFill>
                          <a:effectLst/>
                          <a:latin typeface="+mn-lt"/>
                          <a:ea typeface="Calibri" panose="020F0502020204030204" pitchFamily="34" charset="0"/>
                          <a:cs typeface="Times New Roman" panose="02020603050405020304" pitchFamily="18" charset="0"/>
                        </a:rPr>
                      </a:br>
                      <a:r>
                        <a:rPr lang="en-US" sz="1400" b="1" i="0">
                          <a:solidFill>
                            <a:srgbClr val="323232"/>
                          </a:solidFill>
                          <a:effectLst/>
                          <a:latin typeface="+mn-lt"/>
                          <a:ea typeface="Calibri" panose="020F0502020204030204" pitchFamily="34" charset="0"/>
                          <a:cs typeface="Times New Roman" panose="02020603050405020304" pitchFamily="18" charset="0"/>
                        </a:rPr>
                        <a:t>DGS-3000- 52L</a:t>
                      </a:r>
                      <a:endParaRPr lang="en-US" sz="1400" b="1">
                        <a:solidFill>
                          <a:srgbClr val="323232"/>
                        </a:solidFill>
                        <a:effectLst/>
                        <a:latin typeface="+mn-lt"/>
                        <a:ea typeface="Calibri" panose="020F0502020204030204" pitchFamily="34" charset="0"/>
                        <a:cs typeface="Times New Roman" panose="02020603050405020304" pitchFamily="18" charset="0"/>
                      </a:endParaRPr>
                    </a:p>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 </a:t>
                      </a:r>
                    </a:p>
                  </a:txBody>
                  <a:tcPr marL="68580" marR="68580" marT="0" marB="0">
                    <a:solidFill>
                      <a:schemeClr val="bg1"/>
                    </a:solidFill>
                  </a:tcPr>
                </a:tc>
                <a:tc>
                  <a:txBody>
                    <a:bodyPr/>
                    <a:lstStyle/>
                    <a:p>
                      <a:pPr algn="ctr">
                        <a:spcAft>
                          <a:spcPts val="600"/>
                        </a:spcAft>
                      </a:pPr>
                      <a:endParaRPr lang="en-US" sz="1400" b="1">
                        <a:solidFill>
                          <a:srgbClr val="323232"/>
                        </a:solidFill>
                        <a:effectLst/>
                        <a:latin typeface="+mn-lt"/>
                        <a:ea typeface="Calibri" panose="020F0502020204030204" pitchFamily="34" charset="0"/>
                        <a:cs typeface="Times New Roman" panose="02020603050405020304" pitchFamily="18" charset="0"/>
                      </a:endParaRPr>
                    </a:p>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1</a:t>
                      </a:r>
                    </a:p>
                  </a:txBody>
                  <a:tcPr marL="68580" marR="68580" marT="0" marB="0">
                    <a:solidFill>
                      <a:schemeClr val="bg1"/>
                    </a:solidFill>
                  </a:tcPr>
                </a:tc>
                <a:tc>
                  <a:txBody>
                    <a:bodyPr/>
                    <a:lstStyle/>
                    <a:p>
                      <a:pPr algn="ctr">
                        <a:spcAft>
                          <a:spcPts val="600"/>
                        </a:spcAft>
                      </a:pPr>
                      <a:r>
                        <a:rPr lang="en-US" sz="1400" b="1">
                          <a:solidFill>
                            <a:srgbClr val="323232"/>
                          </a:solidFill>
                          <a:effectLst/>
                          <a:latin typeface="Arial" panose="020B0604020202020204" pitchFamily="34" charset="0"/>
                          <a:ea typeface="Calibri" panose="020F0502020204030204" pitchFamily="34" charset="0"/>
                          <a:cs typeface="Arial" panose="020B0604020202020204" pitchFamily="34" charset="0"/>
                        </a:rPr>
                        <a:t>46, 000, 000đ</a:t>
                      </a:r>
                    </a:p>
                  </a:txBody>
                  <a:tcPr marL="68580" marR="68580" marT="0" marB="0">
                    <a:solidFill>
                      <a:schemeClr val="bg1"/>
                    </a:solidFill>
                  </a:tcPr>
                </a:tc>
                <a:extLst>
                  <a:ext uri="{0D108BD9-81ED-4DB2-BD59-A6C34878D82A}">
                    <a16:rowId xmlns:a16="http://schemas.microsoft.com/office/drawing/2014/main" val="2353661907"/>
                  </a:ext>
                </a:extLst>
              </a:tr>
              <a:tr h="367361">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Mesh wifi</a:t>
                      </a:r>
                    </a:p>
                  </a:txBody>
                  <a:tcPr marL="68580" marR="68580" marT="0" marB="0">
                    <a:solidFill>
                      <a:schemeClr val="accent2">
                        <a:lumMod val="60000"/>
                        <a:lumOff val="40000"/>
                      </a:schemeClr>
                    </a:solidFill>
                  </a:tcPr>
                </a:tc>
                <a:tc>
                  <a:txBody>
                    <a:bodyPr/>
                    <a:lstStyle/>
                    <a:p>
                      <a:pPr algn="ctr">
                        <a:spcAft>
                          <a:spcPts val="600"/>
                        </a:spcAft>
                      </a:pPr>
                      <a:r>
                        <a:rPr lang="en-US" sz="1400" b="1" i="0">
                          <a:solidFill>
                            <a:srgbClr val="323232"/>
                          </a:solidFill>
                          <a:effectLst/>
                          <a:latin typeface="+mn-lt"/>
                          <a:ea typeface="Calibri" panose="020F0502020204030204" pitchFamily="34" charset="0"/>
                          <a:cs typeface="Times New Roman" panose="02020603050405020304" pitchFamily="18" charset="0"/>
                        </a:rPr>
                        <a:t>ASUS XD4 (B-2-PK) AX1800 wifi 6</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1</a:t>
                      </a:r>
                    </a:p>
                  </a:txBody>
                  <a:tcPr marL="68580" marR="68580" marT="0" marB="0">
                    <a:solidFill>
                      <a:schemeClr val="accent2">
                        <a:lumMod val="40000"/>
                        <a:lumOff val="60000"/>
                      </a:schemeClr>
                    </a:solidFill>
                  </a:tcPr>
                </a:tc>
                <a:tc>
                  <a:txBody>
                    <a:bodyPr/>
                    <a:lstStyle/>
                    <a:p>
                      <a:pPr algn="ctr">
                        <a:spcAft>
                          <a:spcPts val="600"/>
                        </a:spcAft>
                      </a:pPr>
                      <a:r>
                        <a:rPr lang="en-US" sz="1400" b="1">
                          <a:solidFill>
                            <a:srgbClr val="323232"/>
                          </a:solidFill>
                          <a:effectLst/>
                          <a:latin typeface="Arial" panose="020B0604020202020204" pitchFamily="34" charset="0"/>
                          <a:ea typeface="Calibri" panose="020F0502020204030204" pitchFamily="34" charset="0"/>
                          <a:cs typeface="Arial" panose="020B0604020202020204" pitchFamily="34" charset="0"/>
                        </a:rPr>
                        <a:t>5,000,000đ</a:t>
                      </a:r>
                    </a:p>
                  </a:txBody>
                  <a:tcPr marL="68580" marR="68580" marT="0" marB="0">
                    <a:solidFill>
                      <a:schemeClr val="accent2">
                        <a:lumMod val="40000"/>
                        <a:lumOff val="60000"/>
                      </a:schemeClr>
                    </a:solidFill>
                  </a:tcPr>
                </a:tc>
                <a:extLst>
                  <a:ext uri="{0D108BD9-81ED-4DB2-BD59-A6C34878D82A}">
                    <a16:rowId xmlns:a16="http://schemas.microsoft.com/office/drawing/2014/main" val="2994376054"/>
                  </a:ext>
                </a:extLst>
              </a:tr>
              <a:tr h="194139">
                <a:tc>
                  <a:txBody>
                    <a:bodyPr/>
                    <a:lstStyle/>
                    <a:p>
                      <a:pPr algn="ctr">
                        <a:spcAft>
                          <a:spcPts val="600"/>
                        </a:spcAft>
                      </a:pPr>
                      <a:r>
                        <a:rPr lang="en-US" sz="1400" b="1" i="0">
                          <a:solidFill>
                            <a:srgbClr val="323232"/>
                          </a:solidFill>
                          <a:effectLst/>
                          <a:latin typeface="+mn-lt"/>
                          <a:ea typeface="Calibri" panose="020F0502020204030204" pitchFamily="34" charset="0"/>
                          <a:cs typeface="Times New Roman" panose="02020603050405020304" pitchFamily="18" charset="0"/>
                        </a:rPr>
                        <a:t>Cáp mạng</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algn="ctr">
                        <a:spcAft>
                          <a:spcPts val="600"/>
                        </a:spcAft>
                      </a:pPr>
                      <a:r>
                        <a:rPr lang="en-US" sz="1400" b="1">
                          <a:solidFill>
                            <a:srgbClr val="323232"/>
                          </a:solidFill>
                          <a:effectLst/>
                          <a:latin typeface="+mn-lt"/>
                          <a:ea typeface="Times New Roman" panose="02020603050405020304" pitchFamily="18" charset="0"/>
                          <a:cs typeface="Times New Roman" panose="02020603050405020304" pitchFamily="18" charset="0"/>
                        </a:rPr>
                        <a:t>CAT6 STP</a:t>
                      </a:r>
                      <a:endParaRPr lang="en-US" sz="1400" b="1">
                        <a:solidFill>
                          <a:srgbClr val="323232"/>
                        </a:solidFill>
                        <a:effectLst/>
                        <a:latin typeface="+mn-lt"/>
                        <a:ea typeface="Calibri" panose="020F0502020204030204" pitchFamily="34" charset="0"/>
                        <a:cs typeface="Times New Roman" panose="02020603050405020304" pitchFamily="18" charset="0"/>
                      </a:endParaRPr>
                    </a:p>
                    <a:p>
                      <a:pPr algn="ctr">
                        <a:spcAft>
                          <a:spcPts val="600"/>
                        </a:spcAft>
                      </a:pPr>
                      <a:r>
                        <a:rPr lang="en-US" sz="1400" b="1">
                          <a:solidFill>
                            <a:srgbClr val="323232"/>
                          </a:solidFill>
                          <a:effectLst/>
                          <a:latin typeface="+mn-lt"/>
                          <a:ea typeface="Times New Roman" panose="02020603050405020304" pitchFamily="18" charset="0"/>
                          <a:cs typeface="Times New Roman" panose="02020603050405020304" pitchFamily="18" charset="0"/>
                        </a:rPr>
                        <a:t>Ugreen</a:t>
                      </a:r>
                      <a:endParaRPr lang="en-US" sz="1400" b="1">
                        <a:solidFill>
                          <a:srgbClr val="323232"/>
                        </a:solidFill>
                        <a:effectLst/>
                        <a:latin typeface="+mn-lt"/>
                        <a:ea typeface="Calibri" panose="020F0502020204030204" pitchFamily="34" charset="0"/>
                        <a:cs typeface="Times New Roman" panose="02020603050405020304" pitchFamily="18" charset="0"/>
                      </a:endParaRPr>
                    </a:p>
                    <a:p>
                      <a:pPr algn="ctr">
                        <a:spcAft>
                          <a:spcPts val="600"/>
                        </a:spcAft>
                      </a:pPr>
                      <a:r>
                        <a:rPr lang="en-US" sz="1400" b="1">
                          <a:solidFill>
                            <a:srgbClr val="323232"/>
                          </a:solidFill>
                          <a:effectLst/>
                          <a:latin typeface="+mn-lt"/>
                          <a:ea typeface="Times New Roman" panose="02020603050405020304" pitchFamily="18" charset="0"/>
                          <a:cs typeface="Times New Roman" panose="02020603050405020304" pitchFamily="18" charset="0"/>
                        </a:rPr>
                        <a:t>108UM1125 3NW</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ctr">
                        <a:spcAft>
                          <a:spcPts val="600"/>
                        </a:spcAft>
                      </a:pPr>
                      <a:endParaRPr lang="en-US" sz="1400" b="1">
                        <a:solidFill>
                          <a:srgbClr val="323232"/>
                        </a:solidFill>
                        <a:effectLst/>
                        <a:latin typeface="+mn-lt"/>
                        <a:ea typeface="Calibri" panose="020F0502020204030204" pitchFamily="34" charset="0"/>
                        <a:cs typeface="Times New Roman" panose="02020603050405020304" pitchFamily="18" charset="0"/>
                      </a:endParaRPr>
                    </a:p>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100m</a:t>
                      </a:r>
                    </a:p>
                  </a:txBody>
                  <a:tcPr marL="68580" marR="68580" marT="0" marB="0">
                    <a:solidFill>
                      <a:schemeClr val="bg1"/>
                    </a:solidFill>
                  </a:tcPr>
                </a:tc>
                <a:tc>
                  <a:txBody>
                    <a:bodyPr/>
                    <a:lstStyle/>
                    <a:p>
                      <a:pPr algn="ctr">
                        <a:spcAft>
                          <a:spcPts val="600"/>
                        </a:spcAft>
                      </a:pPr>
                      <a:endParaRPr lang="en-US" sz="1400" b="1">
                        <a:solidFill>
                          <a:srgbClr val="323232"/>
                        </a:solidFill>
                        <a:effectLst/>
                        <a:latin typeface="Arial" panose="020B0604020202020204" pitchFamily="34" charset="0"/>
                        <a:ea typeface="Calibri" panose="020F0502020204030204" pitchFamily="34" charset="0"/>
                        <a:cs typeface="Arial" panose="020B0604020202020204" pitchFamily="34" charset="0"/>
                      </a:endParaRPr>
                    </a:p>
                    <a:p>
                      <a:pPr algn="ctr">
                        <a:spcAft>
                          <a:spcPts val="600"/>
                        </a:spcAft>
                      </a:pPr>
                      <a:r>
                        <a:rPr lang="en-US" sz="1400" b="1">
                          <a:solidFill>
                            <a:srgbClr val="323232"/>
                          </a:solidFill>
                          <a:effectLst/>
                          <a:latin typeface="Arial" panose="020B0604020202020204" pitchFamily="34" charset="0"/>
                          <a:ea typeface="Calibri" panose="020F0502020204030204" pitchFamily="34" charset="0"/>
                          <a:cs typeface="Arial" panose="020B0604020202020204" pitchFamily="34" charset="0"/>
                        </a:rPr>
                        <a:t>1,425,000đ</a:t>
                      </a:r>
                    </a:p>
                  </a:txBody>
                  <a:tcPr marL="68580" marR="68580" marT="0" marB="0">
                    <a:solidFill>
                      <a:schemeClr val="bg1"/>
                    </a:solidFill>
                  </a:tcPr>
                </a:tc>
                <a:extLst>
                  <a:ext uri="{0D108BD9-81ED-4DB2-BD59-A6C34878D82A}">
                    <a16:rowId xmlns:a16="http://schemas.microsoft.com/office/drawing/2014/main" val="1406846936"/>
                  </a:ext>
                </a:extLst>
              </a:tr>
            </a:tbl>
          </a:graphicData>
        </a:graphic>
      </p:graphicFrame>
    </p:spTree>
    <p:extLst>
      <p:ext uri="{BB962C8B-B14F-4D97-AF65-F5344CB8AC3E}">
        <p14:creationId xmlns:p14="http://schemas.microsoft.com/office/powerpoint/2010/main" val="35397309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1" name="Google Shape;601;p35"/>
          <p:cNvSpPr txBox="1">
            <a:spLocks noGrp="1"/>
          </p:cNvSpPr>
          <p:nvPr>
            <p:ph type="subTitle" idx="1"/>
          </p:nvPr>
        </p:nvSpPr>
        <p:spPr>
          <a:xfrm>
            <a:off x="4838786" y="1405766"/>
            <a:ext cx="4812600" cy="5367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sz="2800"/>
              <a:t>Mô hình mạng Logic</a:t>
            </a:r>
            <a:endParaRPr sz="2800"/>
          </a:p>
        </p:txBody>
      </p:sp>
      <p:sp>
        <p:nvSpPr>
          <p:cNvPr id="602" name="Google Shape;602;p35"/>
          <p:cNvSpPr txBox="1">
            <a:spLocks noGrp="1"/>
          </p:cNvSpPr>
          <p:nvPr>
            <p:ph type="subTitle" idx="2"/>
          </p:nvPr>
        </p:nvSpPr>
        <p:spPr>
          <a:xfrm>
            <a:off x="4838786" y="2723961"/>
            <a:ext cx="5897846" cy="5367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800"/>
              <a:t>Sơ đồ vật lý của toàn hệ thống</a:t>
            </a:r>
            <a:endParaRPr sz="2800"/>
          </a:p>
        </p:txBody>
      </p:sp>
      <p:sp>
        <p:nvSpPr>
          <p:cNvPr id="603" name="Google Shape;603;p35"/>
          <p:cNvSpPr txBox="1">
            <a:spLocks noGrp="1"/>
          </p:cNvSpPr>
          <p:nvPr>
            <p:ph type="subTitle" idx="3"/>
          </p:nvPr>
        </p:nvSpPr>
        <p:spPr>
          <a:xfrm>
            <a:off x="4838786" y="4130949"/>
            <a:ext cx="5103500" cy="5367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sz="2800"/>
              <a:t>Gán IP Address cho thiết bị</a:t>
            </a:r>
            <a:endParaRPr sz="2800"/>
          </a:p>
        </p:txBody>
      </p:sp>
      <p:sp>
        <p:nvSpPr>
          <p:cNvPr id="604" name="Google Shape;604;p35"/>
          <p:cNvSpPr txBox="1">
            <a:spLocks noGrp="1"/>
          </p:cNvSpPr>
          <p:nvPr>
            <p:ph type="body" idx="4"/>
          </p:nvPr>
        </p:nvSpPr>
        <p:spPr>
          <a:xfrm>
            <a:off x="5060436" y="1844359"/>
            <a:ext cx="5447908" cy="602295"/>
          </a:xfrm>
          <a:prstGeom prst="rect">
            <a:avLst/>
          </a:prstGeom>
        </p:spPr>
        <p:txBody>
          <a:bodyPr spcFirstLastPara="1" wrap="square" lIns="121900" tIns="121900" rIns="121900" bIns="121900" anchor="t" anchorCtr="0">
            <a:noAutofit/>
          </a:bodyPr>
          <a:lstStyle/>
          <a:p>
            <a:pPr marL="0" lvl="0" indent="0" rtl="0">
              <a:spcBef>
                <a:spcPts val="0"/>
              </a:spcBef>
              <a:spcAft>
                <a:spcPts val="2100"/>
              </a:spcAft>
              <a:buNone/>
            </a:pPr>
            <a:r>
              <a:rPr lang="en-US"/>
              <a:t>Đây là mô hình triển khai trên cisco packet tracer giúp cho khách hàng và nhân viên kỹ thuật hình dung ra sản phẩm thật!</a:t>
            </a:r>
            <a:endParaRPr/>
          </a:p>
        </p:txBody>
      </p:sp>
      <p:sp>
        <p:nvSpPr>
          <p:cNvPr id="605" name="Google Shape;605;p35"/>
          <p:cNvSpPr txBox="1">
            <a:spLocks noGrp="1"/>
          </p:cNvSpPr>
          <p:nvPr>
            <p:ph type="body" idx="5"/>
          </p:nvPr>
        </p:nvSpPr>
        <p:spPr>
          <a:xfrm>
            <a:off x="5060436" y="3174604"/>
            <a:ext cx="5447907" cy="8166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a:t>Giúp cho việc tính toán và thiết kế trở nên có kế hoạch, giúp khách hàng hiểu rõ về sản phẩm và dịch vụ!</a:t>
            </a:r>
            <a:endParaRPr/>
          </a:p>
        </p:txBody>
      </p:sp>
      <p:sp>
        <p:nvSpPr>
          <p:cNvPr id="606" name="Google Shape;606;p35"/>
          <p:cNvSpPr txBox="1">
            <a:spLocks noGrp="1"/>
          </p:cNvSpPr>
          <p:nvPr>
            <p:ph type="body" idx="6"/>
          </p:nvPr>
        </p:nvSpPr>
        <p:spPr>
          <a:xfrm>
            <a:off x="5060436" y="4578999"/>
            <a:ext cx="5676196" cy="8166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Việc gán địa chỉ IP tĩnh để các thiết bị hoạt động và trao đổi dữ liệu với nhau từ đó tạo thành một hệ thống mạng hoàn chỉnh</a:t>
            </a:r>
            <a:endParaRPr/>
          </a:p>
        </p:txBody>
      </p:sp>
      <p:sp>
        <p:nvSpPr>
          <p:cNvPr id="607" name="Google Shape;607;p35"/>
          <p:cNvSpPr>
            <a:spLocks/>
          </p:cNvSpPr>
          <p:nvPr/>
        </p:nvSpPr>
        <p:spPr>
          <a:xfrm>
            <a:off x="3662786" y="1344906"/>
            <a:ext cx="1176000" cy="1176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6600" b="1">
                <a:solidFill>
                  <a:schemeClr val="bg1"/>
                </a:solidFill>
                <a:effectLst>
                  <a:outerShdw blurRad="38100" dist="38100" dir="2700000" algn="tl">
                    <a:srgbClr val="000000">
                      <a:alpha val="43137"/>
                    </a:srgbClr>
                  </a:outerShdw>
                </a:effectLst>
              </a:rPr>
              <a:t>1</a:t>
            </a:r>
            <a:endParaRPr sz="6600" b="1">
              <a:solidFill>
                <a:schemeClr val="bg1"/>
              </a:solidFill>
              <a:effectLst>
                <a:outerShdw blurRad="38100" dist="38100" dir="2700000" algn="tl">
                  <a:srgbClr val="000000">
                    <a:alpha val="43137"/>
                  </a:srgbClr>
                </a:outerShdw>
              </a:effectLst>
            </a:endParaRPr>
          </a:p>
        </p:txBody>
      </p:sp>
      <p:sp>
        <p:nvSpPr>
          <p:cNvPr id="608" name="Google Shape;608;p35"/>
          <p:cNvSpPr/>
          <p:nvPr/>
        </p:nvSpPr>
        <p:spPr>
          <a:xfrm>
            <a:off x="3662786" y="2749955"/>
            <a:ext cx="1176000" cy="1176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6600" b="1">
                <a:solidFill>
                  <a:schemeClr val="bg1"/>
                </a:solidFill>
                <a:effectLst>
                  <a:outerShdw blurRad="38100" dist="38100" dir="2700000" algn="tl">
                    <a:srgbClr val="000000">
                      <a:alpha val="43137"/>
                    </a:srgbClr>
                  </a:outerShdw>
                </a:effectLst>
              </a:rPr>
              <a:t>2</a:t>
            </a:r>
            <a:endParaRPr sz="6600" b="1">
              <a:solidFill>
                <a:schemeClr val="bg1"/>
              </a:solidFill>
              <a:effectLst>
                <a:outerShdw blurRad="38100" dist="38100" dir="2700000" algn="tl">
                  <a:srgbClr val="000000">
                    <a:alpha val="43137"/>
                  </a:srgbClr>
                </a:outerShdw>
              </a:effectLst>
            </a:endParaRPr>
          </a:p>
        </p:txBody>
      </p:sp>
      <p:sp>
        <p:nvSpPr>
          <p:cNvPr id="609" name="Google Shape;609;p35"/>
          <p:cNvSpPr/>
          <p:nvPr/>
        </p:nvSpPr>
        <p:spPr>
          <a:xfrm>
            <a:off x="3662786" y="4130949"/>
            <a:ext cx="1176000" cy="1176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6600" b="1">
                <a:solidFill>
                  <a:schemeClr val="bg1"/>
                </a:solidFill>
                <a:effectLst>
                  <a:outerShdw blurRad="38100" dist="38100" dir="2700000" algn="tl">
                    <a:srgbClr val="000000">
                      <a:alpha val="43137"/>
                    </a:srgbClr>
                  </a:outerShdw>
                </a:effectLst>
              </a:rPr>
              <a:t>3</a:t>
            </a:r>
            <a:endParaRPr sz="6600" b="1">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8449449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2" name="Google Shape;609;p35">
            <a:extLst>
              <a:ext uri="{FF2B5EF4-FFF2-40B4-BE49-F238E27FC236}">
                <a16:creationId xmlns:a16="http://schemas.microsoft.com/office/drawing/2014/main" id="{5782BA9A-AF1C-FC7B-B645-E5CCD7AEBAC4}"/>
              </a:ext>
            </a:extLst>
          </p:cNvPr>
          <p:cNvSpPr/>
          <p:nvPr/>
        </p:nvSpPr>
        <p:spPr>
          <a:xfrm>
            <a:off x="1166328" y="952320"/>
            <a:ext cx="1176000" cy="1176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6600" b="1">
                <a:solidFill>
                  <a:schemeClr val="bg1"/>
                </a:solidFill>
                <a:effectLst>
                  <a:outerShdw blurRad="38100" dist="38100" dir="2700000" algn="tl">
                    <a:srgbClr val="000000">
                      <a:alpha val="43137"/>
                    </a:srgbClr>
                  </a:outerShdw>
                </a:effectLst>
              </a:rPr>
              <a:t>3</a:t>
            </a:r>
            <a:endParaRPr sz="6600" b="1">
              <a:solidFill>
                <a:schemeClr val="bg1"/>
              </a:solidFill>
              <a:effectLst>
                <a:outerShdw blurRad="38100" dist="38100" dir="2700000" algn="tl">
                  <a:srgbClr val="000000">
                    <a:alpha val="43137"/>
                  </a:srgbClr>
                </a:outerShdw>
              </a:effectLst>
            </a:endParaRPr>
          </a:p>
        </p:txBody>
      </p:sp>
      <p:sp>
        <p:nvSpPr>
          <p:cNvPr id="4" name="Google Shape;603;p35">
            <a:extLst>
              <a:ext uri="{FF2B5EF4-FFF2-40B4-BE49-F238E27FC236}">
                <a16:creationId xmlns:a16="http://schemas.microsoft.com/office/drawing/2014/main" id="{2A68E913-A40E-E6AC-744B-453F544D3FF3}"/>
              </a:ext>
            </a:extLst>
          </p:cNvPr>
          <p:cNvSpPr txBox="1">
            <a:spLocks/>
          </p:cNvSpPr>
          <p:nvPr/>
        </p:nvSpPr>
        <p:spPr>
          <a:xfrm>
            <a:off x="2342328" y="1003620"/>
            <a:ext cx="6511386" cy="536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2100"/>
              </a:spcAft>
            </a:pPr>
            <a:r>
              <a:rPr lang="en-US" sz="2800" b="1">
                <a:solidFill>
                  <a:schemeClr val="accent2">
                    <a:lumMod val="50000"/>
                  </a:schemeClr>
                </a:solidFill>
                <a:effectLst>
                  <a:outerShdw blurRad="38100" dist="38100" dir="2700000" algn="tl">
                    <a:srgbClr val="000000">
                      <a:alpha val="43137"/>
                    </a:srgbClr>
                  </a:outerShdw>
                </a:effectLst>
              </a:rPr>
              <a:t>Gán IP Address cho trụ sở chính</a:t>
            </a:r>
          </a:p>
        </p:txBody>
      </p:sp>
      <p:graphicFrame>
        <p:nvGraphicFramePr>
          <p:cNvPr id="3" name="Table 2">
            <a:extLst>
              <a:ext uri="{FF2B5EF4-FFF2-40B4-BE49-F238E27FC236}">
                <a16:creationId xmlns:a16="http://schemas.microsoft.com/office/drawing/2014/main" id="{4634BD8B-B9AD-81E3-73A4-C9FCD2C82AF2}"/>
              </a:ext>
            </a:extLst>
          </p:cNvPr>
          <p:cNvGraphicFramePr>
            <a:graphicFrameLocks noGrp="1"/>
          </p:cNvGraphicFramePr>
          <p:nvPr>
            <p:extLst>
              <p:ext uri="{D42A27DB-BD31-4B8C-83A1-F6EECF244321}">
                <p14:modId xmlns:p14="http://schemas.microsoft.com/office/powerpoint/2010/main" val="3273316199"/>
              </p:ext>
            </p:extLst>
          </p:nvPr>
        </p:nvGraphicFramePr>
        <p:xfrm>
          <a:off x="2434855" y="1662540"/>
          <a:ext cx="7937443" cy="4907915"/>
        </p:xfrm>
        <a:graphic>
          <a:graphicData uri="http://schemas.openxmlformats.org/drawingml/2006/table">
            <a:tbl>
              <a:tblPr firstRow="1" firstCol="1" bandRow="1">
                <a:tableStyleId>{5C22544A-7EE6-4342-B048-85BDC9FD1C3A}</a:tableStyleId>
              </a:tblPr>
              <a:tblGrid>
                <a:gridCol w="2135283">
                  <a:extLst>
                    <a:ext uri="{9D8B030D-6E8A-4147-A177-3AD203B41FA5}">
                      <a16:colId xmlns:a16="http://schemas.microsoft.com/office/drawing/2014/main" val="3779119297"/>
                    </a:ext>
                  </a:extLst>
                </a:gridCol>
                <a:gridCol w="1095884">
                  <a:extLst>
                    <a:ext uri="{9D8B030D-6E8A-4147-A177-3AD203B41FA5}">
                      <a16:colId xmlns:a16="http://schemas.microsoft.com/office/drawing/2014/main" val="1911811251"/>
                    </a:ext>
                  </a:extLst>
                </a:gridCol>
                <a:gridCol w="2347401">
                  <a:extLst>
                    <a:ext uri="{9D8B030D-6E8A-4147-A177-3AD203B41FA5}">
                      <a16:colId xmlns:a16="http://schemas.microsoft.com/office/drawing/2014/main" val="3152406281"/>
                    </a:ext>
                  </a:extLst>
                </a:gridCol>
                <a:gridCol w="1341540">
                  <a:extLst>
                    <a:ext uri="{9D8B030D-6E8A-4147-A177-3AD203B41FA5}">
                      <a16:colId xmlns:a16="http://schemas.microsoft.com/office/drawing/2014/main" val="762897187"/>
                    </a:ext>
                  </a:extLst>
                </a:gridCol>
                <a:gridCol w="1017335">
                  <a:extLst>
                    <a:ext uri="{9D8B030D-6E8A-4147-A177-3AD203B41FA5}">
                      <a16:colId xmlns:a16="http://schemas.microsoft.com/office/drawing/2014/main" val="654036132"/>
                    </a:ext>
                  </a:extLst>
                </a:gridCol>
              </a:tblGrid>
              <a:tr h="624205">
                <a:tc>
                  <a:txBody>
                    <a:bodyPr/>
                    <a:lstStyle/>
                    <a:p>
                      <a:pPr marR="20320" algn="ctr">
                        <a:spcAft>
                          <a:spcPts val="600"/>
                        </a:spcAft>
                      </a:pPr>
                      <a:r>
                        <a:rPr lang="en-US" sz="1200">
                          <a:solidFill>
                            <a:srgbClr val="323232"/>
                          </a:solidFill>
                          <a:effectLst/>
                        </a:rPr>
                        <a:t>Địa chỉ mạng con (Sub-Network Address)</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1">
                        <a:lumMod val="60000"/>
                        <a:lumOff val="40000"/>
                      </a:schemeClr>
                    </a:solidFill>
                  </a:tcPr>
                </a:tc>
                <a:tc>
                  <a:txBody>
                    <a:bodyPr/>
                    <a:lstStyle/>
                    <a:p>
                      <a:pPr algn="ctr">
                        <a:spcAft>
                          <a:spcPts val="600"/>
                        </a:spcAft>
                      </a:pPr>
                      <a:r>
                        <a:rPr lang="en-US" sz="1200">
                          <a:solidFill>
                            <a:srgbClr val="323232"/>
                          </a:solidFill>
                          <a:effectLst/>
                        </a:rPr>
                        <a:t>Subnet Mask</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1">
                        <a:lumMod val="60000"/>
                        <a:lumOff val="40000"/>
                      </a:schemeClr>
                    </a:solidFill>
                  </a:tcPr>
                </a:tc>
                <a:tc>
                  <a:txBody>
                    <a:bodyPr/>
                    <a:lstStyle/>
                    <a:p>
                      <a:pPr algn="ctr">
                        <a:spcAft>
                          <a:spcPts val="600"/>
                        </a:spcAft>
                      </a:pPr>
                      <a:r>
                        <a:rPr lang="en-US" sz="1200">
                          <a:solidFill>
                            <a:srgbClr val="323232"/>
                          </a:solidFill>
                          <a:effectLst/>
                        </a:rPr>
                        <a:t>Số lượng địa chỉ có thể dùng tại phân mạng con này</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1">
                        <a:lumMod val="60000"/>
                        <a:lumOff val="40000"/>
                      </a:schemeClr>
                    </a:solidFill>
                  </a:tcPr>
                </a:tc>
                <a:tc>
                  <a:txBody>
                    <a:bodyPr/>
                    <a:lstStyle/>
                    <a:p>
                      <a:pPr marR="26035" algn="ctr">
                        <a:spcAft>
                          <a:spcPts val="600"/>
                        </a:spcAft>
                      </a:pPr>
                      <a:r>
                        <a:rPr lang="en-US" sz="1200">
                          <a:solidFill>
                            <a:srgbClr val="323232"/>
                          </a:solidFill>
                          <a:effectLst/>
                        </a:rPr>
                        <a:t>Tên mạng con</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1">
                        <a:lumMod val="60000"/>
                        <a:lumOff val="40000"/>
                      </a:schemeClr>
                    </a:solidFill>
                  </a:tcPr>
                </a:tc>
                <a:tc>
                  <a:txBody>
                    <a:bodyPr/>
                    <a:lstStyle/>
                    <a:p>
                      <a:pPr marR="26035" algn="ctr">
                        <a:spcAft>
                          <a:spcPts val="600"/>
                        </a:spcAft>
                      </a:pPr>
                      <a:r>
                        <a:rPr lang="en-US" sz="1200">
                          <a:solidFill>
                            <a:srgbClr val="323232"/>
                          </a:solidFill>
                          <a:effectLst/>
                        </a:rPr>
                        <a:t>Loại</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1">
                        <a:lumMod val="60000"/>
                        <a:lumOff val="40000"/>
                      </a:schemeClr>
                    </a:solidFill>
                  </a:tcPr>
                </a:tc>
                <a:extLst>
                  <a:ext uri="{0D108BD9-81ED-4DB2-BD59-A6C34878D82A}">
                    <a16:rowId xmlns:a16="http://schemas.microsoft.com/office/drawing/2014/main" val="779615210"/>
                  </a:ext>
                </a:extLst>
              </a:tr>
              <a:tr h="268605">
                <a:tc>
                  <a:txBody>
                    <a:bodyPr/>
                    <a:lstStyle/>
                    <a:p>
                      <a:pPr marR="20320" algn="ctr">
                        <a:spcAft>
                          <a:spcPts val="600"/>
                        </a:spcAft>
                      </a:pPr>
                      <a:r>
                        <a:rPr lang="en-US" sz="1200">
                          <a:solidFill>
                            <a:srgbClr val="323232"/>
                          </a:solidFill>
                          <a:effectLst/>
                        </a:rPr>
                        <a:t>192.168.1.0</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R="24130" algn="ctr">
                        <a:spcAft>
                          <a:spcPts val="600"/>
                        </a:spcAft>
                      </a:pPr>
                      <a:r>
                        <a:rPr lang="en-US" sz="1200">
                          <a:solidFill>
                            <a:srgbClr val="323232"/>
                          </a:solidFill>
                          <a:effectLst/>
                        </a:rPr>
                        <a:t>255.255.255.0</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R="24765" algn="ctr">
                        <a:spcAft>
                          <a:spcPts val="600"/>
                        </a:spcAft>
                      </a:pPr>
                      <a:r>
                        <a:rPr lang="en-US" sz="1200">
                          <a:solidFill>
                            <a:srgbClr val="323232"/>
                          </a:solidFill>
                          <a:effectLst/>
                        </a:rPr>
                        <a:t>254</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ctr">
                        <a:spcAft>
                          <a:spcPts val="600"/>
                        </a:spcAft>
                      </a:pPr>
                      <a:r>
                        <a:rPr lang="en-US" sz="1200">
                          <a:solidFill>
                            <a:srgbClr val="323232"/>
                          </a:solidFill>
                          <a:effectLst/>
                        </a:rPr>
                        <a:t>Developers</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ctr">
                        <a:spcAft>
                          <a:spcPts val="600"/>
                        </a:spcAft>
                      </a:pPr>
                      <a:r>
                        <a:rPr lang="en-US" sz="1200">
                          <a:solidFill>
                            <a:srgbClr val="323232"/>
                          </a:solidFill>
                          <a:effectLst/>
                        </a:rPr>
                        <a:t>VLAN</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3072012584"/>
                  </a:ext>
                </a:extLst>
              </a:tr>
              <a:tr h="254635">
                <a:tc>
                  <a:txBody>
                    <a:bodyPr/>
                    <a:lstStyle/>
                    <a:p>
                      <a:pPr marR="20320" algn="ctr">
                        <a:spcAft>
                          <a:spcPts val="600"/>
                        </a:spcAft>
                      </a:pPr>
                      <a:r>
                        <a:rPr lang="en-US" sz="1200">
                          <a:solidFill>
                            <a:srgbClr val="323232"/>
                          </a:solidFill>
                          <a:effectLst/>
                        </a:rPr>
                        <a:t>192.168.2.0</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R="24130" algn="ctr">
                        <a:spcAft>
                          <a:spcPts val="600"/>
                        </a:spcAft>
                      </a:pPr>
                      <a:r>
                        <a:rPr lang="en-US" sz="1200">
                          <a:solidFill>
                            <a:srgbClr val="323232"/>
                          </a:solidFill>
                          <a:effectLst/>
                        </a:rPr>
                        <a:t>255.255.255.0</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R="24765" algn="ctr">
                        <a:spcAft>
                          <a:spcPts val="600"/>
                        </a:spcAft>
                      </a:pPr>
                      <a:r>
                        <a:rPr lang="en-US" sz="1200">
                          <a:solidFill>
                            <a:srgbClr val="323232"/>
                          </a:solidFill>
                          <a:effectLst/>
                        </a:rPr>
                        <a:t>254</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algn="ctr">
                        <a:spcAft>
                          <a:spcPts val="600"/>
                        </a:spcAft>
                      </a:pPr>
                      <a:r>
                        <a:rPr lang="en-US" sz="1200">
                          <a:solidFill>
                            <a:srgbClr val="323232"/>
                          </a:solidFill>
                          <a:effectLst/>
                        </a:rPr>
                        <a:t>Testers</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algn="ctr">
                        <a:spcAft>
                          <a:spcPts val="600"/>
                        </a:spcAft>
                      </a:pPr>
                      <a:r>
                        <a:rPr lang="en-US" sz="1200">
                          <a:solidFill>
                            <a:srgbClr val="323232"/>
                          </a:solidFill>
                          <a:effectLst/>
                        </a:rPr>
                        <a:t>VLAN</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extLst>
                  <a:ext uri="{0D108BD9-81ED-4DB2-BD59-A6C34878D82A}">
                    <a16:rowId xmlns:a16="http://schemas.microsoft.com/office/drawing/2014/main" val="2164622134"/>
                  </a:ext>
                </a:extLst>
              </a:tr>
              <a:tr h="267335">
                <a:tc>
                  <a:txBody>
                    <a:bodyPr/>
                    <a:lstStyle/>
                    <a:p>
                      <a:pPr algn="ctr">
                        <a:spcAft>
                          <a:spcPts val="600"/>
                        </a:spcAft>
                      </a:pPr>
                      <a:r>
                        <a:rPr lang="en-US" sz="1200">
                          <a:solidFill>
                            <a:srgbClr val="323232"/>
                          </a:solidFill>
                          <a:effectLst/>
                        </a:rPr>
                        <a:t>192.168.3.0</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R="24130" algn="ctr">
                        <a:spcAft>
                          <a:spcPts val="600"/>
                        </a:spcAft>
                      </a:pPr>
                      <a:r>
                        <a:rPr lang="en-US" sz="1200">
                          <a:solidFill>
                            <a:srgbClr val="323232"/>
                          </a:solidFill>
                          <a:effectLst/>
                        </a:rPr>
                        <a:t>255.255.255.0</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R="24765" algn="ctr">
                        <a:spcAft>
                          <a:spcPts val="600"/>
                        </a:spcAft>
                      </a:pPr>
                      <a:r>
                        <a:rPr lang="en-US" sz="1200">
                          <a:solidFill>
                            <a:srgbClr val="323232"/>
                          </a:solidFill>
                          <a:effectLst/>
                        </a:rPr>
                        <a:t>254</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ctr">
                        <a:spcAft>
                          <a:spcPts val="600"/>
                        </a:spcAft>
                      </a:pPr>
                      <a:r>
                        <a:rPr lang="en-US" sz="1200">
                          <a:solidFill>
                            <a:srgbClr val="323232"/>
                          </a:solidFill>
                          <a:effectLst/>
                        </a:rPr>
                        <a:t>IT Manager</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ctr">
                        <a:spcAft>
                          <a:spcPts val="600"/>
                        </a:spcAft>
                      </a:pPr>
                      <a:r>
                        <a:rPr lang="en-US" sz="1200">
                          <a:solidFill>
                            <a:srgbClr val="323232"/>
                          </a:solidFill>
                          <a:effectLst/>
                        </a:rPr>
                        <a:t>VLAN</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3449886814"/>
                  </a:ext>
                </a:extLst>
              </a:tr>
              <a:tr h="262255">
                <a:tc>
                  <a:txBody>
                    <a:bodyPr/>
                    <a:lstStyle/>
                    <a:p>
                      <a:pPr algn="ctr">
                        <a:spcAft>
                          <a:spcPts val="600"/>
                        </a:spcAft>
                      </a:pPr>
                      <a:r>
                        <a:rPr lang="en-US" sz="1200">
                          <a:solidFill>
                            <a:srgbClr val="323232"/>
                          </a:solidFill>
                          <a:effectLst/>
                        </a:rPr>
                        <a:t>192.168.4.0</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R="24130" algn="ctr">
                        <a:spcAft>
                          <a:spcPts val="600"/>
                        </a:spcAft>
                      </a:pPr>
                      <a:r>
                        <a:rPr lang="en-US" sz="1200">
                          <a:solidFill>
                            <a:srgbClr val="323232"/>
                          </a:solidFill>
                          <a:effectLst/>
                        </a:rPr>
                        <a:t>255.255.255.0</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R="24765" algn="ctr">
                        <a:spcAft>
                          <a:spcPts val="600"/>
                        </a:spcAft>
                      </a:pPr>
                      <a:r>
                        <a:rPr lang="en-US" sz="1200">
                          <a:solidFill>
                            <a:srgbClr val="323232"/>
                          </a:solidFill>
                          <a:effectLst/>
                        </a:rPr>
                        <a:t>254</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algn="ctr">
                        <a:spcAft>
                          <a:spcPts val="600"/>
                        </a:spcAft>
                      </a:pPr>
                      <a:r>
                        <a:rPr lang="en-US" sz="1200">
                          <a:solidFill>
                            <a:srgbClr val="323232"/>
                          </a:solidFill>
                          <a:effectLst/>
                        </a:rPr>
                        <a:t>Bussiness Analyst</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algn="ctr">
                        <a:spcAft>
                          <a:spcPts val="600"/>
                        </a:spcAft>
                      </a:pPr>
                      <a:r>
                        <a:rPr lang="en-US" sz="1200">
                          <a:solidFill>
                            <a:srgbClr val="323232"/>
                          </a:solidFill>
                          <a:effectLst/>
                        </a:rPr>
                        <a:t>VLAN</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extLst>
                  <a:ext uri="{0D108BD9-81ED-4DB2-BD59-A6C34878D82A}">
                    <a16:rowId xmlns:a16="http://schemas.microsoft.com/office/drawing/2014/main" val="1736500957"/>
                  </a:ext>
                </a:extLst>
              </a:tr>
              <a:tr h="266065">
                <a:tc>
                  <a:txBody>
                    <a:bodyPr/>
                    <a:lstStyle/>
                    <a:p>
                      <a:pPr algn="ctr">
                        <a:spcAft>
                          <a:spcPts val="600"/>
                        </a:spcAft>
                      </a:pPr>
                      <a:r>
                        <a:rPr lang="en-US" sz="1200">
                          <a:solidFill>
                            <a:srgbClr val="323232"/>
                          </a:solidFill>
                          <a:effectLst/>
                        </a:rPr>
                        <a:t>192.168.5.0</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R="24130" algn="ctr">
                        <a:spcAft>
                          <a:spcPts val="600"/>
                        </a:spcAft>
                      </a:pPr>
                      <a:r>
                        <a:rPr lang="en-US" sz="1200">
                          <a:solidFill>
                            <a:srgbClr val="323232"/>
                          </a:solidFill>
                          <a:effectLst/>
                        </a:rPr>
                        <a:t>255.255.255.0</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R="24765" algn="ctr">
                        <a:spcAft>
                          <a:spcPts val="600"/>
                        </a:spcAft>
                      </a:pPr>
                      <a:r>
                        <a:rPr lang="en-US" sz="1200">
                          <a:solidFill>
                            <a:srgbClr val="323232"/>
                          </a:solidFill>
                          <a:effectLst/>
                        </a:rPr>
                        <a:t>254</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ctr">
                        <a:spcAft>
                          <a:spcPts val="600"/>
                        </a:spcAft>
                      </a:pPr>
                      <a:r>
                        <a:rPr lang="en-US" sz="1200">
                          <a:solidFill>
                            <a:srgbClr val="323232"/>
                          </a:solidFill>
                          <a:effectLst/>
                        </a:rPr>
                        <a:t>Technical Manager</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ctr">
                        <a:spcAft>
                          <a:spcPts val="600"/>
                        </a:spcAft>
                      </a:pPr>
                      <a:r>
                        <a:rPr lang="en-US" sz="1200">
                          <a:solidFill>
                            <a:srgbClr val="323232"/>
                          </a:solidFill>
                          <a:effectLst/>
                        </a:rPr>
                        <a:t>VLAN</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1980483670"/>
                  </a:ext>
                </a:extLst>
              </a:tr>
              <a:tr h="309150">
                <a:tc>
                  <a:txBody>
                    <a:bodyPr/>
                    <a:lstStyle/>
                    <a:p>
                      <a:pPr algn="ctr">
                        <a:spcAft>
                          <a:spcPts val="600"/>
                        </a:spcAft>
                      </a:pPr>
                      <a:r>
                        <a:rPr lang="en-US" sz="1200">
                          <a:solidFill>
                            <a:srgbClr val="323232"/>
                          </a:solidFill>
                          <a:effectLst/>
                        </a:rPr>
                        <a:t>192.168.6.0</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R="24130" algn="ctr">
                        <a:spcAft>
                          <a:spcPts val="600"/>
                        </a:spcAft>
                      </a:pPr>
                      <a:r>
                        <a:rPr lang="en-US" sz="1200">
                          <a:solidFill>
                            <a:srgbClr val="323232"/>
                          </a:solidFill>
                          <a:effectLst/>
                        </a:rPr>
                        <a:t>255.255.255.0</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R="24765" algn="ctr">
                        <a:spcAft>
                          <a:spcPts val="600"/>
                        </a:spcAft>
                      </a:pPr>
                      <a:r>
                        <a:rPr lang="en-US" sz="1200">
                          <a:solidFill>
                            <a:srgbClr val="323232"/>
                          </a:solidFill>
                          <a:effectLst/>
                        </a:rPr>
                        <a:t>254</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algn="ctr">
                        <a:spcAft>
                          <a:spcPts val="600"/>
                        </a:spcAft>
                      </a:pPr>
                      <a:r>
                        <a:rPr lang="en-US" sz="1200">
                          <a:solidFill>
                            <a:srgbClr val="323232"/>
                          </a:solidFill>
                          <a:effectLst/>
                        </a:rPr>
                        <a:t>Project Manager</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algn="ctr">
                        <a:spcAft>
                          <a:spcPts val="600"/>
                        </a:spcAft>
                      </a:pPr>
                      <a:r>
                        <a:rPr lang="en-US" sz="1200">
                          <a:solidFill>
                            <a:srgbClr val="323232"/>
                          </a:solidFill>
                          <a:effectLst/>
                        </a:rPr>
                        <a:t>VLAN</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extLst>
                  <a:ext uri="{0D108BD9-81ED-4DB2-BD59-A6C34878D82A}">
                    <a16:rowId xmlns:a16="http://schemas.microsoft.com/office/drawing/2014/main" val="4103074433"/>
                  </a:ext>
                </a:extLst>
              </a:tr>
              <a:tr h="265430">
                <a:tc>
                  <a:txBody>
                    <a:bodyPr/>
                    <a:lstStyle/>
                    <a:p>
                      <a:pPr algn="ctr">
                        <a:spcAft>
                          <a:spcPts val="600"/>
                        </a:spcAft>
                      </a:pPr>
                      <a:r>
                        <a:rPr lang="en-US" sz="1200">
                          <a:solidFill>
                            <a:srgbClr val="323232"/>
                          </a:solidFill>
                          <a:effectLst/>
                        </a:rPr>
                        <a:t>192.168.7.0</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R="24130" algn="ctr">
                        <a:spcAft>
                          <a:spcPts val="600"/>
                        </a:spcAft>
                      </a:pPr>
                      <a:r>
                        <a:rPr lang="en-US" sz="1200">
                          <a:solidFill>
                            <a:srgbClr val="323232"/>
                          </a:solidFill>
                          <a:effectLst/>
                        </a:rPr>
                        <a:t>255.255.255.0</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R="24765" algn="ctr">
                        <a:spcAft>
                          <a:spcPts val="600"/>
                        </a:spcAft>
                      </a:pPr>
                      <a:r>
                        <a:rPr lang="en-US" sz="1200">
                          <a:solidFill>
                            <a:srgbClr val="323232"/>
                          </a:solidFill>
                          <a:effectLst/>
                        </a:rPr>
                        <a:t>254</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ctr">
                        <a:spcAft>
                          <a:spcPts val="600"/>
                        </a:spcAft>
                      </a:pPr>
                      <a:r>
                        <a:rPr lang="en-US" sz="1200">
                          <a:solidFill>
                            <a:srgbClr val="323232"/>
                          </a:solidFill>
                          <a:effectLst/>
                        </a:rPr>
                        <a:t>CEO</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ctr">
                        <a:spcAft>
                          <a:spcPts val="600"/>
                        </a:spcAft>
                      </a:pPr>
                      <a:r>
                        <a:rPr lang="en-US" sz="1200">
                          <a:solidFill>
                            <a:srgbClr val="323232"/>
                          </a:solidFill>
                          <a:effectLst/>
                        </a:rPr>
                        <a:t>VLAN</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215902113"/>
                  </a:ext>
                </a:extLst>
              </a:tr>
              <a:tr h="259715">
                <a:tc>
                  <a:txBody>
                    <a:bodyPr/>
                    <a:lstStyle/>
                    <a:p>
                      <a:pPr algn="ctr">
                        <a:spcAft>
                          <a:spcPts val="600"/>
                        </a:spcAft>
                      </a:pPr>
                      <a:r>
                        <a:rPr lang="en-US" sz="1200">
                          <a:solidFill>
                            <a:srgbClr val="323232"/>
                          </a:solidFill>
                          <a:effectLst/>
                        </a:rPr>
                        <a:t>192.168.8.0</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R="24130" algn="ctr">
                        <a:spcAft>
                          <a:spcPts val="600"/>
                        </a:spcAft>
                      </a:pPr>
                      <a:r>
                        <a:rPr lang="en-US" sz="1200">
                          <a:solidFill>
                            <a:srgbClr val="323232"/>
                          </a:solidFill>
                          <a:effectLst/>
                        </a:rPr>
                        <a:t>255.255.255.0</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R="24765" algn="ctr">
                        <a:spcAft>
                          <a:spcPts val="600"/>
                        </a:spcAft>
                      </a:pPr>
                      <a:r>
                        <a:rPr lang="en-US" sz="1200">
                          <a:solidFill>
                            <a:srgbClr val="323232"/>
                          </a:solidFill>
                          <a:effectLst/>
                        </a:rPr>
                        <a:t>254</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algn="ctr">
                        <a:spcAft>
                          <a:spcPts val="600"/>
                        </a:spcAft>
                      </a:pPr>
                      <a:r>
                        <a:rPr lang="en-US" sz="1200">
                          <a:solidFill>
                            <a:srgbClr val="323232"/>
                          </a:solidFill>
                          <a:effectLst/>
                        </a:rPr>
                        <a:t>HR</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algn="ctr">
                        <a:spcAft>
                          <a:spcPts val="600"/>
                        </a:spcAft>
                      </a:pPr>
                      <a:r>
                        <a:rPr lang="en-US" sz="1200">
                          <a:solidFill>
                            <a:srgbClr val="323232"/>
                          </a:solidFill>
                          <a:effectLst/>
                        </a:rPr>
                        <a:t>VLAN</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extLst>
                  <a:ext uri="{0D108BD9-81ED-4DB2-BD59-A6C34878D82A}">
                    <a16:rowId xmlns:a16="http://schemas.microsoft.com/office/drawing/2014/main" val="473376536"/>
                  </a:ext>
                </a:extLst>
              </a:tr>
              <a:tr h="272415">
                <a:tc>
                  <a:txBody>
                    <a:bodyPr/>
                    <a:lstStyle/>
                    <a:p>
                      <a:pPr algn="ctr">
                        <a:spcAft>
                          <a:spcPts val="600"/>
                        </a:spcAft>
                      </a:pPr>
                      <a:r>
                        <a:rPr lang="en-US" sz="1200">
                          <a:solidFill>
                            <a:srgbClr val="323232"/>
                          </a:solidFill>
                          <a:effectLst/>
                        </a:rPr>
                        <a:t>192.168.9.0</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R="24130" algn="ctr">
                        <a:spcAft>
                          <a:spcPts val="600"/>
                        </a:spcAft>
                      </a:pPr>
                      <a:r>
                        <a:rPr lang="en-US" sz="1200">
                          <a:solidFill>
                            <a:srgbClr val="323232"/>
                          </a:solidFill>
                          <a:effectLst/>
                        </a:rPr>
                        <a:t>255.255.255.0</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R="24765" algn="ctr">
                        <a:spcAft>
                          <a:spcPts val="600"/>
                        </a:spcAft>
                      </a:pPr>
                      <a:r>
                        <a:rPr lang="en-US" sz="1200">
                          <a:solidFill>
                            <a:srgbClr val="323232"/>
                          </a:solidFill>
                          <a:effectLst/>
                        </a:rPr>
                        <a:t>254</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ctr">
                        <a:spcAft>
                          <a:spcPts val="600"/>
                        </a:spcAft>
                      </a:pPr>
                      <a:r>
                        <a:rPr lang="en-US" sz="1200">
                          <a:solidFill>
                            <a:srgbClr val="323232"/>
                          </a:solidFill>
                          <a:effectLst/>
                        </a:rPr>
                        <a:t>Server Private</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ctr">
                        <a:spcAft>
                          <a:spcPts val="600"/>
                        </a:spcAft>
                      </a:pPr>
                      <a:r>
                        <a:rPr lang="en-US" sz="1200">
                          <a:solidFill>
                            <a:srgbClr val="323232"/>
                          </a:solidFill>
                          <a:effectLst/>
                        </a:rPr>
                        <a:t>LAN</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1531997557"/>
                  </a:ext>
                </a:extLst>
              </a:tr>
              <a:tr h="168275">
                <a:tc>
                  <a:txBody>
                    <a:bodyPr/>
                    <a:lstStyle/>
                    <a:p>
                      <a:pPr algn="ctr">
                        <a:spcAft>
                          <a:spcPts val="600"/>
                        </a:spcAft>
                      </a:pPr>
                      <a:r>
                        <a:rPr lang="en-US" sz="1200">
                          <a:solidFill>
                            <a:srgbClr val="323232"/>
                          </a:solidFill>
                          <a:effectLst/>
                        </a:rPr>
                        <a:t>192.168.10.0</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R="24130" algn="ctr">
                        <a:spcAft>
                          <a:spcPts val="600"/>
                        </a:spcAft>
                      </a:pPr>
                      <a:r>
                        <a:rPr lang="en-US" sz="1200">
                          <a:solidFill>
                            <a:srgbClr val="323232"/>
                          </a:solidFill>
                          <a:effectLst/>
                        </a:rPr>
                        <a:t>255.255.255.0</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R="24765" algn="ctr">
                        <a:spcAft>
                          <a:spcPts val="600"/>
                        </a:spcAft>
                      </a:pPr>
                      <a:r>
                        <a:rPr lang="en-US" sz="1200">
                          <a:solidFill>
                            <a:srgbClr val="323232"/>
                          </a:solidFill>
                          <a:effectLst/>
                        </a:rPr>
                        <a:t>254</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algn="ctr">
                        <a:spcAft>
                          <a:spcPts val="600"/>
                        </a:spcAft>
                      </a:pPr>
                      <a:r>
                        <a:rPr lang="en-US" sz="1200">
                          <a:solidFill>
                            <a:srgbClr val="323232"/>
                          </a:solidFill>
                          <a:effectLst/>
                        </a:rPr>
                        <a:t>Wifi Private</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algn="ctr">
                        <a:spcAft>
                          <a:spcPts val="600"/>
                        </a:spcAft>
                      </a:pPr>
                      <a:r>
                        <a:rPr lang="en-US" sz="1200">
                          <a:solidFill>
                            <a:srgbClr val="323232"/>
                          </a:solidFill>
                          <a:effectLst/>
                        </a:rPr>
                        <a:t>WLAN</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extLst>
                  <a:ext uri="{0D108BD9-81ED-4DB2-BD59-A6C34878D82A}">
                    <a16:rowId xmlns:a16="http://schemas.microsoft.com/office/drawing/2014/main" val="4016354098"/>
                  </a:ext>
                </a:extLst>
              </a:tr>
              <a:tr h="271780">
                <a:tc>
                  <a:txBody>
                    <a:bodyPr/>
                    <a:lstStyle/>
                    <a:p>
                      <a:pPr algn="ctr">
                        <a:spcAft>
                          <a:spcPts val="600"/>
                        </a:spcAft>
                      </a:pPr>
                      <a:r>
                        <a:rPr lang="en-US" sz="1200">
                          <a:solidFill>
                            <a:srgbClr val="323232"/>
                          </a:solidFill>
                          <a:effectLst/>
                        </a:rPr>
                        <a:t>192.168.11.0</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R="24130" algn="ctr">
                        <a:spcAft>
                          <a:spcPts val="600"/>
                        </a:spcAft>
                      </a:pPr>
                      <a:r>
                        <a:rPr lang="en-US" sz="1200">
                          <a:solidFill>
                            <a:srgbClr val="323232"/>
                          </a:solidFill>
                          <a:effectLst/>
                        </a:rPr>
                        <a:t>255.255.255.0</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R="24765" algn="ctr">
                        <a:spcAft>
                          <a:spcPts val="600"/>
                        </a:spcAft>
                      </a:pPr>
                      <a:r>
                        <a:rPr lang="en-US" sz="1200">
                          <a:solidFill>
                            <a:srgbClr val="323232"/>
                          </a:solidFill>
                          <a:effectLst/>
                        </a:rPr>
                        <a:t>254</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ctr">
                        <a:spcAft>
                          <a:spcPts val="600"/>
                        </a:spcAft>
                      </a:pPr>
                      <a:r>
                        <a:rPr lang="en-US" sz="1200">
                          <a:solidFill>
                            <a:srgbClr val="323232"/>
                          </a:solidFill>
                          <a:effectLst/>
                        </a:rPr>
                        <a:t>DMZ</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ctr">
                        <a:spcAft>
                          <a:spcPts val="600"/>
                        </a:spcAft>
                      </a:pPr>
                      <a:r>
                        <a:rPr lang="en-US" sz="1200">
                          <a:solidFill>
                            <a:srgbClr val="323232"/>
                          </a:solidFill>
                          <a:effectLst/>
                        </a:rPr>
                        <a:t>LAN</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1593413288"/>
                  </a:ext>
                </a:extLst>
              </a:tr>
              <a:tr h="260350">
                <a:tc>
                  <a:txBody>
                    <a:bodyPr/>
                    <a:lstStyle/>
                    <a:p>
                      <a:pPr algn="ctr">
                        <a:spcAft>
                          <a:spcPts val="600"/>
                        </a:spcAft>
                      </a:pPr>
                      <a:r>
                        <a:rPr lang="en-US" sz="1200">
                          <a:solidFill>
                            <a:srgbClr val="323232"/>
                          </a:solidFill>
                          <a:effectLst/>
                        </a:rPr>
                        <a:t>10.0.0.0</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R="24130" algn="ctr">
                        <a:spcAft>
                          <a:spcPts val="600"/>
                        </a:spcAft>
                      </a:pPr>
                      <a:r>
                        <a:rPr lang="en-US" sz="1200">
                          <a:solidFill>
                            <a:srgbClr val="323232"/>
                          </a:solidFill>
                          <a:effectLst/>
                        </a:rPr>
                        <a:t>255.0.0.0</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R="24765" algn="ctr">
                        <a:spcAft>
                          <a:spcPts val="600"/>
                        </a:spcAft>
                      </a:pPr>
                      <a:r>
                        <a:rPr lang="en-US" sz="1200">
                          <a:solidFill>
                            <a:srgbClr val="323232"/>
                          </a:solidFill>
                          <a:effectLst/>
                        </a:rPr>
                        <a:t>16777214</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algn="ctr">
                        <a:spcAft>
                          <a:spcPts val="600"/>
                        </a:spcAft>
                      </a:pPr>
                      <a:r>
                        <a:rPr lang="en-US" sz="1200">
                          <a:solidFill>
                            <a:srgbClr val="323232"/>
                          </a:solidFill>
                          <a:effectLst/>
                        </a:rPr>
                        <a:t>Wifi Public</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algn="ctr">
                        <a:spcAft>
                          <a:spcPts val="600"/>
                        </a:spcAft>
                      </a:pPr>
                      <a:r>
                        <a:rPr lang="en-US" sz="1200">
                          <a:solidFill>
                            <a:srgbClr val="323232"/>
                          </a:solidFill>
                          <a:effectLst/>
                        </a:rPr>
                        <a:t>WLAN</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extLst>
                  <a:ext uri="{0D108BD9-81ED-4DB2-BD59-A6C34878D82A}">
                    <a16:rowId xmlns:a16="http://schemas.microsoft.com/office/drawing/2014/main" val="837783800"/>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2" name="Google Shape;609;p35">
            <a:extLst>
              <a:ext uri="{FF2B5EF4-FFF2-40B4-BE49-F238E27FC236}">
                <a16:creationId xmlns:a16="http://schemas.microsoft.com/office/drawing/2014/main" id="{5782BA9A-AF1C-FC7B-B645-E5CCD7AEBAC4}"/>
              </a:ext>
            </a:extLst>
          </p:cNvPr>
          <p:cNvSpPr/>
          <p:nvPr/>
        </p:nvSpPr>
        <p:spPr>
          <a:xfrm>
            <a:off x="1166328" y="952320"/>
            <a:ext cx="1176000" cy="1176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6600" b="1">
                <a:solidFill>
                  <a:schemeClr val="bg1"/>
                </a:solidFill>
                <a:effectLst>
                  <a:outerShdw blurRad="38100" dist="38100" dir="2700000" algn="tl">
                    <a:srgbClr val="000000">
                      <a:alpha val="43137"/>
                    </a:srgbClr>
                  </a:outerShdw>
                </a:effectLst>
              </a:rPr>
              <a:t>3</a:t>
            </a:r>
            <a:endParaRPr sz="6600" b="1">
              <a:solidFill>
                <a:schemeClr val="bg1"/>
              </a:solidFill>
              <a:effectLst>
                <a:outerShdw blurRad="38100" dist="38100" dir="2700000" algn="tl">
                  <a:srgbClr val="000000">
                    <a:alpha val="43137"/>
                  </a:srgbClr>
                </a:outerShdw>
              </a:effectLst>
            </a:endParaRPr>
          </a:p>
        </p:txBody>
      </p:sp>
      <p:sp>
        <p:nvSpPr>
          <p:cNvPr id="4" name="Google Shape;603;p35">
            <a:extLst>
              <a:ext uri="{FF2B5EF4-FFF2-40B4-BE49-F238E27FC236}">
                <a16:creationId xmlns:a16="http://schemas.microsoft.com/office/drawing/2014/main" id="{2A68E913-A40E-E6AC-744B-453F544D3FF3}"/>
              </a:ext>
            </a:extLst>
          </p:cNvPr>
          <p:cNvSpPr txBox="1">
            <a:spLocks/>
          </p:cNvSpPr>
          <p:nvPr/>
        </p:nvSpPr>
        <p:spPr>
          <a:xfrm>
            <a:off x="2342328" y="1003620"/>
            <a:ext cx="6511386" cy="536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2100"/>
              </a:spcAft>
            </a:pPr>
            <a:r>
              <a:rPr lang="en-US" sz="2800" b="1">
                <a:solidFill>
                  <a:schemeClr val="accent2">
                    <a:lumMod val="50000"/>
                  </a:schemeClr>
                </a:solidFill>
                <a:effectLst>
                  <a:outerShdw blurRad="38100" dist="38100" dir="2700000" algn="tl">
                    <a:srgbClr val="000000">
                      <a:alpha val="43137"/>
                    </a:srgbClr>
                  </a:outerShdw>
                </a:effectLst>
              </a:rPr>
              <a:t>Gán IP Address cho trụ sở chính</a:t>
            </a:r>
          </a:p>
        </p:txBody>
      </p:sp>
      <p:graphicFrame>
        <p:nvGraphicFramePr>
          <p:cNvPr id="7" name="Table 6">
            <a:extLst>
              <a:ext uri="{FF2B5EF4-FFF2-40B4-BE49-F238E27FC236}">
                <a16:creationId xmlns:a16="http://schemas.microsoft.com/office/drawing/2014/main" id="{49FC1117-909D-205A-117E-B391176F7418}"/>
              </a:ext>
            </a:extLst>
          </p:cNvPr>
          <p:cNvGraphicFramePr>
            <a:graphicFrameLocks noGrp="1"/>
          </p:cNvGraphicFramePr>
          <p:nvPr>
            <p:extLst>
              <p:ext uri="{D42A27DB-BD31-4B8C-83A1-F6EECF244321}">
                <p14:modId xmlns:p14="http://schemas.microsoft.com/office/powerpoint/2010/main" val="1509929098"/>
              </p:ext>
            </p:extLst>
          </p:nvPr>
        </p:nvGraphicFramePr>
        <p:xfrm>
          <a:off x="2342328" y="1692386"/>
          <a:ext cx="7956679" cy="4336344"/>
        </p:xfrm>
        <a:graphic>
          <a:graphicData uri="http://schemas.openxmlformats.org/drawingml/2006/table">
            <a:tbl>
              <a:tblPr firstRow="1" firstCol="1" bandRow="1">
                <a:tableStyleId>{5C22544A-7EE6-4342-B048-85BDC9FD1C3A}</a:tableStyleId>
              </a:tblPr>
              <a:tblGrid>
                <a:gridCol w="3254694">
                  <a:extLst>
                    <a:ext uri="{9D8B030D-6E8A-4147-A177-3AD203B41FA5}">
                      <a16:colId xmlns:a16="http://schemas.microsoft.com/office/drawing/2014/main" val="3135546010"/>
                    </a:ext>
                  </a:extLst>
                </a:gridCol>
                <a:gridCol w="2404395">
                  <a:extLst>
                    <a:ext uri="{9D8B030D-6E8A-4147-A177-3AD203B41FA5}">
                      <a16:colId xmlns:a16="http://schemas.microsoft.com/office/drawing/2014/main" val="2885251822"/>
                    </a:ext>
                  </a:extLst>
                </a:gridCol>
                <a:gridCol w="2297590">
                  <a:extLst>
                    <a:ext uri="{9D8B030D-6E8A-4147-A177-3AD203B41FA5}">
                      <a16:colId xmlns:a16="http://schemas.microsoft.com/office/drawing/2014/main" val="2818220102"/>
                    </a:ext>
                  </a:extLst>
                </a:gridCol>
              </a:tblGrid>
              <a:tr h="213624">
                <a:tc>
                  <a:txBody>
                    <a:bodyPr/>
                    <a:lstStyle/>
                    <a:p>
                      <a:pPr algn="ctr">
                        <a:spcAft>
                          <a:spcPts val="600"/>
                        </a:spcAft>
                      </a:pPr>
                      <a:r>
                        <a:rPr lang="en-US" sz="1200" b="1">
                          <a:solidFill>
                            <a:srgbClr val="323232"/>
                          </a:solidFill>
                          <a:effectLst/>
                        </a:rPr>
                        <a:t>Interface và tên thiết bị</a:t>
                      </a:r>
                      <a:endParaRPr lang="en-US" sz="1400" b="1">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solidFill>
                      <a:schemeClr val="tx2">
                        <a:lumMod val="20000"/>
                        <a:lumOff val="80000"/>
                      </a:schemeClr>
                    </a:solidFill>
                  </a:tcPr>
                </a:tc>
                <a:tc>
                  <a:txBody>
                    <a:bodyPr/>
                    <a:lstStyle/>
                    <a:p>
                      <a:pPr algn="ctr">
                        <a:spcAft>
                          <a:spcPts val="600"/>
                        </a:spcAft>
                      </a:pPr>
                      <a:r>
                        <a:rPr lang="en-US" sz="1200" b="1">
                          <a:solidFill>
                            <a:srgbClr val="323232"/>
                          </a:solidFill>
                          <a:effectLst/>
                        </a:rPr>
                        <a:t>IP Address</a:t>
                      </a:r>
                      <a:endParaRPr lang="en-US" sz="1400" b="1">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solidFill>
                      <a:schemeClr val="tx2">
                        <a:lumMod val="20000"/>
                        <a:lumOff val="80000"/>
                      </a:schemeClr>
                    </a:solidFill>
                  </a:tcPr>
                </a:tc>
                <a:tc>
                  <a:txBody>
                    <a:bodyPr/>
                    <a:lstStyle/>
                    <a:p>
                      <a:pPr algn="ctr">
                        <a:spcAft>
                          <a:spcPts val="600"/>
                        </a:spcAft>
                      </a:pPr>
                      <a:r>
                        <a:rPr lang="en-US" sz="1200" b="1">
                          <a:solidFill>
                            <a:srgbClr val="323232"/>
                          </a:solidFill>
                          <a:effectLst/>
                        </a:rPr>
                        <a:t>Subnet mask</a:t>
                      </a:r>
                      <a:endParaRPr lang="en-US" sz="1400" b="1">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solidFill>
                      <a:schemeClr val="tx2">
                        <a:lumMod val="20000"/>
                        <a:lumOff val="80000"/>
                      </a:schemeClr>
                    </a:solidFill>
                  </a:tcPr>
                </a:tc>
                <a:extLst>
                  <a:ext uri="{0D108BD9-81ED-4DB2-BD59-A6C34878D82A}">
                    <a16:rowId xmlns:a16="http://schemas.microsoft.com/office/drawing/2014/main" val="3962761263"/>
                  </a:ext>
                </a:extLst>
              </a:tr>
              <a:tr h="213624">
                <a:tc>
                  <a:txBody>
                    <a:bodyPr/>
                    <a:lstStyle/>
                    <a:p>
                      <a:pPr algn="ctr">
                        <a:spcAft>
                          <a:spcPts val="600"/>
                        </a:spcAft>
                      </a:pPr>
                      <a:r>
                        <a:rPr lang="en-US" sz="1200" b="1">
                          <a:solidFill>
                            <a:srgbClr val="323232"/>
                          </a:solidFill>
                          <a:effectLst/>
                        </a:rPr>
                        <a:t>Router (nối với ASA1)</a:t>
                      </a:r>
                      <a:endParaRPr lang="en-US" sz="1400" b="1">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solidFill>
                      <a:schemeClr val="tx2">
                        <a:lumMod val="20000"/>
                        <a:lumOff val="80000"/>
                      </a:schemeClr>
                    </a:solidFill>
                  </a:tcPr>
                </a:tc>
                <a:tc>
                  <a:txBody>
                    <a:bodyPr/>
                    <a:lstStyle/>
                    <a:p>
                      <a:pPr algn="ctr">
                        <a:spcAft>
                          <a:spcPts val="600"/>
                        </a:spcAft>
                      </a:pPr>
                      <a:r>
                        <a:rPr lang="en-US" sz="1200" b="0">
                          <a:solidFill>
                            <a:srgbClr val="323232"/>
                          </a:solidFill>
                          <a:effectLst/>
                        </a:rPr>
                        <a:t>192.168.100.1</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tc>
                  <a:txBody>
                    <a:bodyPr/>
                    <a:lstStyle/>
                    <a:p>
                      <a:pPr algn="ctr">
                        <a:spcAft>
                          <a:spcPts val="600"/>
                        </a:spcAft>
                      </a:pPr>
                      <a:r>
                        <a:rPr lang="en-US" sz="1200" b="0">
                          <a:solidFill>
                            <a:srgbClr val="323232"/>
                          </a:solidFill>
                          <a:effectLst/>
                        </a:rPr>
                        <a:t>255.255.255.252</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extLst>
                  <a:ext uri="{0D108BD9-81ED-4DB2-BD59-A6C34878D82A}">
                    <a16:rowId xmlns:a16="http://schemas.microsoft.com/office/drawing/2014/main" val="1137525223"/>
                  </a:ext>
                </a:extLst>
              </a:tr>
              <a:tr h="213624">
                <a:tc>
                  <a:txBody>
                    <a:bodyPr/>
                    <a:lstStyle/>
                    <a:p>
                      <a:pPr algn="ctr">
                        <a:spcAft>
                          <a:spcPts val="600"/>
                        </a:spcAft>
                      </a:pPr>
                      <a:r>
                        <a:rPr lang="en-US" sz="1200" b="1">
                          <a:solidFill>
                            <a:srgbClr val="323232"/>
                          </a:solidFill>
                          <a:effectLst/>
                        </a:rPr>
                        <a:t>ASA1 (nối với Router)</a:t>
                      </a:r>
                      <a:endParaRPr lang="en-US" sz="1400" b="1">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solidFill>
                      <a:schemeClr val="tx2">
                        <a:lumMod val="20000"/>
                        <a:lumOff val="80000"/>
                      </a:schemeClr>
                    </a:solidFill>
                  </a:tcPr>
                </a:tc>
                <a:tc>
                  <a:txBody>
                    <a:bodyPr/>
                    <a:lstStyle/>
                    <a:p>
                      <a:pPr algn="ctr">
                        <a:spcAft>
                          <a:spcPts val="600"/>
                        </a:spcAft>
                      </a:pPr>
                      <a:r>
                        <a:rPr lang="en-US" sz="1200" b="0">
                          <a:solidFill>
                            <a:srgbClr val="323232"/>
                          </a:solidFill>
                          <a:effectLst/>
                        </a:rPr>
                        <a:t>192.168.100.2</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tc>
                  <a:txBody>
                    <a:bodyPr/>
                    <a:lstStyle/>
                    <a:p>
                      <a:pPr algn="ctr">
                        <a:spcAft>
                          <a:spcPts val="600"/>
                        </a:spcAft>
                      </a:pPr>
                      <a:r>
                        <a:rPr lang="en-US" sz="1200" b="0">
                          <a:solidFill>
                            <a:srgbClr val="323232"/>
                          </a:solidFill>
                          <a:effectLst/>
                        </a:rPr>
                        <a:t>255.255.255.252</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extLst>
                  <a:ext uri="{0D108BD9-81ED-4DB2-BD59-A6C34878D82A}">
                    <a16:rowId xmlns:a16="http://schemas.microsoft.com/office/drawing/2014/main" val="2358054487"/>
                  </a:ext>
                </a:extLst>
              </a:tr>
              <a:tr h="213624">
                <a:tc>
                  <a:txBody>
                    <a:bodyPr/>
                    <a:lstStyle/>
                    <a:p>
                      <a:pPr algn="ctr">
                        <a:spcAft>
                          <a:spcPts val="600"/>
                        </a:spcAft>
                      </a:pPr>
                      <a:r>
                        <a:rPr lang="en-US" sz="1200" b="1">
                          <a:solidFill>
                            <a:srgbClr val="323232"/>
                          </a:solidFill>
                          <a:effectLst/>
                        </a:rPr>
                        <a:t>Router (nối với ASA2)</a:t>
                      </a:r>
                      <a:endParaRPr lang="en-US" sz="1400" b="1">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solidFill>
                      <a:schemeClr val="tx2">
                        <a:lumMod val="20000"/>
                        <a:lumOff val="80000"/>
                      </a:schemeClr>
                    </a:solidFill>
                  </a:tcPr>
                </a:tc>
                <a:tc>
                  <a:txBody>
                    <a:bodyPr/>
                    <a:lstStyle/>
                    <a:p>
                      <a:pPr algn="ctr">
                        <a:spcAft>
                          <a:spcPts val="600"/>
                        </a:spcAft>
                      </a:pPr>
                      <a:r>
                        <a:rPr lang="en-US" sz="1200" b="0">
                          <a:solidFill>
                            <a:srgbClr val="323232"/>
                          </a:solidFill>
                          <a:effectLst/>
                        </a:rPr>
                        <a:t>192.168.100.5</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tc>
                  <a:txBody>
                    <a:bodyPr/>
                    <a:lstStyle/>
                    <a:p>
                      <a:pPr algn="ctr">
                        <a:spcAft>
                          <a:spcPts val="600"/>
                        </a:spcAft>
                      </a:pPr>
                      <a:r>
                        <a:rPr lang="en-US" sz="1200" b="0">
                          <a:solidFill>
                            <a:srgbClr val="323232"/>
                          </a:solidFill>
                          <a:effectLst/>
                        </a:rPr>
                        <a:t>255.255.255.252</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extLst>
                  <a:ext uri="{0D108BD9-81ED-4DB2-BD59-A6C34878D82A}">
                    <a16:rowId xmlns:a16="http://schemas.microsoft.com/office/drawing/2014/main" val="3651442466"/>
                  </a:ext>
                </a:extLst>
              </a:tr>
              <a:tr h="213624">
                <a:tc>
                  <a:txBody>
                    <a:bodyPr/>
                    <a:lstStyle/>
                    <a:p>
                      <a:pPr algn="ctr">
                        <a:spcAft>
                          <a:spcPts val="600"/>
                        </a:spcAft>
                      </a:pPr>
                      <a:r>
                        <a:rPr lang="en-US" sz="1200" b="1">
                          <a:solidFill>
                            <a:srgbClr val="323232"/>
                          </a:solidFill>
                          <a:effectLst/>
                        </a:rPr>
                        <a:t>ASA2 (nối với Router)</a:t>
                      </a:r>
                      <a:endParaRPr lang="en-US" sz="1400" b="1">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solidFill>
                      <a:schemeClr val="tx2">
                        <a:lumMod val="20000"/>
                        <a:lumOff val="80000"/>
                      </a:schemeClr>
                    </a:solidFill>
                  </a:tcPr>
                </a:tc>
                <a:tc>
                  <a:txBody>
                    <a:bodyPr/>
                    <a:lstStyle/>
                    <a:p>
                      <a:pPr algn="ctr">
                        <a:spcAft>
                          <a:spcPts val="600"/>
                        </a:spcAft>
                      </a:pPr>
                      <a:r>
                        <a:rPr lang="en-US" sz="1200" b="0">
                          <a:solidFill>
                            <a:srgbClr val="323232"/>
                          </a:solidFill>
                          <a:effectLst/>
                        </a:rPr>
                        <a:t>192.168.100.6</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tc>
                  <a:txBody>
                    <a:bodyPr/>
                    <a:lstStyle/>
                    <a:p>
                      <a:pPr algn="ctr">
                        <a:spcAft>
                          <a:spcPts val="600"/>
                        </a:spcAft>
                      </a:pPr>
                      <a:r>
                        <a:rPr lang="en-US" sz="1200" b="0">
                          <a:solidFill>
                            <a:srgbClr val="323232"/>
                          </a:solidFill>
                          <a:effectLst/>
                        </a:rPr>
                        <a:t>255.255.255.252</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extLst>
                  <a:ext uri="{0D108BD9-81ED-4DB2-BD59-A6C34878D82A}">
                    <a16:rowId xmlns:a16="http://schemas.microsoft.com/office/drawing/2014/main" val="1481779395"/>
                  </a:ext>
                </a:extLst>
              </a:tr>
              <a:tr h="213624">
                <a:tc>
                  <a:txBody>
                    <a:bodyPr/>
                    <a:lstStyle/>
                    <a:p>
                      <a:pPr algn="ctr">
                        <a:spcAft>
                          <a:spcPts val="600"/>
                        </a:spcAft>
                      </a:pPr>
                      <a:r>
                        <a:rPr lang="en-US" sz="1200" b="1">
                          <a:solidFill>
                            <a:srgbClr val="323232"/>
                          </a:solidFill>
                          <a:effectLst/>
                        </a:rPr>
                        <a:t>ASA1 (LAN ASA2)</a:t>
                      </a:r>
                      <a:endParaRPr lang="en-US" sz="1400" b="1">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solidFill>
                      <a:schemeClr val="tx2">
                        <a:lumMod val="20000"/>
                        <a:lumOff val="80000"/>
                      </a:schemeClr>
                    </a:solidFill>
                  </a:tcPr>
                </a:tc>
                <a:tc>
                  <a:txBody>
                    <a:bodyPr/>
                    <a:lstStyle/>
                    <a:p>
                      <a:pPr algn="ctr">
                        <a:spcAft>
                          <a:spcPts val="600"/>
                        </a:spcAft>
                      </a:pPr>
                      <a:r>
                        <a:rPr lang="en-US" sz="1200" b="0">
                          <a:solidFill>
                            <a:srgbClr val="323232"/>
                          </a:solidFill>
                          <a:effectLst/>
                        </a:rPr>
                        <a:t>192.168.100.9</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tc>
                  <a:txBody>
                    <a:bodyPr/>
                    <a:lstStyle/>
                    <a:p>
                      <a:pPr algn="ctr">
                        <a:spcAft>
                          <a:spcPts val="600"/>
                        </a:spcAft>
                      </a:pPr>
                      <a:r>
                        <a:rPr lang="en-US" sz="1200" b="0">
                          <a:solidFill>
                            <a:srgbClr val="323232"/>
                          </a:solidFill>
                          <a:effectLst/>
                        </a:rPr>
                        <a:t>255.255.255.252</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extLst>
                  <a:ext uri="{0D108BD9-81ED-4DB2-BD59-A6C34878D82A}">
                    <a16:rowId xmlns:a16="http://schemas.microsoft.com/office/drawing/2014/main" val="4114995265"/>
                  </a:ext>
                </a:extLst>
              </a:tr>
              <a:tr h="213624">
                <a:tc>
                  <a:txBody>
                    <a:bodyPr/>
                    <a:lstStyle/>
                    <a:p>
                      <a:pPr algn="ctr">
                        <a:spcAft>
                          <a:spcPts val="600"/>
                        </a:spcAft>
                      </a:pPr>
                      <a:r>
                        <a:rPr lang="en-US" sz="1200" b="1">
                          <a:solidFill>
                            <a:srgbClr val="323232"/>
                          </a:solidFill>
                          <a:effectLst/>
                        </a:rPr>
                        <a:t>ASA2 (LAN ASA1)</a:t>
                      </a:r>
                      <a:endParaRPr lang="en-US" sz="1400" b="1">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solidFill>
                      <a:schemeClr val="tx2">
                        <a:lumMod val="20000"/>
                        <a:lumOff val="80000"/>
                      </a:schemeClr>
                    </a:solidFill>
                  </a:tcPr>
                </a:tc>
                <a:tc>
                  <a:txBody>
                    <a:bodyPr/>
                    <a:lstStyle/>
                    <a:p>
                      <a:pPr algn="ctr">
                        <a:spcAft>
                          <a:spcPts val="600"/>
                        </a:spcAft>
                      </a:pPr>
                      <a:r>
                        <a:rPr lang="en-US" sz="1200" b="0">
                          <a:solidFill>
                            <a:srgbClr val="323232"/>
                          </a:solidFill>
                          <a:effectLst/>
                        </a:rPr>
                        <a:t>192.168.100.10</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tc>
                  <a:txBody>
                    <a:bodyPr/>
                    <a:lstStyle/>
                    <a:p>
                      <a:pPr algn="ctr">
                        <a:spcAft>
                          <a:spcPts val="600"/>
                        </a:spcAft>
                      </a:pPr>
                      <a:r>
                        <a:rPr lang="en-US" sz="1200" b="0">
                          <a:solidFill>
                            <a:srgbClr val="323232"/>
                          </a:solidFill>
                          <a:effectLst/>
                        </a:rPr>
                        <a:t>255.255.255.252</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extLst>
                  <a:ext uri="{0D108BD9-81ED-4DB2-BD59-A6C34878D82A}">
                    <a16:rowId xmlns:a16="http://schemas.microsoft.com/office/drawing/2014/main" val="993548352"/>
                  </a:ext>
                </a:extLst>
              </a:tr>
              <a:tr h="213624">
                <a:tc>
                  <a:txBody>
                    <a:bodyPr/>
                    <a:lstStyle/>
                    <a:p>
                      <a:pPr algn="ctr">
                        <a:spcAft>
                          <a:spcPts val="600"/>
                        </a:spcAft>
                      </a:pPr>
                      <a:r>
                        <a:rPr lang="en-US" sz="1200" b="1">
                          <a:solidFill>
                            <a:srgbClr val="323232"/>
                          </a:solidFill>
                          <a:effectLst/>
                        </a:rPr>
                        <a:t>ASA1 (nối với LAN Switch layer3 1)</a:t>
                      </a:r>
                      <a:endParaRPr lang="en-US" sz="1400" b="1">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solidFill>
                      <a:schemeClr val="tx2">
                        <a:lumMod val="20000"/>
                        <a:lumOff val="80000"/>
                      </a:schemeClr>
                    </a:solidFill>
                  </a:tcPr>
                </a:tc>
                <a:tc>
                  <a:txBody>
                    <a:bodyPr/>
                    <a:lstStyle/>
                    <a:p>
                      <a:pPr algn="ctr">
                        <a:spcAft>
                          <a:spcPts val="600"/>
                        </a:spcAft>
                      </a:pPr>
                      <a:r>
                        <a:rPr lang="en-US" sz="1200" b="0">
                          <a:solidFill>
                            <a:srgbClr val="323232"/>
                          </a:solidFill>
                          <a:effectLst/>
                        </a:rPr>
                        <a:t>192.168.100.13</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tc>
                  <a:txBody>
                    <a:bodyPr/>
                    <a:lstStyle/>
                    <a:p>
                      <a:pPr algn="ctr">
                        <a:spcAft>
                          <a:spcPts val="600"/>
                        </a:spcAft>
                      </a:pPr>
                      <a:r>
                        <a:rPr lang="en-US" sz="1200" b="0">
                          <a:solidFill>
                            <a:srgbClr val="323232"/>
                          </a:solidFill>
                          <a:effectLst/>
                        </a:rPr>
                        <a:t>255.255.255.252</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extLst>
                  <a:ext uri="{0D108BD9-81ED-4DB2-BD59-A6C34878D82A}">
                    <a16:rowId xmlns:a16="http://schemas.microsoft.com/office/drawing/2014/main" val="2873448162"/>
                  </a:ext>
                </a:extLst>
              </a:tr>
              <a:tr h="277488">
                <a:tc>
                  <a:txBody>
                    <a:bodyPr/>
                    <a:lstStyle/>
                    <a:p>
                      <a:pPr algn="ctr">
                        <a:spcAft>
                          <a:spcPts val="600"/>
                        </a:spcAft>
                      </a:pPr>
                      <a:r>
                        <a:rPr lang="en-US" sz="1200" b="1">
                          <a:solidFill>
                            <a:srgbClr val="323232"/>
                          </a:solidFill>
                          <a:effectLst/>
                        </a:rPr>
                        <a:t>LAN Switch layer3 1 (nối với ASA1)</a:t>
                      </a:r>
                      <a:endParaRPr lang="en-US" sz="1400" b="1">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solidFill>
                      <a:schemeClr val="tx2">
                        <a:lumMod val="20000"/>
                        <a:lumOff val="80000"/>
                      </a:schemeClr>
                    </a:solidFill>
                  </a:tcPr>
                </a:tc>
                <a:tc>
                  <a:txBody>
                    <a:bodyPr/>
                    <a:lstStyle/>
                    <a:p>
                      <a:pPr algn="ctr">
                        <a:spcAft>
                          <a:spcPts val="600"/>
                        </a:spcAft>
                      </a:pPr>
                      <a:r>
                        <a:rPr lang="en-US" sz="1200" b="0">
                          <a:solidFill>
                            <a:srgbClr val="323232"/>
                          </a:solidFill>
                          <a:effectLst/>
                        </a:rPr>
                        <a:t>192.168.100.14</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tc>
                  <a:txBody>
                    <a:bodyPr/>
                    <a:lstStyle/>
                    <a:p>
                      <a:pPr algn="ctr">
                        <a:spcAft>
                          <a:spcPts val="600"/>
                        </a:spcAft>
                      </a:pPr>
                      <a:r>
                        <a:rPr lang="en-US" sz="1200" b="0">
                          <a:solidFill>
                            <a:srgbClr val="323232"/>
                          </a:solidFill>
                          <a:effectLst/>
                        </a:rPr>
                        <a:t>255.255.255.252</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extLst>
                  <a:ext uri="{0D108BD9-81ED-4DB2-BD59-A6C34878D82A}">
                    <a16:rowId xmlns:a16="http://schemas.microsoft.com/office/drawing/2014/main" val="2969335765"/>
                  </a:ext>
                </a:extLst>
              </a:tr>
              <a:tr h="213624">
                <a:tc>
                  <a:txBody>
                    <a:bodyPr/>
                    <a:lstStyle/>
                    <a:p>
                      <a:pPr algn="ctr">
                        <a:spcAft>
                          <a:spcPts val="600"/>
                        </a:spcAft>
                      </a:pPr>
                      <a:r>
                        <a:rPr lang="en-US" sz="1200" b="1">
                          <a:solidFill>
                            <a:srgbClr val="323232"/>
                          </a:solidFill>
                          <a:effectLst/>
                        </a:rPr>
                        <a:t>ASA1 (nối với LAN Switch layer3 2)</a:t>
                      </a:r>
                      <a:endParaRPr lang="en-US" sz="1400" b="1">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solidFill>
                      <a:schemeClr val="tx2">
                        <a:lumMod val="20000"/>
                        <a:lumOff val="80000"/>
                      </a:schemeClr>
                    </a:solidFill>
                  </a:tcPr>
                </a:tc>
                <a:tc>
                  <a:txBody>
                    <a:bodyPr/>
                    <a:lstStyle/>
                    <a:p>
                      <a:pPr algn="ctr">
                        <a:spcAft>
                          <a:spcPts val="600"/>
                        </a:spcAft>
                      </a:pPr>
                      <a:r>
                        <a:rPr lang="en-US" sz="1200" b="0">
                          <a:solidFill>
                            <a:srgbClr val="323232"/>
                          </a:solidFill>
                          <a:effectLst/>
                        </a:rPr>
                        <a:t>192.168.100.17</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tc>
                  <a:txBody>
                    <a:bodyPr/>
                    <a:lstStyle/>
                    <a:p>
                      <a:pPr algn="ctr">
                        <a:spcAft>
                          <a:spcPts val="600"/>
                        </a:spcAft>
                      </a:pPr>
                      <a:r>
                        <a:rPr lang="en-US" sz="1200" b="0">
                          <a:solidFill>
                            <a:srgbClr val="323232"/>
                          </a:solidFill>
                          <a:effectLst/>
                        </a:rPr>
                        <a:t>255.255.255.252</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extLst>
                  <a:ext uri="{0D108BD9-81ED-4DB2-BD59-A6C34878D82A}">
                    <a16:rowId xmlns:a16="http://schemas.microsoft.com/office/drawing/2014/main" val="1784705797"/>
                  </a:ext>
                </a:extLst>
              </a:tr>
              <a:tr h="213624">
                <a:tc>
                  <a:txBody>
                    <a:bodyPr/>
                    <a:lstStyle/>
                    <a:p>
                      <a:pPr algn="ctr">
                        <a:spcAft>
                          <a:spcPts val="600"/>
                        </a:spcAft>
                      </a:pPr>
                      <a:r>
                        <a:rPr lang="en-US" sz="1200" b="1">
                          <a:solidFill>
                            <a:srgbClr val="323232"/>
                          </a:solidFill>
                          <a:effectLst/>
                        </a:rPr>
                        <a:t>LAN Switch layer3 2 (nối với ASA1)</a:t>
                      </a:r>
                      <a:endParaRPr lang="en-US" sz="1400" b="1">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solidFill>
                      <a:schemeClr val="tx2">
                        <a:lumMod val="20000"/>
                        <a:lumOff val="80000"/>
                      </a:schemeClr>
                    </a:solidFill>
                  </a:tcPr>
                </a:tc>
                <a:tc>
                  <a:txBody>
                    <a:bodyPr/>
                    <a:lstStyle/>
                    <a:p>
                      <a:pPr algn="ctr">
                        <a:spcAft>
                          <a:spcPts val="600"/>
                        </a:spcAft>
                      </a:pPr>
                      <a:r>
                        <a:rPr lang="en-US" sz="1200" b="0">
                          <a:solidFill>
                            <a:srgbClr val="323232"/>
                          </a:solidFill>
                          <a:effectLst/>
                        </a:rPr>
                        <a:t>192.168.100.18</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tc>
                  <a:txBody>
                    <a:bodyPr/>
                    <a:lstStyle/>
                    <a:p>
                      <a:pPr algn="ctr">
                        <a:spcAft>
                          <a:spcPts val="600"/>
                        </a:spcAft>
                      </a:pPr>
                      <a:r>
                        <a:rPr lang="en-US" sz="1200" b="0">
                          <a:solidFill>
                            <a:srgbClr val="323232"/>
                          </a:solidFill>
                          <a:effectLst/>
                        </a:rPr>
                        <a:t>255.255.255.252</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extLst>
                  <a:ext uri="{0D108BD9-81ED-4DB2-BD59-A6C34878D82A}">
                    <a16:rowId xmlns:a16="http://schemas.microsoft.com/office/drawing/2014/main" val="3480983386"/>
                  </a:ext>
                </a:extLst>
              </a:tr>
              <a:tr h="213624">
                <a:tc>
                  <a:txBody>
                    <a:bodyPr/>
                    <a:lstStyle/>
                    <a:p>
                      <a:pPr algn="ctr">
                        <a:spcAft>
                          <a:spcPts val="600"/>
                        </a:spcAft>
                      </a:pPr>
                      <a:r>
                        <a:rPr lang="en-US" sz="1200" b="1">
                          <a:solidFill>
                            <a:srgbClr val="323232"/>
                          </a:solidFill>
                          <a:effectLst/>
                        </a:rPr>
                        <a:t>ASA2 (nối với LAN Switch layer3 1)</a:t>
                      </a:r>
                      <a:endParaRPr lang="en-US" sz="1400" b="1">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solidFill>
                      <a:schemeClr val="tx2">
                        <a:lumMod val="20000"/>
                        <a:lumOff val="80000"/>
                      </a:schemeClr>
                    </a:solidFill>
                  </a:tcPr>
                </a:tc>
                <a:tc>
                  <a:txBody>
                    <a:bodyPr/>
                    <a:lstStyle/>
                    <a:p>
                      <a:pPr algn="ctr">
                        <a:spcAft>
                          <a:spcPts val="600"/>
                        </a:spcAft>
                      </a:pPr>
                      <a:r>
                        <a:rPr lang="en-US" sz="1200" b="0">
                          <a:solidFill>
                            <a:srgbClr val="323232"/>
                          </a:solidFill>
                          <a:effectLst/>
                        </a:rPr>
                        <a:t>192.168.100.20</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tc>
                  <a:txBody>
                    <a:bodyPr/>
                    <a:lstStyle/>
                    <a:p>
                      <a:pPr algn="ctr">
                        <a:spcAft>
                          <a:spcPts val="600"/>
                        </a:spcAft>
                      </a:pPr>
                      <a:r>
                        <a:rPr lang="en-US" sz="1200" b="0">
                          <a:solidFill>
                            <a:srgbClr val="323232"/>
                          </a:solidFill>
                          <a:effectLst/>
                        </a:rPr>
                        <a:t>255.255.255.252</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extLst>
                  <a:ext uri="{0D108BD9-81ED-4DB2-BD59-A6C34878D82A}">
                    <a16:rowId xmlns:a16="http://schemas.microsoft.com/office/drawing/2014/main" val="33382513"/>
                  </a:ext>
                </a:extLst>
              </a:tr>
              <a:tr h="213624">
                <a:tc>
                  <a:txBody>
                    <a:bodyPr/>
                    <a:lstStyle/>
                    <a:p>
                      <a:pPr algn="ctr">
                        <a:spcAft>
                          <a:spcPts val="600"/>
                        </a:spcAft>
                      </a:pPr>
                      <a:r>
                        <a:rPr lang="en-US" sz="1200" b="1">
                          <a:solidFill>
                            <a:srgbClr val="323232"/>
                          </a:solidFill>
                          <a:effectLst/>
                        </a:rPr>
                        <a:t>LAN Switch layer3 1 (nối với ASA2)</a:t>
                      </a:r>
                      <a:endParaRPr lang="en-US" sz="1400" b="1">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solidFill>
                      <a:schemeClr val="tx2">
                        <a:lumMod val="20000"/>
                        <a:lumOff val="80000"/>
                      </a:schemeClr>
                    </a:solidFill>
                  </a:tcPr>
                </a:tc>
                <a:tc>
                  <a:txBody>
                    <a:bodyPr/>
                    <a:lstStyle/>
                    <a:p>
                      <a:pPr algn="ctr">
                        <a:spcAft>
                          <a:spcPts val="600"/>
                        </a:spcAft>
                      </a:pPr>
                      <a:r>
                        <a:rPr lang="en-US" sz="1200" b="0">
                          <a:solidFill>
                            <a:srgbClr val="323232"/>
                          </a:solidFill>
                          <a:effectLst/>
                        </a:rPr>
                        <a:t>192.168.100.21</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tc>
                  <a:txBody>
                    <a:bodyPr/>
                    <a:lstStyle/>
                    <a:p>
                      <a:pPr algn="ctr">
                        <a:spcAft>
                          <a:spcPts val="600"/>
                        </a:spcAft>
                      </a:pPr>
                      <a:r>
                        <a:rPr lang="en-US" sz="1200" b="0">
                          <a:solidFill>
                            <a:srgbClr val="323232"/>
                          </a:solidFill>
                          <a:effectLst/>
                        </a:rPr>
                        <a:t>255.255.255.252</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extLst>
                  <a:ext uri="{0D108BD9-81ED-4DB2-BD59-A6C34878D82A}">
                    <a16:rowId xmlns:a16="http://schemas.microsoft.com/office/drawing/2014/main" val="422950605"/>
                  </a:ext>
                </a:extLst>
              </a:tr>
              <a:tr h="213624">
                <a:tc>
                  <a:txBody>
                    <a:bodyPr/>
                    <a:lstStyle/>
                    <a:p>
                      <a:pPr algn="ctr">
                        <a:spcAft>
                          <a:spcPts val="600"/>
                        </a:spcAft>
                      </a:pPr>
                      <a:r>
                        <a:rPr lang="en-US" sz="1200" b="1">
                          <a:solidFill>
                            <a:srgbClr val="323232"/>
                          </a:solidFill>
                          <a:effectLst/>
                        </a:rPr>
                        <a:t>ASA2 (nối với LAN Switch layer3 2)</a:t>
                      </a:r>
                      <a:endParaRPr lang="en-US" sz="1400" b="1">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solidFill>
                      <a:schemeClr val="tx2">
                        <a:lumMod val="20000"/>
                        <a:lumOff val="80000"/>
                      </a:schemeClr>
                    </a:solidFill>
                  </a:tcPr>
                </a:tc>
                <a:tc>
                  <a:txBody>
                    <a:bodyPr/>
                    <a:lstStyle/>
                    <a:p>
                      <a:pPr algn="ctr">
                        <a:spcAft>
                          <a:spcPts val="600"/>
                        </a:spcAft>
                      </a:pPr>
                      <a:r>
                        <a:rPr lang="en-US" sz="1200" b="0">
                          <a:solidFill>
                            <a:srgbClr val="323232"/>
                          </a:solidFill>
                          <a:effectLst/>
                        </a:rPr>
                        <a:t>192.168.100.23</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tc>
                  <a:txBody>
                    <a:bodyPr/>
                    <a:lstStyle/>
                    <a:p>
                      <a:pPr algn="ctr">
                        <a:spcAft>
                          <a:spcPts val="600"/>
                        </a:spcAft>
                      </a:pPr>
                      <a:r>
                        <a:rPr lang="en-US" sz="1200" b="0">
                          <a:solidFill>
                            <a:srgbClr val="323232"/>
                          </a:solidFill>
                          <a:effectLst/>
                        </a:rPr>
                        <a:t>255.255.255.252</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extLst>
                  <a:ext uri="{0D108BD9-81ED-4DB2-BD59-A6C34878D82A}">
                    <a16:rowId xmlns:a16="http://schemas.microsoft.com/office/drawing/2014/main" val="434912036"/>
                  </a:ext>
                </a:extLst>
              </a:tr>
              <a:tr h="213624">
                <a:tc>
                  <a:txBody>
                    <a:bodyPr/>
                    <a:lstStyle/>
                    <a:p>
                      <a:pPr algn="ctr">
                        <a:spcAft>
                          <a:spcPts val="600"/>
                        </a:spcAft>
                      </a:pPr>
                      <a:r>
                        <a:rPr lang="en-US" sz="1200" b="1">
                          <a:solidFill>
                            <a:srgbClr val="323232"/>
                          </a:solidFill>
                          <a:effectLst/>
                        </a:rPr>
                        <a:t>LAN Switch layer3 2 (nối với ASA2)</a:t>
                      </a:r>
                      <a:endParaRPr lang="en-US" sz="1400" b="1">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solidFill>
                      <a:schemeClr val="tx2">
                        <a:lumMod val="20000"/>
                        <a:lumOff val="80000"/>
                      </a:schemeClr>
                    </a:solidFill>
                  </a:tcPr>
                </a:tc>
                <a:tc>
                  <a:txBody>
                    <a:bodyPr/>
                    <a:lstStyle/>
                    <a:p>
                      <a:pPr algn="ctr">
                        <a:spcAft>
                          <a:spcPts val="600"/>
                        </a:spcAft>
                      </a:pPr>
                      <a:r>
                        <a:rPr lang="en-US" sz="1200" b="0">
                          <a:solidFill>
                            <a:srgbClr val="323232"/>
                          </a:solidFill>
                          <a:effectLst/>
                        </a:rPr>
                        <a:t>192.168.100.24</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tc>
                  <a:txBody>
                    <a:bodyPr/>
                    <a:lstStyle/>
                    <a:p>
                      <a:pPr algn="ctr">
                        <a:spcAft>
                          <a:spcPts val="600"/>
                        </a:spcAft>
                      </a:pPr>
                      <a:r>
                        <a:rPr lang="en-US" sz="1200" b="0">
                          <a:solidFill>
                            <a:srgbClr val="323232"/>
                          </a:solidFill>
                          <a:effectLst/>
                        </a:rPr>
                        <a:t>255.255.255.252</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extLst>
                  <a:ext uri="{0D108BD9-81ED-4DB2-BD59-A6C34878D82A}">
                    <a16:rowId xmlns:a16="http://schemas.microsoft.com/office/drawing/2014/main" val="3351685396"/>
                  </a:ext>
                </a:extLst>
              </a:tr>
              <a:tr h="427248">
                <a:tc>
                  <a:txBody>
                    <a:bodyPr/>
                    <a:lstStyle/>
                    <a:p>
                      <a:pPr algn="ctr">
                        <a:spcAft>
                          <a:spcPts val="600"/>
                        </a:spcAft>
                      </a:pPr>
                      <a:r>
                        <a:rPr lang="en-US" sz="1200" b="1">
                          <a:solidFill>
                            <a:srgbClr val="323232"/>
                          </a:solidFill>
                          <a:effectLst/>
                        </a:rPr>
                        <a:t>LAN Switch layer3 1 (LAN Switch layer3 2)</a:t>
                      </a:r>
                      <a:endParaRPr lang="en-US" sz="1400" b="1">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solidFill>
                      <a:schemeClr val="tx2">
                        <a:lumMod val="20000"/>
                        <a:lumOff val="80000"/>
                      </a:schemeClr>
                    </a:solidFill>
                  </a:tcPr>
                </a:tc>
                <a:tc>
                  <a:txBody>
                    <a:bodyPr/>
                    <a:lstStyle/>
                    <a:p>
                      <a:pPr algn="ctr">
                        <a:spcAft>
                          <a:spcPts val="600"/>
                        </a:spcAft>
                      </a:pPr>
                      <a:r>
                        <a:rPr lang="en-US" sz="1200" b="0">
                          <a:solidFill>
                            <a:srgbClr val="323232"/>
                          </a:solidFill>
                          <a:effectLst/>
                        </a:rPr>
                        <a:t>192.168.100.27</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tc>
                  <a:txBody>
                    <a:bodyPr/>
                    <a:lstStyle/>
                    <a:p>
                      <a:pPr algn="ctr">
                        <a:spcAft>
                          <a:spcPts val="600"/>
                        </a:spcAft>
                      </a:pPr>
                      <a:r>
                        <a:rPr lang="en-US" sz="1200" b="0">
                          <a:solidFill>
                            <a:srgbClr val="323232"/>
                          </a:solidFill>
                          <a:effectLst/>
                        </a:rPr>
                        <a:t>255.255.255.252</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extLst>
                  <a:ext uri="{0D108BD9-81ED-4DB2-BD59-A6C34878D82A}">
                    <a16:rowId xmlns:a16="http://schemas.microsoft.com/office/drawing/2014/main" val="798650167"/>
                  </a:ext>
                </a:extLst>
              </a:tr>
              <a:tr h="427248">
                <a:tc>
                  <a:txBody>
                    <a:bodyPr/>
                    <a:lstStyle/>
                    <a:p>
                      <a:pPr algn="ctr">
                        <a:spcAft>
                          <a:spcPts val="600"/>
                        </a:spcAft>
                      </a:pPr>
                      <a:r>
                        <a:rPr lang="en-US" sz="1200" b="1">
                          <a:solidFill>
                            <a:srgbClr val="323232"/>
                          </a:solidFill>
                          <a:effectLst/>
                        </a:rPr>
                        <a:t>LAN Switch layer3 2 (LAN Switch layer3 1)</a:t>
                      </a:r>
                      <a:endParaRPr lang="en-US" sz="1400" b="1">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solidFill>
                      <a:schemeClr val="tx2">
                        <a:lumMod val="20000"/>
                        <a:lumOff val="80000"/>
                      </a:schemeClr>
                    </a:solidFill>
                  </a:tcPr>
                </a:tc>
                <a:tc>
                  <a:txBody>
                    <a:bodyPr/>
                    <a:lstStyle/>
                    <a:p>
                      <a:pPr algn="ctr">
                        <a:spcAft>
                          <a:spcPts val="600"/>
                        </a:spcAft>
                      </a:pPr>
                      <a:r>
                        <a:rPr lang="en-US" sz="1200" b="0">
                          <a:solidFill>
                            <a:srgbClr val="323232"/>
                          </a:solidFill>
                          <a:effectLst/>
                        </a:rPr>
                        <a:t>192.168.100.28</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tc>
                  <a:txBody>
                    <a:bodyPr/>
                    <a:lstStyle/>
                    <a:p>
                      <a:pPr algn="ctr">
                        <a:spcAft>
                          <a:spcPts val="600"/>
                        </a:spcAft>
                      </a:pPr>
                      <a:r>
                        <a:rPr lang="en-US" sz="1200" b="0">
                          <a:solidFill>
                            <a:srgbClr val="323232"/>
                          </a:solidFill>
                          <a:effectLst/>
                        </a:rPr>
                        <a:t>255.255.255.252</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extLst>
                  <a:ext uri="{0D108BD9-81ED-4DB2-BD59-A6C34878D82A}">
                    <a16:rowId xmlns:a16="http://schemas.microsoft.com/office/drawing/2014/main" val="118868749"/>
                  </a:ext>
                </a:extLst>
              </a:tr>
              <a:tr h="213624">
                <a:tc>
                  <a:txBody>
                    <a:bodyPr/>
                    <a:lstStyle/>
                    <a:p>
                      <a:pPr algn="ctr">
                        <a:spcAft>
                          <a:spcPts val="600"/>
                        </a:spcAft>
                      </a:pPr>
                      <a:r>
                        <a:rPr lang="en-US" sz="1200" b="1">
                          <a:solidFill>
                            <a:srgbClr val="323232"/>
                          </a:solidFill>
                          <a:effectLst/>
                        </a:rPr>
                        <a:t>ASA1 (nối với Switch DMZ)</a:t>
                      </a:r>
                      <a:endParaRPr lang="en-US" sz="1400" b="1">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solidFill>
                      <a:schemeClr val="tx2">
                        <a:lumMod val="20000"/>
                        <a:lumOff val="80000"/>
                      </a:schemeClr>
                    </a:solidFill>
                  </a:tcPr>
                </a:tc>
                <a:tc>
                  <a:txBody>
                    <a:bodyPr/>
                    <a:lstStyle/>
                    <a:p>
                      <a:pPr algn="ctr">
                        <a:spcAft>
                          <a:spcPts val="600"/>
                        </a:spcAft>
                      </a:pPr>
                      <a:r>
                        <a:rPr lang="en-US" sz="1200" b="0">
                          <a:solidFill>
                            <a:srgbClr val="323232"/>
                          </a:solidFill>
                          <a:effectLst/>
                        </a:rPr>
                        <a:t>192.168.11.1</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tc>
                  <a:txBody>
                    <a:bodyPr/>
                    <a:lstStyle/>
                    <a:p>
                      <a:pPr algn="ctr">
                        <a:spcAft>
                          <a:spcPts val="600"/>
                        </a:spcAft>
                      </a:pPr>
                      <a:r>
                        <a:rPr lang="en-US" sz="1200" b="0">
                          <a:solidFill>
                            <a:srgbClr val="323232"/>
                          </a:solidFill>
                          <a:effectLst/>
                        </a:rPr>
                        <a:t>255.255.255.0</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extLst>
                  <a:ext uri="{0D108BD9-81ED-4DB2-BD59-A6C34878D82A}">
                    <a16:rowId xmlns:a16="http://schemas.microsoft.com/office/drawing/2014/main" val="4269091251"/>
                  </a:ext>
                </a:extLst>
              </a:tr>
            </a:tbl>
          </a:graphicData>
        </a:graphic>
      </p:graphicFrame>
    </p:spTree>
    <p:extLst>
      <p:ext uri="{BB962C8B-B14F-4D97-AF65-F5344CB8AC3E}">
        <p14:creationId xmlns:p14="http://schemas.microsoft.com/office/powerpoint/2010/main" val="202126264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2" name="Google Shape;609;p35">
            <a:extLst>
              <a:ext uri="{FF2B5EF4-FFF2-40B4-BE49-F238E27FC236}">
                <a16:creationId xmlns:a16="http://schemas.microsoft.com/office/drawing/2014/main" id="{5782BA9A-AF1C-FC7B-B645-E5CCD7AEBAC4}"/>
              </a:ext>
            </a:extLst>
          </p:cNvPr>
          <p:cNvSpPr/>
          <p:nvPr/>
        </p:nvSpPr>
        <p:spPr>
          <a:xfrm>
            <a:off x="1166328" y="952320"/>
            <a:ext cx="1176000" cy="1176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6600" b="1">
                <a:solidFill>
                  <a:schemeClr val="bg1"/>
                </a:solidFill>
                <a:effectLst>
                  <a:outerShdw blurRad="38100" dist="38100" dir="2700000" algn="tl">
                    <a:srgbClr val="000000">
                      <a:alpha val="43137"/>
                    </a:srgbClr>
                  </a:outerShdw>
                </a:effectLst>
              </a:rPr>
              <a:t>3</a:t>
            </a:r>
            <a:endParaRPr sz="6600" b="1">
              <a:solidFill>
                <a:schemeClr val="bg1"/>
              </a:solidFill>
              <a:effectLst>
                <a:outerShdw blurRad="38100" dist="38100" dir="2700000" algn="tl">
                  <a:srgbClr val="000000">
                    <a:alpha val="43137"/>
                  </a:srgbClr>
                </a:outerShdw>
              </a:effectLst>
            </a:endParaRPr>
          </a:p>
        </p:txBody>
      </p:sp>
      <p:sp>
        <p:nvSpPr>
          <p:cNvPr id="4" name="Google Shape;603;p35">
            <a:extLst>
              <a:ext uri="{FF2B5EF4-FFF2-40B4-BE49-F238E27FC236}">
                <a16:creationId xmlns:a16="http://schemas.microsoft.com/office/drawing/2014/main" id="{2A68E913-A40E-E6AC-744B-453F544D3FF3}"/>
              </a:ext>
            </a:extLst>
          </p:cNvPr>
          <p:cNvSpPr txBox="1">
            <a:spLocks/>
          </p:cNvSpPr>
          <p:nvPr/>
        </p:nvSpPr>
        <p:spPr>
          <a:xfrm>
            <a:off x="2342328" y="1003620"/>
            <a:ext cx="6511386" cy="536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2100"/>
              </a:spcAft>
            </a:pPr>
            <a:r>
              <a:rPr lang="en-US" sz="2800" b="1">
                <a:solidFill>
                  <a:schemeClr val="accent2">
                    <a:lumMod val="50000"/>
                  </a:schemeClr>
                </a:solidFill>
                <a:effectLst>
                  <a:outerShdw blurRad="38100" dist="38100" dir="2700000" algn="tl">
                    <a:srgbClr val="000000">
                      <a:alpha val="43137"/>
                    </a:srgbClr>
                  </a:outerShdw>
                </a:effectLst>
              </a:rPr>
              <a:t>Gán IP Address cho trụ sở chính</a:t>
            </a:r>
          </a:p>
        </p:txBody>
      </p:sp>
      <p:graphicFrame>
        <p:nvGraphicFramePr>
          <p:cNvPr id="6" name="Table 5">
            <a:extLst>
              <a:ext uri="{FF2B5EF4-FFF2-40B4-BE49-F238E27FC236}">
                <a16:creationId xmlns:a16="http://schemas.microsoft.com/office/drawing/2014/main" id="{0E915F4F-47C8-291D-C210-1A516E809C93}"/>
              </a:ext>
            </a:extLst>
          </p:cNvPr>
          <p:cNvGraphicFramePr>
            <a:graphicFrameLocks noGrp="1"/>
          </p:cNvGraphicFramePr>
          <p:nvPr>
            <p:extLst>
              <p:ext uri="{D42A27DB-BD31-4B8C-83A1-F6EECF244321}">
                <p14:modId xmlns:p14="http://schemas.microsoft.com/office/powerpoint/2010/main" val="691357735"/>
              </p:ext>
            </p:extLst>
          </p:nvPr>
        </p:nvGraphicFramePr>
        <p:xfrm>
          <a:off x="2445488" y="1679944"/>
          <a:ext cx="7889359" cy="4380617"/>
        </p:xfrm>
        <a:graphic>
          <a:graphicData uri="http://schemas.openxmlformats.org/drawingml/2006/table">
            <a:tbl>
              <a:tblPr firstRow="1" firstCol="1" bandRow="1">
                <a:tableStyleId>{5C22544A-7EE6-4342-B048-85BDC9FD1C3A}</a:tableStyleId>
              </a:tblPr>
              <a:tblGrid>
                <a:gridCol w="3227157">
                  <a:extLst>
                    <a:ext uri="{9D8B030D-6E8A-4147-A177-3AD203B41FA5}">
                      <a16:colId xmlns:a16="http://schemas.microsoft.com/office/drawing/2014/main" val="289825450"/>
                    </a:ext>
                  </a:extLst>
                </a:gridCol>
                <a:gridCol w="2384052">
                  <a:extLst>
                    <a:ext uri="{9D8B030D-6E8A-4147-A177-3AD203B41FA5}">
                      <a16:colId xmlns:a16="http://schemas.microsoft.com/office/drawing/2014/main" val="250533028"/>
                    </a:ext>
                  </a:extLst>
                </a:gridCol>
                <a:gridCol w="2278150">
                  <a:extLst>
                    <a:ext uri="{9D8B030D-6E8A-4147-A177-3AD203B41FA5}">
                      <a16:colId xmlns:a16="http://schemas.microsoft.com/office/drawing/2014/main" val="1876706569"/>
                    </a:ext>
                  </a:extLst>
                </a:gridCol>
              </a:tblGrid>
              <a:tr h="208601">
                <a:tc>
                  <a:txBody>
                    <a:bodyPr/>
                    <a:lstStyle/>
                    <a:p>
                      <a:pPr algn="ctr">
                        <a:spcAft>
                          <a:spcPts val="600"/>
                        </a:spcAft>
                      </a:pPr>
                      <a:r>
                        <a:rPr lang="en-US" sz="1200" b="1">
                          <a:solidFill>
                            <a:srgbClr val="323232"/>
                          </a:solidFill>
                          <a:effectLst/>
                        </a:rPr>
                        <a:t>Interface và tên thiết bị</a:t>
                      </a:r>
                      <a:endParaRPr lang="en-US" sz="1400" b="1">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solidFill>
                      <a:schemeClr val="tx2">
                        <a:lumMod val="20000"/>
                        <a:lumOff val="80000"/>
                      </a:schemeClr>
                    </a:solidFill>
                  </a:tcPr>
                </a:tc>
                <a:tc>
                  <a:txBody>
                    <a:bodyPr/>
                    <a:lstStyle/>
                    <a:p>
                      <a:pPr algn="ctr">
                        <a:spcAft>
                          <a:spcPts val="600"/>
                        </a:spcAft>
                      </a:pPr>
                      <a:r>
                        <a:rPr lang="en-US" sz="1200" b="1">
                          <a:solidFill>
                            <a:srgbClr val="323232"/>
                          </a:solidFill>
                          <a:effectLst/>
                        </a:rPr>
                        <a:t>IP Address</a:t>
                      </a:r>
                      <a:endParaRPr lang="en-US" sz="1400" b="1">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solidFill>
                      <a:schemeClr val="accent2">
                        <a:lumMod val="20000"/>
                        <a:lumOff val="80000"/>
                      </a:schemeClr>
                    </a:solidFill>
                  </a:tcPr>
                </a:tc>
                <a:tc>
                  <a:txBody>
                    <a:bodyPr/>
                    <a:lstStyle/>
                    <a:p>
                      <a:pPr algn="ctr">
                        <a:spcAft>
                          <a:spcPts val="600"/>
                        </a:spcAft>
                      </a:pPr>
                      <a:r>
                        <a:rPr lang="en-US" sz="1200" b="1">
                          <a:solidFill>
                            <a:srgbClr val="323232"/>
                          </a:solidFill>
                          <a:effectLst/>
                        </a:rPr>
                        <a:t>Subnet mask</a:t>
                      </a:r>
                      <a:endParaRPr lang="en-US" sz="1400" b="1">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solidFill>
                      <a:schemeClr val="accent2">
                        <a:lumMod val="20000"/>
                        <a:lumOff val="80000"/>
                      </a:schemeClr>
                    </a:solidFill>
                  </a:tcPr>
                </a:tc>
                <a:extLst>
                  <a:ext uri="{0D108BD9-81ED-4DB2-BD59-A6C34878D82A}">
                    <a16:rowId xmlns:a16="http://schemas.microsoft.com/office/drawing/2014/main" val="1649725751"/>
                  </a:ext>
                </a:extLst>
              </a:tr>
              <a:tr h="208601">
                <a:tc>
                  <a:txBody>
                    <a:bodyPr/>
                    <a:lstStyle/>
                    <a:p>
                      <a:pPr algn="ctr">
                        <a:spcAft>
                          <a:spcPts val="600"/>
                        </a:spcAft>
                      </a:pPr>
                      <a:r>
                        <a:rPr lang="en-US" sz="1200" b="1">
                          <a:solidFill>
                            <a:srgbClr val="323232"/>
                          </a:solidFill>
                          <a:effectLst/>
                        </a:rPr>
                        <a:t>ASA2 (nối với Switch DMZ)</a:t>
                      </a:r>
                      <a:endParaRPr lang="en-US" sz="1400" b="1">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solidFill>
                      <a:schemeClr val="tx2">
                        <a:lumMod val="20000"/>
                        <a:lumOff val="80000"/>
                      </a:schemeClr>
                    </a:solidFill>
                  </a:tcPr>
                </a:tc>
                <a:tc>
                  <a:txBody>
                    <a:bodyPr/>
                    <a:lstStyle/>
                    <a:p>
                      <a:pPr algn="ctr">
                        <a:spcAft>
                          <a:spcPts val="600"/>
                        </a:spcAft>
                      </a:pPr>
                      <a:r>
                        <a:rPr lang="en-US" sz="1200" b="0">
                          <a:solidFill>
                            <a:srgbClr val="323232"/>
                          </a:solidFill>
                          <a:effectLst/>
                        </a:rPr>
                        <a:t>192.168.11.2</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tc>
                  <a:txBody>
                    <a:bodyPr/>
                    <a:lstStyle/>
                    <a:p>
                      <a:pPr algn="ctr">
                        <a:spcAft>
                          <a:spcPts val="600"/>
                        </a:spcAft>
                      </a:pPr>
                      <a:r>
                        <a:rPr lang="en-US" sz="1200" b="0">
                          <a:solidFill>
                            <a:srgbClr val="323232"/>
                          </a:solidFill>
                          <a:effectLst/>
                        </a:rPr>
                        <a:t>255.255.255.0</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extLst>
                  <a:ext uri="{0D108BD9-81ED-4DB2-BD59-A6C34878D82A}">
                    <a16:rowId xmlns:a16="http://schemas.microsoft.com/office/drawing/2014/main" val="2409115376"/>
                  </a:ext>
                </a:extLst>
              </a:tr>
              <a:tr h="417201">
                <a:tc>
                  <a:txBody>
                    <a:bodyPr/>
                    <a:lstStyle/>
                    <a:p>
                      <a:pPr algn="ctr">
                        <a:spcAft>
                          <a:spcPts val="600"/>
                        </a:spcAft>
                      </a:pPr>
                      <a:r>
                        <a:rPr lang="en-US" sz="1200" b="1">
                          <a:solidFill>
                            <a:srgbClr val="323232"/>
                          </a:solidFill>
                          <a:effectLst/>
                        </a:rPr>
                        <a:t>ASA1 (nối với Public WLAN Switch layer3)</a:t>
                      </a:r>
                      <a:endParaRPr lang="en-US" sz="1400" b="1">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solidFill>
                      <a:schemeClr val="tx2">
                        <a:lumMod val="20000"/>
                        <a:lumOff val="80000"/>
                      </a:schemeClr>
                    </a:solidFill>
                  </a:tcPr>
                </a:tc>
                <a:tc>
                  <a:txBody>
                    <a:bodyPr/>
                    <a:lstStyle/>
                    <a:p>
                      <a:pPr algn="ctr">
                        <a:spcAft>
                          <a:spcPts val="600"/>
                        </a:spcAft>
                      </a:pPr>
                      <a:r>
                        <a:rPr lang="en-US" sz="1200" b="0">
                          <a:solidFill>
                            <a:srgbClr val="323232"/>
                          </a:solidFill>
                          <a:effectLst/>
                        </a:rPr>
                        <a:t>10.0.0.1</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tc>
                  <a:txBody>
                    <a:bodyPr/>
                    <a:lstStyle/>
                    <a:p>
                      <a:pPr algn="ctr">
                        <a:spcAft>
                          <a:spcPts val="600"/>
                        </a:spcAft>
                      </a:pPr>
                      <a:r>
                        <a:rPr lang="en-US" sz="1200" b="0">
                          <a:solidFill>
                            <a:srgbClr val="323232"/>
                          </a:solidFill>
                          <a:effectLst/>
                        </a:rPr>
                        <a:t>255.0.0.0</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extLst>
                  <a:ext uri="{0D108BD9-81ED-4DB2-BD59-A6C34878D82A}">
                    <a16:rowId xmlns:a16="http://schemas.microsoft.com/office/drawing/2014/main" val="1164655707"/>
                  </a:ext>
                </a:extLst>
              </a:tr>
              <a:tr h="417201">
                <a:tc>
                  <a:txBody>
                    <a:bodyPr/>
                    <a:lstStyle/>
                    <a:p>
                      <a:pPr algn="ctr">
                        <a:spcAft>
                          <a:spcPts val="600"/>
                        </a:spcAft>
                      </a:pPr>
                      <a:r>
                        <a:rPr lang="en-US" sz="1200" b="1">
                          <a:solidFill>
                            <a:srgbClr val="323232"/>
                          </a:solidFill>
                          <a:effectLst/>
                        </a:rPr>
                        <a:t>ASA2 (nối với Public WLAN Switch layer3)</a:t>
                      </a:r>
                      <a:endParaRPr lang="en-US" sz="1400" b="1">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solidFill>
                      <a:schemeClr val="tx2">
                        <a:lumMod val="20000"/>
                        <a:lumOff val="80000"/>
                      </a:schemeClr>
                    </a:solidFill>
                  </a:tcPr>
                </a:tc>
                <a:tc>
                  <a:txBody>
                    <a:bodyPr/>
                    <a:lstStyle/>
                    <a:p>
                      <a:pPr algn="ctr">
                        <a:spcAft>
                          <a:spcPts val="600"/>
                        </a:spcAft>
                      </a:pPr>
                      <a:r>
                        <a:rPr lang="en-US" sz="1200" b="0">
                          <a:solidFill>
                            <a:srgbClr val="323232"/>
                          </a:solidFill>
                          <a:effectLst/>
                        </a:rPr>
                        <a:t>10.0.0.2</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tc>
                  <a:txBody>
                    <a:bodyPr/>
                    <a:lstStyle/>
                    <a:p>
                      <a:pPr algn="ctr">
                        <a:spcAft>
                          <a:spcPts val="600"/>
                        </a:spcAft>
                      </a:pPr>
                      <a:r>
                        <a:rPr lang="en-US" sz="1200" b="0">
                          <a:solidFill>
                            <a:srgbClr val="323232"/>
                          </a:solidFill>
                          <a:effectLst/>
                        </a:rPr>
                        <a:t>255.0.0.0</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extLst>
                  <a:ext uri="{0D108BD9-81ED-4DB2-BD59-A6C34878D82A}">
                    <a16:rowId xmlns:a16="http://schemas.microsoft.com/office/drawing/2014/main" val="619917486"/>
                  </a:ext>
                </a:extLst>
              </a:tr>
              <a:tr h="208601">
                <a:tc>
                  <a:txBody>
                    <a:bodyPr/>
                    <a:lstStyle/>
                    <a:p>
                      <a:pPr algn="ctr">
                        <a:spcAft>
                          <a:spcPts val="600"/>
                        </a:spcAft>
                      </a:pPr>
                      <a:r>
                        <a:rPr lang="en-US" sz="1200" b="1">
                          <a:solidFill>
                            <a:srgbClr val="323232"/>
                          </a:solidFill>
                          <a:effectLst/>
                        </a:rPr>
                        <a:t>WLC management</a:t>
                      </a:r>
                      <a:endParaRPr lang="en-US" sz="1400" b="1">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solidFill>
                      <a:schemeClr val="tx2">
                        <a:lumMod val="20000"/>
                        <a:lumOff val="80000"/>
                      </a:schemeClr>
                    </a:solidFill>
                  </a:tcPr>
                </a:tc>
                <a:tc>
                  <a:txBody>
                    <a:bodyPr/>
                    <a:lstStyle/>
                    <a:p>
                      <a:pPr algn="ctr">
                        <a:spcAft>
                          <a:spcPts val="600"/>
                        </a:spcAft>
                      </a:pPr>
                      <a:r>
                        <a:rPr lang="en-US" sz="1200" b="0">
                          <a:solidFill>
                            <a:srgbClr val="323232"/>
                          </a:solidFill>
                          <a:effectLst/>
                        </a:rPr>
                        <a:t>192.168.10.2</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tc>
                  <a:txBody>
                    <a:bodyPr/>
                    <a:lstStyle/>
                    <a:p>
                      <a:pPr algn="ctr">
                        <a:spcAft>
                          <a:spcPts val="600"/>
                        </a:spcAft>
                      </a:pPr>
                      <a:r>
                        <a:rPr lang="en-US" sz="1200" b="0">
                          <a:solidFill>
                            <a:srgbClr val="323232"/>
                          </a:solidFill>
                          <a:effectLst/>
                        </a:rPr>
                        <a:t>255.255.255.0</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extLst>
                  <a:ext uri="{0D108BD9-81ED-4DB2-BD59-A6C34878D82A}">
                    <a16:rowId xmlns:a16="http://schemas.microsoft.com/office/drawing/2014/main" val="3873665879"/>
                  </a:ext>
                </a:extLst>
              </a:tr>
              <a:tr h="208601">
                <a:tc>
                  <a:txBody>
                    <a:bodyPr/>
                    <a:lstStyle/>
                    <a:p>
                      <a:pPr algn="ctr">
                        <a:spcAft>
                          <a:spcPts val="600"/>
                        </a:spcAft>
                      </a:pPr>
                      <a:r>
                        <a:rPr lang="en-US" sz="1200" b="1">
                          <a:solidFill>
                            <a:srgbClr val="323232"/>
                          </a:solidFill>
                          <a:effectLst/>
                        </a:rPr>
                        <a:t>Public WLC management</a:t>
                      </a:r>
                      <a:endParaRPr lang="en-US" sz="1400" b="1">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solidFill>
                      <a:schemeClr val="tx2">
                        <a:lumMod val="20000"/>
                        <a:lumOff val="80000"/>
                      </a:schemeClr>
                    </a:solidFill>
                  </a:tcPr>
                </a:tc>
                <a:tc>
                  <a:txBody>
                    <a:bodyPr/>
                    <a:lstStyle/>
                    <a:p>
                      <a:pPr algn="ctr">
                        <a:spcAft>
                          <a:spcPts val="600"/>
                        </a:spcAft>
                      </a:pPr>
                      <a:r>
                        <a:rPr lang="en-US" sz="1200" b="0">
                          <a:solidFill>
                            <a:srgbClr val="323232"/>
                          </a:solidFill>
                          <a:effectLst/>
                        </a:rPr>
                        <a:t>10.0.0.2</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tc>
                  <a:txBody>
                    <a:bodyPr/>
                    <a:lstStyle/>
                    <a:p>
                      <a:pPr algn="ctr">
                        <a:spcAft>
                          <a:spcPts val="600"/>
                        </a:spcAft>
                      </a:pPr>
                      <a:r>
                        <a:rPr lang="en-US" sz="1200" b="0">
                          <a:solidFill>
                            <a:srgbClr val="323232"/>
                          </a:solidFill>
                          <a:effectLst/>
                        </a:rPr>
                        <a:t>255.0.0.0</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extLst>
                  <a:ext uri="{0D108BD9-81ED-4DB2-BD59-A6C34878D82A}">
                    <a16:rowId xmlns:a16="http://schemas.microsoft.com/office/drawing/2014/main" val="781524913"/>
                  </a:ext>
                </a:extLst>
              </a:tr>
              <a:tr h="417201">
                <a:tc>
                  <a:txBody>
                    <a:bodyPr/>
                    <a:lstStyle/>
                    <a:p>
                      <a:pPr algn="ctr">
                        <a:spcAft>
                          <a:spcPts val="600"/>
                        </a:spcAft>
                      </a:pPr>
                      <a:r>
                        <a:rPr lang="en-US" sz="1200" b="1">
                          <a:solidFill>
                            <a:srgbClr val="323232"/>
                          </a:solidFill>
                          <a:effectLst/>
                        </a:rPr>
                        <a:t>LAN Switch laye3 1 (nối với Switch Server private)</a:t>
                      </a:r>
                      <a:endParaRPr lang="en-US" sz="1400" b="1">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solidFill>
                      <a:schemeClr val="tx2">
                        <a:lumMod val="20000"/>
                        <a:lumOff val="80000"/>
                      </a:schemeClr>
                    </a:solidFill>
                  </a:tcPr>
                </a:tc>
                <a:tc>
                  <a:txBody>
                    <a:bodyPr/>
                    <a:lstStyle/>
                    <a:p>
                      <a:pPr algn="ctr">
                        <a:spcAft>
                          <a:spcPts val="600"/>
                        </a:spcAft>
                      </a:pPr>
                      <a:r>
                        <a:rPr lang="en-US" sz="1200" b="0">
                          <a:solidFill>
                            <a:srgbClr val="323232"/>
                          </a:solidFill>
                          <a:effectLst/>
                        </a:rPr>
                        <a:t>192.168.9.1</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tc>
                  <a:txBody>
                    <a:bodyPr/>
                    <a:lstStyle/>
                    <a:p>
                      <a:pPr algn="ctr">
                        <a:spcAft>
                          <a:spcPts val="600"/>
                        </a:spcAft>
                      </a:pPr>
                      <a:r>
                        <a:rPr lang="en-US" sz="1200" b="0">
                          <a:solidFill>
                            <a:srgbClr val="323232"/>
                          </a:solidFill>
                          <a:effectLst/>
                        </a:rPr>
                        <a:t>255.255.255.0</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extLst>
                  <a:ext uri="{0D108BD9-81ED-4DB2-BD59-A6C34878D82A}">
                    <a16:rowId xmlns:a16="http://schemas.microsoft.com/office/drawing/2014/main" val="61323430"/>
                  </a:ext>
                </a:extLst>
              </a:tr>
              <a:tr h="417201">
                <a:tc>
                  <a:txBody>
                    <a:bodyPr/>
                    <a:lstStyle/>
                    <a:p>
                      <a:pPr algn="ctr">
                        <a:spcAft>
                          <a:spcPts val="600"/>
                        </a:spcAft>
                      </a:pPr>
                      <a:r>
                        <a:rPr lang="en-US" sz="1200" b="1">
                          <a:solidFill>
                            <a:srgbClr val="323232"/>
                          </a:solidFill>
                          <a:effectLst/>
                        </a:rPr>
                        <a:t>LAN Switch laye3 2 (nối với Switch Server private)</a:t>
                      </a:r>
                      <a:endParaRPr lang="en-US" sz="1400" b="1">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solidFill>
                      <a:schemeClr val="tx2">
                        <a:lumMod val="20000"/>
                        <a:lumOff val="80000"/>
                      </a:schemeClr>
                    </a:solidFill>
                  </a:tcPr>
                </a:tc>
                <a:tc>
                  <a:txBody>
                    <a:bodyPr/>
                    <a:lstStyle/>
                    <a:p>
                      <a:pPr algn="ctr">
                        <a:spcAft>
                          <a:spcPts val="600"/>
                        </a:spcAft>
                      </a:pPr>
                      <a:r>
                        <a:rPr lang="en-US" sz="1200" b="0">
                          <a:solidFill>
                            <a:srgbClr val="323232"/>
                          </a:solidFill>
                          <a:effectLst/>
                        </a:rPr>
                        <a:t>192.1668.9.2</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tc>
                  <a:txBody>
                    <a:bodyPr/>
                    <a:lstStyle/>
                    <a:p>
                      <a:pPr algn="ctr">
                        <a:spcAft>
                          <a:spcPts val="600"/>
                        </a:spcAft>
                      </a:pPr>
                      <a:r>
                        <a:rPr lang="en-US" sz="1200" b="0">
                          <a:solidFill>
                            <a:srgbClr val="323232"/>
                          </a:solidFill>
                          <a:effectLst/>
                        </a:rPr>
                        <a:t>255.255.255.0</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extLst>
                  <a:ext uri="{0D108BD9-81ED-4DB2-BD59-A6C34878D82A}">
                    <a16:rowId xmlns:a16="http://schemas.microsoft.com/office/drawing/2014/main" val="3276612354"/>
                  </a:ext>
                </a:extLst>
              </a:tr>
              <a:tr h="208601">
                <a:tc>
                  <a:txBody>
                    <a:bodyPr/>
                    <a:lstStyle/>
                    <a:p>
                      <a:pPr algn="ctr">
                        <a:spcAft>
                          <a:spcPts val="600"/>
                        </a:spcAft>
                      </a:pPr>
                      <a:r>
                        <a:rPr lang="en-US" sz="1200" b="1">
                          <a:solidFill>
                            <a:srgbClr val="323232"/>
                          </a:solidFill>
                          <a:effectLst/>
                        </a:rPr>
                        <a:t>Web Server </a:t>
                      </a:r>
                      <a:endParaRPr lang="en-US" sz="1400" b="1">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solidFill>
                      <a:schemeClr val="tx2">
                        <a:lumMod val="20000"/>
                        <a:lumOff val="80000"/>
                      </a:schemeClr>
                    </a:solidFill>
                  </a:tcPr>
                </a:tc>
                <a:tc>
                  <a:txBody>
                    <a:bodyPr/>
                    <a:lstStyle/>
                    <a:p>
                      <a:pPr algn="ctr">
                        <a:spcAft>
                          <a:spcPts val="600"/>
                        </a:spcAft>
                      </a:pPr>
                      <a:r>
                        <a:rPr lang="en-US" sz="1200" b="0">
                          <a:solidFill>
                            <a:srgbClr val="323232"/>
                          </a:solidFill>
                          <a:effectLst/>
                        </a:rPr>
                        <a:t>192.168.11.3</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tc>
                  <a:txBody>
                    <a:bodyPr/>
                    <a:lstStyle/>
                    <a:p>
                      <a:pPr algn="ctr">
                        <a:spcAft>
                          <a:spcPts val="600"/>
                        </a:spcAft>
                      </a:pPr>
                      <a:r>
                        <a:rPr lang="en-US" sz="1200" b="0">
                          <a:solidFill>
                            <a:srgbClr val="323232"/>
                          </a:solidFill>
                          <a:effectLst/>
                        </a:rPr>
                        <a:t>255.255.255.0</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extLst>
                  <a:ext uri="{0D108BD9-81ED-4DB2-BD59-A6C34878D82A}">
                    <a16:rowId xmlns:a16="http://schemas.microsoft.com/office/drawing/2014/main" val="327732723"/>
                  </a:ext>
                </a:extLst>
              </a:tr>
              <a:tr h="208601">
                <a:tc>
                  <a:txBody>
                    <a:bodyPr/>
                    <a:lstStyle/>
                    <a:p>
                      <a:pPr algn="ctr">
                        <a:spcAft>
                          <a:spcPts val="600"/>
                        </a:spcAft>
                      </a:pPr>
                      <a:r>
                        <a:rPr lang="en-US" sz="1200" b="1">
                          <a:solidFill>
                            <a:srgbClr val="323232"/>
                          </a:solidFill>
                          <a:effectLst/>
                        </a:rPr>
                        <a:t>Mail Server</a:t>
                      </a:r>
                      <a:endParaRPr lang="en-US" sz="1400" b="1">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solidFill>
                      <a:schemeClr val="tx2">
                        <a:lumMod val="20000"/>
                        <a:lumOff val="80000"/>
                      </a:schemeClr>
                    </a:solidFill>
                  </a:tcPr>
                </a:tc>
                <a:tc>
                  <a:txBody>
                    <a:bodyPr/>
                    <a:lstStyle/>
                    <a:p>
                      <a:pPr algn="ctr">
                        <a:spcAft>
                          <a:spcPts val="600"/>
                        </a:spcAft>
                      </a:pPr>
                      <a:r>
                        <a:rPr lang="en-US" sz="1200" b="0">
                          <a:solidFill>
                            <a:srgbClr val="323232"/>
                          </a:solidFill>
                          <a:effectLst/>
                        </a:rPr>
                        <a:t>192.168.11.4</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tc>
                  <a:txBody>
                    <a:bodyPr/>
                    <a:lstStyle/>
                    <a:p>
                      <a:pPr algn="ctr">
                        <a:spcAft>
                          <a:spcPts val="600"/>
                        </a:spcAft>
                      </a:pPr>
                      <a:r>
                        <a:rPr lang="en-US" sz="1200" b="0">
                          <a:solidFill>
                            <a:srgbClr val="323232"/>
                          </a:solidFill>
                          <a:effectLst/>
                        </a:rPr>
                        <a:t>255.255.255.0</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extLst>
                  <a:ext uri="{0D108BD9-81ED-4DB2-BD59-A6C34878D82A}">
                    <a16:rowId xmlns:a16="http://schemas.microsoft.com/office/drawing/2014/main" val="2178308178"/>
                  </a:ext>
                </a:extLst>
              </a:tr>
              <a:tr h="208601">
                <a:tc>
                  <a:txBody>
                    <a:bodyPr/>
                    <a:lstStyle/>
                    <a:p>
                      <a:pPr algn="ctr">
                        <a:spcAft>
                          <a:spcPts val="600"/>
                        </a:spcAft>
                      </a:pPr>
                      <a:r>
                        <a:rPr lang="en-US" sz="1200" b="1">
                          <a:solidFill>
                            <a:srgbClr val="323232"/>
                          </a:solidFill>
                          <a:effectLst/>
                        </a:rPr>
                        <a:t>Application Server</a:t>
                      </a:r>
                      <a:endParaRPr lang="en-US" sz="1400" b="1">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solidFill>
                      <a:schemeClr val="tx2">
                        <a:lumMod val="20000"/>
                        <a:lumOff val="80000"/>
                      </a:schemeClr>
                    </a:solidFill>
                  </a:tcPr>
                </a:tc>
                <a:tc>
                  <a:txBody>
                    <a:bodyPr/>
                    <a:lstStyle/>
                    <a:p>
                      <a:pPr algn="ctr">
                        <a:spcAft>
                          <a:spcPts val="600"/>
                        </a:spcAft>
                      </a:pPr>
                      <a:r>
                        <a:rPr lang="en-US" sz="1200" b="0">
                          <a:solidFill>
                            <a:srgbClr val="323232"/>
                          </a:solidFill>
                          <a:effectLst/>
                        </a:rPr>
                        <a:t>192.168.11.5</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tc>
                  <a:txBody>
                    <a:bodyPr/>
                    <a:lstStyle/>
                    <a:p>
                      <a:pPr algn="ctr">
                        <a:spcAft>
                          <a:spcPts val="600"/>
                        </a:spcAft>
                      </a:pPr>
                      <a:r>
                        <a:rPr lang="en-US" sz="1200" b="0">
                          <a:solidFill>
                            <a:srgbClr val="323232"/>
                          </a:solidFill>
                          <a:effectLst/>
                        </a:rPr>
                        <a:t>255.255.255.0</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extLst>
                  <a:ext uri="{0D108BD9-81ED-4DB2-BD59-A6C34878D82A}">
                    <a16:rowId xmlns:a16="http://schemas.microsoft.com/office/drawing/2014/main" val="1510484656"/>
                  </a:ext>
                </a:extLst>
              </a:tr>
              <a:tr h="208601">
                <a:tc>
                  <a:txBody>
                    <a:bodyPr/>
                    <a:lstStyle/>
                    <a:p>
                      <a:pPr algn="ctr">
                        <a:spcAft>
                          <a:spcPts val="600"/>
                        </a:spcAft>
                      </a:pPr>
                      <a:r>
                        <a:rPr lang="en-US" sz="1200" b="1">
                          <a:solidFill>
                            <a:srgbClr val="323232"/>
                          </a:solidFill>
                          <a:effectLst/>
                        </a:rPr>
                        <a:t>DHCP, DNS, RADIUS</a:t>
                      </a:r>
                      <a:endParaRPr lang="en-US" sz="1400" b="1">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solidFill>
                      <a:schemeClr val="tx2">
                        <a:lumMod val="20000"/>
                        <a:lumOff val="80000"/>
                      </a:schemeClr>
                    </a:solidFill>
                  </a:tcPr>
                </a:tc>
                <a:tc>
                  <a:txBody>
                    <a:bodyPr/>
                    <a:lstStyle/>
                    <a:p>
                      <a:pPr algn="ctr">
                        <a:spcAft>
                          <a:spcPts val="600"/>
                        </a:spcAft>
                      </a:pPr>
                      <a:r>
                        <a:rPr lang="en-US" sz="1200" b="0">
                          <a:solidFill>
                            <a:srgbClr val="323232"/>
                          </a:solidFill>
                          <a:effectLst/>
                        </a:rPr>
                        <a:t>192.168.9.3</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tc>
                  <a:txBody>
                    <a:bodyPr/>
                    <a:lstStyle/>
                    <a:p>
                      <a:pPr algn="ctr">
                        <a:spcAft>
                          <a:spcPts val="600"/>
                        </a:spcAft>
                      </a:pPr>
                      <a:r>
                        <a:rPr lang="en-US" sz="1200" b="0">
                          <a:solidFill>
                            <a:srgbClr val="323232"/>
                          </a:solidFill>
                          <a:effectLst/>
                        </a:rPr>
                        <a:t>255.255.255.0</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extLst>
                  <a:ext uri="{0D108BD9-81ED-4DB2-BD59-A6C34878D82A}">
                    <a16:rowId xmlns:a16="http://schemas.microsoft.com/office/drawing/2014/main" val="2550999850"/>
                  </a:ext>
                </a:extLst>
              </a:tr>
              <a:tr h="208601">
                <a:tc rowSpan="2">
                  <a:txBody>
                    <a:bodyPr/>
                    <a:lstStyle/>
                    <a:p>
                      <a:pPr algn="ctr">
                        <a:spcAft>
                          <a:spcPts val="600"/>
                        </a:spcAft>
                      </a:pPr>
                      <a:r>
                        <a:rPr lang="en-US" sz="1200" b="1">
                          <a:solidFill>
                            <a:srgbClr val="323232"/>
                          </a:solidFill>
                          <a:effectLst/>
                        </a:rPr>
                        <a:t>Docker Server</a:t>
                      </a:r>
                      <a:endParaRPr lang="en-US" sz="1400" b="1">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nchor="ctr">
                    <a:solidFill>
                      <a:schemeClr val="tx2">
                        <a:lumMod val="20000"/>
                        <a:lumOff val="80000"/>
                      </a:schemeClr>
                    </a:solidFill>
                  </a:tcPr>
                </a:tc>
                <a:tc>
                  <a:txBody>
                    <a:bodyPr/>
                    <a:lstStyle/>
                    <a:p>
                      <a:pPr algn="ctr">
                        <a:spcAft>
                          <a:spcPts val="600"/>
                        </a:spcAft>
                      </a:pPr>
                      <a:r>
                        <a:rPr lang="en-US" sz="1200" b="0">
                          <a:solidFill>
                            <a:srgbClr val="323232"/>
                          </a:solidFill>
                          <a:effectLst/>
                        </a:rPr>
                        <a:t>192.168.9.4</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tc>
                  <a:txBody>
                    <a:bodyPr/>
                    <a:lstStyle/>
                    <a:p>
                      <a:pPr algn="ctr">
                        <a:spcAft>
                          <a:spcPts val="600"/>
                        </a:spcAft>
                      </a:pPr>
                      <a:r>
                        <a:rPr lang="en-US" sz="1200" b="0">
                          <a:solidFill>
                            <a:srgbClr val="323232"/>
                          </a:solidFill>
                          <a:effectLst/>
                        </a:rPr>
                        <a:t>255.255.255.0</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extLst>
                  <a:ext uri="{0D108BD9-81ED-4DB2-BD59-A6C34878D82A}">
                    <a16:rowId xmlns:a16="http://schemas.microsoft.com/office/drawing/2014/main" val="1686002637"/>
                  </a:ext>
                </a:extLst>
              </a:tr>
              <a:tr h="208601">
                <a:tc vMerge="1">
                  <a:txBody>
                    <a:bodyPr/>
                    <a:lstStyle/>
                    <a:p>
                      <a:endParaRPr lang="en-US"/>
                    </a:p>
                  </a:txBody>
                  <a:tcPr/>
                </a:tc>
                <a:tc>
                  <a:txBody>
                    <a:bodyPr/>
                    <a:lstStyle/>
                    <a:p>
                      <a:pPr algn="ctr">
                        <a:spcAft>
                          <a:spcPts val="600"/>
                        </a:spcAft>
                      </a:pPr>
                      <a:r>
                        <a:rPr lang="en-US" sz="1200" b="0">
                          <a:solidFill>
                            <a:srgbClr val="323232"/>
                          </a:solidFill>
                          <a:effectLst/>
                        </a:rPr>
                        <a:t>192.168.9.5</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tc>
                  <a:txBody>
                    <a:bodyPr/>
                    <a:lstStyle/>
                    <a:p>
                      <a:pPr algn="ctr">
                        <a:spcAft>
                          <a:spcPts val="600"/>
                        </a:spcAft>
                      </a:pPr>
                      <a:r>
                        <a:rPr lang="en-US" sz="1200" b="0">
                          <a:solidFill>
                            <a:srgbClr val="323232"/>
                          </a:solidFill>
                          <a:effectLst/>
                        </a:rPr>
                        <a:t>255.255.255.0</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extLst>
                  <a:ext uri="{0D108BD9-81ED-4DB2-BD59-A6C34878D82A}">
                    <a16:rowId xmlns:a16="http://schemas.microsoft.com/office/drawing/2014/main" val="3043523129"/>
                  </a:ext>
                </a:extLst>
              </a:tr>
              <a:tr h="208601">
                <a:tc rowSpan="3">
                  <a:txBody>
                    <a:bodyPr/>
                    <a:lstStyle/>
                    <a:p>
                      <a:pPr algn="ctr">
                        <a:spcAft>
                          <a:spcPts val="600"/>
                        </a:spcAft>
                      </a:pPr>
                      <a:r>
                        <a:rPr lang="en-US" sz="1200" b="1">
                          <a:solidFill>
                            <a:srgbClr val="323232"/>
                          </a:solidFill>
                          <a:effectLst/>
                        </a:rPr>
                        <a:t>OpenStack Server</a:t>
                      </a:r>
                      <a:endParaRPr lang="en-US" sz="1400" b="1">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nchor="ctr">
                    <a:solidFill>
                      <a:schemeClr val="tx2">
                        <a:lumMod val="20000"/>
                        <a:lumOff val="80000"/>
                      </a:schemeClr>
                    </a:solidFill>
                  </a:tcPr>
                </a:tc>
                <a:tc>
                  <a:txBody>
                    <a:bodyPr/>
                    <a:lstStyle/>
                    <a:p>
                      <a:pPr algn="ctr">
                        <a:spcAft>
                          <a:spcPts val="600"/>
                        </a:spcAft>
                      </a:pPr>
                      <a:r>
                        <a:rPr lang="en-US" sz="1200" b="0">
                          <a:solidFill>
                            <a:srgbClr val="323232"/>
                          </a:solidFill>
                          <a:effectLst/>
                        </a:rPr>
                        <a:t>192.168.9.6</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tc>
                  <a:txBody>
                    <a:bodyPr/>
                    <a:lstStyle/>
                    <a:p>
                      <a:pPr algn="ctr">
                        <a:spcAft>
                          <a:spcPts val="600"/>
                        </a:spcAft>
                      </a:pPr>
                      <a:r>
                        <a:rPr lang="en-US" sz="1200" b="0">
                          <a:solidFill>
                            <a:srgbClr val="323232"/>
                          </a:solidFill>
                          <a:effectLst/>
                        </a:rPr>
                        <a:t>255.255.255.0</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extLst>
                  <a:ext uri="{0D108BD9-81ED-4DB2-BD59-A6C34878D82A}">
                    <a16:rowId xmlns:a16="http://schemas.microsoft.com/office/drawing/2014/main" val="3932768862"/>
                  </a:ext>
                </a:extLst>
              </a:tr>
              <a:tr h="208601">
                <a:tc vMerge="1">
                  <a:txBody>
                    <a:bodyPr/>
                    <a:lstStyle/>
                    <a:p>
                      <a:endParaRPr lang="en-US"/>
                    </a:p>
                  </a:txBody>
                  <a:tcPr/>
                </a:tc>
                <a:tc>
                  <a:txBody>
                    <a:bodyPr/>
                    <a:lstStyle/>
                    <a:p>
                      <a:pPr algn="ctr">
                        <a:spcAft>
                          <a:spcPts val="600"/>
                        </a:spcAft>
                      </a:pPr>
                      <a:r>
                        <a:rPr lang="en-US" sz="1200" b="0">
                          <a:solidFill>
                            <a:srgbClr val="323232"/>
                          </a:solidFill>
                          <a:effectLst/>
                        </a:rPr>
                        <a:t>192.168.9.7</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tc>
                  <a:txBody>
                    <a:bodyPr/>
                    <a:lstStyle/>
                    <a:p>
                      <a:pPr algn="ctr">
                        <a:spcAft>
                          <a:spcPts val="600"/>
                        </a:spcAft>
                      </a:pPr>
                      <a:r>
                        <a:rPr lang="en-US" sz="1200" b="0">
                          <a:solidFill>
                            <a:srgbClr val="323232"/>
                          </a:solidFill>
                          <a:effectLst/>
                        </a:rPr>
                        <a:t>255.255.255.0</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extLst>
                  <a:ext uri="{0D108BD9-81ED-4DB2-BD59-A6C34878D82A}">
                    <a16:rowId xmlns:a16="http://schemas.microsoft.com/office/drawing/2014/main" val="3671870528"/>
                  </a:ext>
                </a:extLst>
              </a:tr>
              <a:tr h="208601">
                <a:tc vMerge="1">
                  <a:txBody>
                    <a:bodyPr/>
                    <a:lstStyle/>
                    <a:p>
                      <a:endParaRPr lang="en-US"/>
                    </a:p>
                  </a:txBody>
                  <a:tcPr/>
                </a:tc>
                <a:tc>
                  <a:txBody>
                    <a:bodyPr/>
                    <a:lstStyle/>
                    <a:p>
                      <a:pPr algn="ctr">
                        <a:spcAft>
                          <a:spcPts val="600"/>
                        </a:spcAft>
                      </a:pPr>
                      <a:r>
                        <a:rPr lang="en-US" sz="1200" b="0">
                          <a:solidFill>
                            <a:srgbClr val="323232"/>
                          </a:solidFill>
                          <a:effectLst/>
                        </a:rPr>
                        <a:t>192.168.9.8</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tc>
                  <a:txBody>
                    <a:bodyPr/>
                    <a:lstStyle/>
                    <a:p>
                      <a:pPr algn="ctr">
                        <a:spcAft>
                          <a:spcPts val="600"/>
                        </a:spcAft>
                      </a:pPr>
                      <a:r>
                        <a:rPr lang="en-US" sz="1200" b="0">
                          <a:solidFill>
                            <a:srgbClr val="323232"/>
                          </a:solidFill>
                          <a:effectLst/>
                        </a:rPr>
                        <a:t>255.255.255.0</a:t>
                      </a:r>
                      <a:endParaRPr lang="en-US" sz="1400" b="0">
                        <a:solidFill>
                          <a:srgbClr val="323232"/>
                        </a:solidFill>
                        <a:effectLst/>
                        <a:latin typeface="UVN Viet Sach"/>
                        <a:ea typeface="Calibri" panose="020F0502020204030204" pitchFamily="34" charset="0"/>
                        <a:cs typeface="Times New Roman" panose="02020603050405020304" pitchFamily="18" charset="0"/>
                      </a:endParaRPr>
                    </a:p>
                  </a:txBody>
                  <a:tcPr marL="35582" marR="35582" marT="0" marB="0"/>
                </a:tc>
                <a:extLst>
                  <a:ext uri="{0D108BD9-81ED-4DB2-BD59-A6C34878D82A}">
                    <a16:rowId xmlns:a16="http://schemas.microsoft.com/office/drawing/2014/main" val="251201723"/>
                  </a:ext>
                </a:extLst>
              </a:tr>
            </a:tbl>
          </a:graphicData>
        </a:graphic>
      </p:graphicFrame>
    </p:spTree>
    <p:extLst>
      <p:ext uri="{BB962C8B-B14F-4D97-AF65-F5344CB8AC3E}">
        <p14:creationId xmlns:p14="http://schemas.microsoft.com/office/powerpoint/2010/main" val="190488530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grpSp>
        <p:nvGrpSpPr>
          <p:cNvPr id="31" name="Group 30">
            <a:extLst>
              <a:ext uri="{FF2B5EF4-FFF2-40B4-BE49-F238E27FC236}">
                <a16:creationId xmlns:a16="http://schemas.microsoft.com/office/drawing/2014/main" id="{2CE73859-5AB0-8C02-CC72-6D025C2B6611}"/>
              </a:ext>
            </a:extLst>
          </p:cNvPr>
          <p:cNvGrpSpPr/>
          <p:nvPr/>
        </p:nvGrpSpPr>
        <p:grpSpPr>
          <a:xfrm>
            <a:off x="-34412" y="0"/>
            <a:ext cx="12226412" cy="6870290"/>
            <a:chOff x="-34412" y="0"/>
            <a:chExt cx="12226412" cy="6870290"/>
          </a:xfrm>
        </p:grpSpPr>
        <p:cxnSp>
          <p:nvCxnSpPr>
            <p:cNvPr id="8" name="Straight Connector 7">
              <a:extLst>
                <a:ext uri="{FF2B5EF4-FFF2-40B4-BE49-F238E27FC236}">
                  <a16:creationId xmlns:a16="http://schemas.microsoft.com/office/drawing/2014/main" id="{C72020C9-802C-8B34-1064-FE2AC24679AA}"/>
                </a:ext>
              </a:extLst>
            </p:cNvPr>
            <p:cNvCxnSpPr>
              <a:cxnSpLocks/>
            </p:cNvCxnSpPr>
            <p:nvPr/>
          </p:nvCxnSpPr>
          <p:spPr>
            <a:xfrm flipH="1" flipV="1">
              <a:off x="1182943" y="12290"/>
              <a:ext cx="21508" cy="685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D48F985-54E1-F1F2-CBDD-275A87FDE9B2}"/>
                </a:ext>
              </a:extLst>
            </p:cNvPr>
            <p:cNvCxnSpPr>
              <a:cxnSpLocks/>
            </p:cNvCxnSpPr>
            <p:nvPr/>
          </p:nvCxnSpPr>
          <p:spPr>
            <a:xfrm>
              <a:off x="-34412" y="1398637"/>
              <a:ext cx="1222641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6BBBAE7-6C55-8A6A-1329-AFDD71B716E0}"/>
                </a:ext>
              </a:extLst>
            </p:cNvPr>
            <p:cNvCxnSpPr>
              <a:cxnSpLocks/>
            </p:cNvCxnSpPr>
            <p:nvPr/>
          </p:nvCxnSpPr>
          <p:spPr>
            <a:xfrm flipH="1" flipV="1">
              <a:off x="2558845" y="12290"/>
              <a:ext cx="117987" cy="685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4AD4114-0E1E-63A6-F8B0-978DD6E48EAA}"/>
                </a:ext>
              </a:extLst>
            </p:cNvPr>
            <p:cNvCxnSpPr>
              <a:cxnSpLocks/>
            </p:cNvCxnSpPr>
            <p:nvPr/>
          </p:nvCxnSpPr>
          <p:spPr>
            <a:xfrm flipH="1" flipV="1">
              <a:off x="10977719" y="12290"/>
              <a:ext cx="31338" cy="684571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E4BC63-2056-0BC0-C71F-FBDE69A5C872}"/>
                </a:ext>
              </a:extLst>
            </p:cNvPr>
            <p:cNvCxnSpPr>
              <a:cxnSpLocks/>
            </p:cNvCxnSpPr>
            <p:nvPr/>
          </p:nvCxnSpPr>
          <p:spPr>
            <a:xfrm flipH="1" flipV="1">
              <a:off x="9619638" y="12290"/>
              <a:ext cx="117987" cy="685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D4C0114-C96E-D82A-A5DD-AF6157A03FC4}"/>
                </a:ext>
              </a:extLst>
            </p:cNvPr>
            <p:cNvCxnSpPr>
              <a:cxnSpLocks/>
            </p:cNvCxnSpPr>
            <p:nvPr/>
          </p:nvCxnSpPr>
          <p:spPr>
            <a:xfrm flipH="1" flipV="1">
              <a:off x="8232060" y="12290"/>
              <a:ext cx="117987" cy="685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9982FF3-B136-164B-9AEA-503DD92FC166}"/>
                </a:ext>
              </a:extLst>
            </p:cNvPr>
            <p:cNvCxnSpPr>
              <a:cxnSpLocks/>
            </p:cNvCxnSpPr>
            <p:nvPr/>
          </p:nvCxnSpPr>
          <p:spPr>
            <a:xfrm flipH="1" flipV="1">
              <a:off x="6897330" y="0"/>
              <a:ext cx="117987" cy="685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ECA14F7-9F0B-1412-D7B2-7E26EF6E2C6C}"/>
                </a:ext>
              </a:extLst>
            </p:cNvPr>
            <p:cNvCxnSpPr>
              <a:cxnSpLocks/>
            </p:cNvCxnSpPr>
            <p:nvPr/>
          </p:nvCxnSpPr>
          <p:spPr>
            <a:xfrm flipH="1" flipV="1">
              <a:off x="4033684" y="0"/>
              <a:ext cx="117987" cy="685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4B39C3D-900E-997B-D32C-0C072A32EC67}"/>
                </a:ext>
              </a:extLst>
            </p:cNvPr>
            <p:cNvCxnSpPr>
              <a:cxnSpLocks/>
            </p:cNvCxnSpPr>
            <p:nvPr/>
          </p:nvCxnSpPr>
          <p:spPr>
            <a:xfrm flipH="1" flipV="1">
              <a:off x="5480256" y="0"/>
              <a:ext cx="117987" cy="685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12EC5AA-049A-9D65-511E-3BC30388312E}"/>
                </a:ext>
              </a:extLst>
            </p:cNvPr>
            <p:cNvCxnSpPr>
              <a:cxnSpLocks/>
            </p:cNvCxnSpPr>
            <p:nvPr/>
          </p:nvCxnSpPr>
          <p:spPr>
            <a:xfrm>
              <a:off x="34409" y="5080818"/>
              <a:ext cx="12157591" cy="4424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38E6FE1-BA30-855C-5E09-2CB444D4A5EA}"/>
                </a:ext>
              </a:extLst>
            </p:cNvPr>
            <p:cNvCxnSpPr>
              <a:cxnSpLocks/>
            </p:cNvCxnSpPr>
            <p:nvPr/>
          </p:nvCxnSpPr>
          <p:spPr>
            <a:xfrm>
              <a:off x="-1" y="3261851"/>
              <a:ext cx="1219200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Rectangle: Rounded Corners 32">
            <a:extLst>
              <a:ext uri="{FF2B5EF4-FFF2-40B4-BE49-F238E27FC236}">
                <a16:creationId xmlns:a16="http://schemas.microsoft.com/office/drawing/2014/main" id="{4F5A8C4B-725F-7D1F-1F43-5D3828ABDE87}"/>
              </a:ext>
            </a:extLst>
          </p:cNvPr>
          <p:cNvSpPr/>
          <p:nvPr/>
        </p:nvSpPr>
        <p:spPr>
          <a:xfrm>
            <a:off x="1680442" y="1037303"/>
            <a:ext cx="9032771" cy="4807974"/>
          </a:xfrm>
          <a:prstGeom prst="roundRect">
            <a:avLst>
              <a:gd name="adj" fmla="val 7771"/>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D82403D1-9F6C-3005-5E16-71CBB2EAD753}"/>
              </a:ext>
            </a:extLst>
          </p:cNvPr>
          <p:cNvSpPr/>
          <p:nvPr/>
        </p:nvSpPr>
        <p:spPr>
          <a:xfrm>
            <a:off x="2090357" y="2409648"/>
            <a:ext cx="8185057" cy="3006214"/>
          </a:xfrm>
          <a:prstGeom prst="roundRect">
            <a:avLst>
              <a:gd name="adj" fmla="val 7275"/>
            </a:avLst>
          </a:prstGeom>
          <a:solidFill>
            <a:schemeClr val="tx2">
              <a:lumMod val="40000"/>
              <a:lumOff val="60000"/>
            </a:schemeClr>
          </a:solidFill>
          <a:ln w="38100">
            <a:solidFill>
              <a:schemeClr val="accent2">
                <a:lumMod val="5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a:t>v</a:t>
            </a:r>
          </a:p>
        </p:txBody>
      </p:sp>
      <p:sp>
        <p:nvSpPr>
          <p:cNvPr id="53" name="TextBox 52">
            <a:extLst>
              <a:ext uri="{FF2B5EF4-FFF2-40B4-BE49-F238E27FC236}">
                <a16:creationId xmlns:a16="http://schemas.microsoft.com/office/drawing/2014/main" id="{5D430D7E-114E-326B-D72C-29BD86688ECA}"/>
              </a:ext>
            </a:extLst>
          </p:cNvPr>
          <p:cNvSpPr txBox="1"/>
          <p:nvPr/>
        </p:nvSpPr>
        <p:spPr>
          <a:xfrm>
            <a:off x="4223002" y="1312255"/>
            <a:ext cx="6178550" cy="1015663"/>
          </a:xfrm>
          <a:prstGeom prst="rect">
            <a:avLst/>
          </a:prstGeom>
          <a:noFill/>
        </p:spPr>
        <p:txBody>
          <a:bodyPr wrap="square">
            <a:spAutoFit/>
          </a:bodyPr>
          <a:lstStyle/>
          <a:p>
            <a:r>
              <a:rPr lang="en-US" sz="6000" b="1">
                <a:solidFill>
                  <a:schemeClr val="accent6">
                    <a:lumMod val="75000"/>
                  </a:schemeClr>
                </a:solidFill>
                <a:latin typeface="Aharoni" panose="02010803020104030203" pitchFamily="2" charset="-79"/>
                <a:ea typeface="Cascadia Code" panose="020B0609020000020004" pitchFamily="49" charset="0"/>
                <a:cs typeface="Aharoni" panose="02010803020104030203" pitchFamily="2" charset="-79"/>
                <a:sym typeface="Poppins"/>
              </a:rPr>
              <a:t>Loading …</a:t>
            </a:r>
            <a:endParaRPr lang="en-US" sz="6000">
              <a:solidFill>
                <a:schemeClr val="accent6">
                  <a:lumMod val="75000"/>
                </a:schemeClr>
              </a:solidFill>
              <a:latin typeface="Aharoni" panose="02010803020104030203" pitchFamily="2" charset="-79"/>
              <a:ea typeface="Cascadia Code" panose="020B0609020000020004" pitchFamily="49" charset="0"/>
              <a:cs typeface="Aharoni" panose="02010803020104030203" pitchFamily="2" charset="-79"/>
            </a:endParaRPr>
          </a:p>
        </p:txBody>
      </p:sp>
      <p:sp>
        <p:nvSpPr>
          <p:cNvPr id="55" name="Rectangle: Rounded Corners 54">
            <a:extLst>
              <a:ext uri="{FF2B5EF4-FFF2-40B4-BE49-F238E27FC236}">
                <a16:creationId xmlns:a16="http://schemas.microsoft.com/office/drawing/2014/main" id="{2FE0ED73-9BE5-F84F-6290-78E079E1401E}"/>
              </a:ext>
            </a:extLst>
          </p:cNvPr>
          <p:cNvSpPr/>
          <p:nvPr/>
        </p:nvSpPr>
        <p:spPr>
          <a:xfrm>
            <a:off x="2476775" y="3693726"/>
            <a:ext cx="7494098" cy="410492"/>
          </a:xfrm>
          <a:prstGeom prst="roundRect">
            <a:avLst>
              <a:gd name="adj" fmla="val 5000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939;p44">
            <a:extLst>
              <a:ext uri="{FF2B5EF4-FFF2-40B4-BE49-F238E27FC236}">
                <a16:creationId xmlns:a16="http://schemas.microsoft.com/office/drawing/2014/main" id="{F5F56477-F457-0D8C-08FC-FE34ADE59896}"/>
              </a:ext>
            </a:extLst>
          </p:cNvPr>
          <p:cNvSpPr/>
          <p:nvPr/>
        </p:nvSpPr>
        <p:spPr>
          <a:xfrm>
            <a:off x="11036274" y="5216427"/>
            <a:ext cx="798828" cy="997556"/>
          </a:xfrm>
          <a:custGeom>
            <a:avLst/>
            <a:gdLst/>
            <a:ahLst/>
            <a:cxnLst/>
            <a:rect l="l" t="t" r="r" b="b"/>
            <a:pathLst>
              <a:path w="9047" h="8244" extrusionOk="0">
                <a:moveTo>
                  <a:pt x="464" y="1"/>
                </a:moveTo>
                <a:cubicBezTo>
                  <a:pt x="196" y="1"/>
                  <a:pt x="0" y="215"/>
                  <a:pt x="0" y="464"/>
                </a:cubicBezTo>
                <a:lnTo>
                  <a:pt x="0" y="5960"/>
                </a:lnTo>
                <a:cubicBezTo>
                  <a:pt x="0" y="6210"/>
                  <a:pt x="196" y="6406"/>
                  <a:pt x="464" y="6406"/>
                </a:cubicBezTo>
                <a:lnTo>
                  <a:pt x="5424" y="6406"/>
                </a:lnTo>
                <a:lnTo>
                  <a:pt x="7244" y="8244"/>
                </a:lnTo>
                <a:lnTo>
                  <a:pt x="7244" y="6424"/>
                </a:lnTo>
                <a:lnTo>
                  <a:pt x="8600" y="6424"/>
                </a:lnTo>
                <a:cubicBezTo>
                  <a:pt x="8850" y="6424"/>
                  <a:pt x="9046" y="6210"/>
                  <a:pt x="9046" y="5960"/>
                </a:cubicBezTo>
                <a:lnTo>
                  <a:pt x="9046" y="464"/>
                </a:lnTo>
                <a:cubicBezTo>
                  <a:pt x="9046" y="215"/>
                  <a:pt x="8850" y="1"/>
                  <a:pt x="8600"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6" name="Picture 5" descr="A picture containing text&#10;&#10;Description automatically generated">
            <a:extLst>
              <a:ext uri="{FF2B5EF4-FFF2-40B4-BE49-F238E27FC236}">
                <a16:creationId xmlns:a16="http://schemas.microsoft.com/office/drawing/2014/main" id="{792BDE4E-96E0-C52B-DE6B-9FEB86F0171C}"/>
              </a:ext>
            </a:extLst>
          </p:cNvPr>
          <p:cNvPicPr>
            <a:picLocks noChangeAspect="1"/>
          </p:cNvPicPr>
          <p:nvPr/>
        </p:nvPicPr>
        <p:blipFill>
          <a:blip r:embed="rId3"/>
          <a:stretch>
            <a:fillRect/>
          </a:stretch>
        </p:blipFill>
        <p:spPr>
          <a:xfrm>
            <a:off x="2203533" y="2947178"/>
            <a:ext cx="1062128" cy="723590"/>
          </a:xfrm>
          <a:prstGeom prst="rect">
            <a:avLst/>
          </a:prstGeom>
        </p:spPr>
      </p:pic>
      <p:sp>
        <p:nvSpPr>
          <p:cNvPr id="10" name="Rectangle: Rounded Corners 9">
            <a:extLst>
              <a:ext uri="{FF2B5EF4-FFF2-40B4-BE49-F238E27FC236}">
                <a16:creationId xmlns:a16="http://schemas.microsoft.com/office/drawing/2014/main" id="{FC384B10-354C-7CA3-E0B2-FCCE727D64B8}"/>
              </a:ext>
            </a:extLst>
          </p:cNvPr>
          <p:cNvSpPr/>
          <p:nvPr/>
        </p:nvSpPr>
        <p:spPr>
          <a:xfrm>
            <a:off x="2490384" y="3692150"/>
            <a:ext cx="7494098" cy="410492"/>
          </a:xfrm>
          <a:prstGeom prst="roundRect">
            <a:avLst>
              <a:gd name="adj"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561E1D49-EA95-943C-E36A-B3B18FB3290D}"/>
              </a:ext>
            </a:extLst>
          </p:cNvPr>
          <p:cNvSpPr/>
          <p:nvPr/>
        </p:nvSpPr>
        <p:spPr>
          <a:xfrm>
            <a:off x="2463166" y="3682579"/>
            <a:ext cx="7528121" cy="423481"/>
          </a:xfrm>
          <a:prstGeom prst="roundRect">
            <a:avLst>
              <a:gd name="adj" fmla="val 50000"/>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507653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100"/>
                                  </p:iterate>
                                  <p:childTnLst>
                                    <p:set>
                                      <p:cBhvr>
                                        <p:cTn id="6" dur="1" fill="hold">
                                          <p:stCondLst>
                                            <p:cond delay="999"/>
                                          </p:stCondLst>
                                        </p:cTn>
                                        <p:tgtEl>
                                          <p:spTgt spid="5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par>
                          <p:cTn id="9" fill="hold">
                            <p:stCondLst>
                              <p:cond delay="1700"/>
                            </p:stCondLst>
                            <p:childTnLst>
                              <p:par>
                                <p:cTn id="10" presetID="42" presetClass="path" presetSubtype="0" fill="hold" nodeType="afterEffect">
                                  <p:stCondLst>
                                    <p:cond delay="750"/>
                                  </p:stCondLst>
                                  <p:childTnLst>
                                    <p:animMotion origin="layout" path="M 1.25E-6 2.59259E-6 L 0.58633 0.0074 " pathEditMode="relative" rAng="0" ptsTypes="AA">
                                      <p:cBhvr>
                                        <p:cTn id="11" dur="5000" fill="hold"/>
                                        <p:tgtEl>
                                          <p:spTgt spid="6"/>
                                        </p:tgtEl>
                                        <p:attrNameLst>
                                          <p:attrName>ppt_x</p:attrName>
                                          <p:attrName>ppt_y</p:attrName>
                                        </p:attrNameLst>
                                      </p:cBhvr>
                                      <p:rCtr x="29310" y="370"/>
                                    </p:animMotion>
                                  </p:childTnLst>
                                </p:cTn>
                              </p:par>
                              <p:par>
                                <p:cTn id="12" presetID="17" presetClass="entr" presetSubtype="8" fill="hold" grpId="0" nodeType="withEffect">
                                  <p:stCondLst>
                                    <p:cond delay="75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0" fill="hold"/>
                                        <p:tgtEl>
                                          <p:spTgt spid="11"/>
                                        </p:tgtEl>
                                        <p:attrNameLst>
                                          <p:attrName>ppt_x</p:attrName>
                                        </p:attrNameLst>
                                      </p:cBhvr>
                                      <p:tavLst>
                                        <p:tav tm="0">
                                          <p:val>
                                            <p:strVal val="#ppt_x-#ppt_w/2"/>
                                          </p:val>
                                        </p:tav>
                                        <p:tav tm="100000">
                                          <p:val>
                                            <p:strVal val="#ppt_x"/>
                                          </p:val>
                                        </p:tav>
                                      </p:tavLst>
                                    </p:anim>
                                    <p:anim calcmode="lin" valueType="num">
                                      <p:cBhvr>
                                        <p:cTn id="15" dur="5000" fill="hold"/>
                                        <p:tgtEl>
                                          <p:spTgt spid="11"/>
                                        </p:tgtEl>
                                        <p:attrNameLst>
                                          <p:attrName>ppt_y</p:attrName>
                                        </p:attrNameLst>
                                      </p:cBhvr>
                                      <p:tavLst>
                                        <p:tav tm="0">
                                          <p:val>
                                            <p:strVal val="#ppt_y"/>
                                          </p:val>
                                        </p:tav>
                                        <p:tav tm="100000">
                                          <p:val>
                                            <p:strVal val="#ppt_y"/>
                                          </p:val>
                                        </p:tav>
                                      </p:tavLst>
                                    </p:anim>
                                    <p:anim calcmode="lin" valueType="num">
                                      <p:cBhvr>
                                        <p:cTn id="16" dur="5000" fill="hold"/>
                                        <p:tgtEl>
                                          <p:spTgt spid="11"/>
                                        </p:tgtEl>
                                        <p:attrNameLst>
                                          <p:attrName>ppt_w</p:attrName>
                                        </p:attrNameLst>
                                      </p:cBhvr>
                                      <p:tavLst>
                                        <p:tav tm="0">
                                          <p:val>
                                            <p:fltVal val="0"/>
                                          </p:val>
                                        </p:tav>
                                        <p:tav tm="100000">
                                          <p:val>
                                            <p:strVal val="#ppt_w"/>
                                          </p:val>
                                        </p:tav>
                                      </p:tavLst>
                                    </p:anim>
                                    <p:anim calcmode="lin" valueType="num">
                                      <p:cBhvr>
                                        <p:cTn id="17" dur="5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2" name="Google Shape;609;p35">
            <a:extLst>
              <a:ext uri="{FF2B5EF4-FFF2-40B4-BE49-F238E27FC236}">
                <a16:creationId xmlns:a16="http://schemas.microsoft.com/office/drawing/2014/main" id="{5782BA9A-AF1C-FC7B-B645-E5CCD7AEBAC4}"/>
              </a:ext>
            </a:extLst>
          </p:cNvPr>
          <p:cNvSpPr/>
          <p:nvPr/>
        </p:nvSpPr>
        <p:spPr>
          <a:xfrm>
            <a:off x="1166328" y="952320"/>
            <a:ext cx="1176000" cy="1176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6600" b="1">
                <a:solidFill>
                  <a:schemeClr val="bg1"/>
                </a:solidFill>
                <a:effectLst>
                  <a:outerShdw blurRad="38100" dist="38100" dir="2700000" algn="tl">
                    <a:srgbClr val="000000">
                      <a:alpha val="43137"/>
                    </a:srgbClr>
                  </a:outerShdw>
                </a:effectLst>
              </a:rPr>
              <a:t>3</a:t>
            </a:r>
            <a:endParaRPr sz="6600" b="1">
              <a:solidFill>
                <a:schemeClr val="bg1"/>
              </a:solidFill>
              <a:effectLst>
                <a:outerShdw blurRad="38100" dist="38100" dir="2700000" algn="tl">
                  <a:srgbClr val="000000">
                    <a:alpha val="43137"/>
                  </a:srgbClr>
                </a:outerShdw>
              </a:effectLst>
            </a:endParaRPr>
          </a:p>
        </p:txBody>
      </p:sp>
      <p:sp>
        <p:nvSpPr>
          <p:cNvPr id="4" name="Google Shape;603;p35">
            <a:extLst>
              <a:ext uri="{FF2B5EF4-FFF2-40B4-BE49-F238E27FC236}">
                <a16:creationId xmlns:a16="http://schemas.microsoft.com/office/drawing/2014/main" id="{2A68E913-A40E-E6AC-744B-453F544D3FF3}"/>
              </a:ext>
            </a:extLst>
          </p:cNvPr>
          <p:cNvSpPr txBox="1">
            <a:spLocks/>
          </p:cNvSpPr>
          <p:nvPr/>
        </p:nvSpPr>
        <p:spPr>
          <a:xfrm>
            <a:off x="2342328" y="1003620"/>
            <a:ext cx="6511386" cy="536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2100"/>
              </a:spcAft>
            </a:pPr>
            <a:r>
              <a:rPr lang="en-US" sz="2800" b="1">
                <a:solidFill>
                  <a:schemeClr val="accent2">
                    <a:lumMod val="50000"/>
                  </a:schemeClr>
                </a:solidFill>
                <a:effectLst>
                  <a:outerShdw blurRad="38100" dist="38100" dir="2700000" algn="tl">
                    <a:srgbClr val="000000">
                      <a:alpha val="43137"/>
                    </a:srgbClr>
                  </a:outerShdw>
                </a:effectLst>
              </a:rPr>
              <a:t>Gán IP Address cho chi nhánh</a:t>
            </a:r>
          </a:p>
        </p:txBody>
      </p:sp>
      <p:graphicFrame>
        <p:nvGraphicFramePr>
          <p:cNvPr id="3" name="Table 2">
            <a:extLst>
              <a:ext uri="{FF2B5EF4-FFF2-40B4-BE49-F238E27FC236}">
                <a16:creationId xmlns:a16="http://schemas.microsoft.com/office/drawing/2014/main" id="{3E699811-B080-8EC2-185E-43B223492857}"/>
              </a:ext>
            </a:extLst>
          </p:cNvPr>
          <p:cNvGraphicFramePr>
            <a:graphicFrameLocks noGrp="1"/>
          </p:cNvGraphicFramePr>
          <p:nvPr>
            <p:extLst>
              <p:ext uri="{D42A27DB-BD31-4B8C-83A1-F6EECF244321}">
                <p14:modId xmlns:p14="http://schemas.microsoft.com/office/powerpoint/2010/main" val="1273008037"/>
              </p:ext>
            </p:extLst>
          </p:nvPr>
        </p:nvGraphicFramePr>
        <p:xfrm>
          <a:off x="2466975" y="1633225"/>
          <a:ext cx="6145707" cy="1723390"/>
        </p:xfrm>
        <a:graphic>
          <a:graphicData uri="http://schemas.openxmlformats.org/drawingml/2006/table">
            <a:tbl>
              <a:tblPr firstRow="1" firstCol="1" bandRow="1">
                <a:tableStyleId>{5C22544A-7EE6-4342-B048-85BDC9FD1C3A}</a:tableStyleId>
              </a:tblPr>
              <a:tblGrid>
                <a:gridCol w="1237191">
                  <a:extLst>
                    <a:ext uri="{9D8B030D-6E8A-4147-A177-3AD203B41FA5}">
                      <a16:colId xmlns:a16="http://schemas.microsoft.com/office/drawing/2014/main" val="3630148924"/>
                    </a:ext>
                  </a:extLst>
                </a:gridCol>
                <a:gridCol w="1130119">
                  <a:extLst>
                    <a:ext uri="{9D8B030D-6E8A-4147-A177-3AD203B41FA5}">
                      <a16:colId xmlns:a16="http://schemas.microsoft.com/office/drawing/2014/main" val="3036829415"/>
                    </a:ext>
                  </a:extLst>
                </a:gridCol>
                <a:gridCol w="1510159">
                  <a:extLst>
                    <a:ext uri="{9D8B030D-6E8A-4147-A177-3AD203B41FA5}">
                      <a16:colId xmlns:a16="http://schemas.microsoft.com/office/drawing/2014/main" val="1166112432"/>
                    </a:ext>
                  </a:extLst>
                </a:gridCol>
                <a:gridCol w="1606169">
                  <a:extLst>
                    <a:ext uri="{9D8B030D-6E8A-4147-A177-3AD203B41FA5}">
                      <a16:colId xmlns:a16="http://schemas.microsoft.com/office/drawing/2014/main" val="3836621177"/>
                    </a:ext>
                  </a:extLst>
                </a:gridCol>
                <a:gridCol w="662069">
                  <a:extLst>
                    <a:ext uri="{9D8B030D-6E8A-4147-A177-3AD203B41FA5}">
                      <a16:colId xmlns:a16="http://schemas.microsoft.com/office/drawing/2014/main" val="2408797955"/>
                    </a:ext>
                  </a:extLst>
                </a:gridCol>
              </a:tblGrid>
              <a:tr h="624205">
                <a:tc>
                  <a:txBody>
                    <a:bodyPr/>
                    <a:lstStyle/>
                    <a:p>
                      <a:pPr marR="20320" algn="ctr">
                        <a:spcAft>
                          <a:spcPts val="600"/>
                        </a:spcAft>
                      </a:pPr>
                      <a:r>
                        <a:rPr lang="en-US" sz="1200" b="1">
                          <a:solidFill>
                            <a:srgbClr val="323232"/>
                          </a:solidFill>
                          <a:effectLst/>
                        </a:rPr>
                        <a:t>Địa chỉ mạng con (Sub-Network Address)</a:t>
                      </a:r>
                      <a:endParaRPr lang="en-US" sz="1300" b="1">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40000"/>
                        <a:lumOff val="60000"/>
                      </a:schemeClr>
                    </a:solidFill>
                  </a:tcPr>
                </a:tc>
                <a:tc>
                  <a:txBody>
                    <a:bodyPr/>
                    <a:lstStyle/>
                    <a:p>
                      <a:pPr algn="ctr">
                        <a:spcAft>
                          <a:spcPts val="600"/>
                        </a:spcAft>
                      </a:pPr>
                      <a:r>
                        <a:rPr lang="en-US" sz="1200" b="1">
                          <a:solidFill>
                            <a:srgbClr val="323232"/>
                          </a:solidFill>
                          <a:effectLst/>
                        </a:rPr>
                        <a:t>Subnet Mask</a:t>
                      </a:r>
                      <a:endParaRPr lang="en-US" sz="1300" b="1">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40000"/>
                        <a:lumOff val="60000"/>
                      </a:schemeClr>
                    </a:solidFill>
                  </a:tcPr>
                </a:tc>
                <a:tc>
                  <a:txBody>
                    <a:bodyPr/>
                    <a:lstStyle/>
                    <a:p>
                      <a:pPr algn="ctr">
                        <a:spcAft>
                          <a:spcPts val="600"/>
                        </a:spcAft>
                      </a:pPr>
                      <a:r>
                        <a:rPr lang="en-US" sz="1200" b="1">
                          <a:solidFill>
                            <a:srgbClr val="323232"/>
                          </a:solidFill>
                          <a:effectLst/>
                        </a:rPr>
                        <a:t>Số lượng địa chỉ có thể dùng tại phân mạng con này</a:t>
                      </a:r>
                      <a:endParaRPr lang="en-US" sz="1300" b="1">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40000"/>
                        <a:lumOff val="60000"/>
                      </a:schemeClr>
                    </a:solidFill>
                  </a:tcPr>
                </a:tc>
                <a:tc>
                  <a:txBody>
                    <a:bodyPr/>
                    <a:lstStyle/>
                    <a:p>
                      <a:pPr marR="26035" algn="ctr">
                        <a:spcAft>
                          <a:spcPts val="600"/>
                        </a:spcAft>
                      </a:pPr>
                      <a:r>
                        <a:rPr lang="en-US" sz="1200" b="1">
                          <a:solidFill>
                            <a:srgbClr val="323232"/>
                          </a:solidFill>
                          <a:effectLst/>
                        </a:rPr>
                        <a:t>Tên mạng con</a:t>
                      </a:r>
                      <a:endParaRPr lang="en-US" sz="1300" b="1">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40000"/>
                        <a:lumOff val="60000"/>
                      </a:schemeClr>
                    </a:solidFill>
                  </a:tcPr>
                </a:tc>
                <a:tc>
                  <a:txBody>
                    <a:bodyPr/>
                    <a:lstStyle/>
                    <a:p>
                      <a:pPr marR="26035" algn="ctr">
                        <a:spcAft>
                          <a:spcPts val="600"/>
                        </a:spcAft>
                      </a:pPr>
                      <a:r>
                        <a:rPr lang="en-US" sz="1200" b="1">
                          <a:solidFill>
                            <a:srgbClr val="323232"/>
                          </a:solidFill>
                          <a:effectLst/>
                        </a:rPr>
                        <a:t>Loại</a:t>
                      </a:r>
                      <a:endParaRPr lang="en-US" sz="1300" b="1">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40000"/>
                        <a:lumOff val="60000"/>
                      </a:schemeClr>
                    </a:solidFill>
                  </a:tcPr>
                </a:tc>
                <a:extLst>
                  <a:ext uri="{0D108BD9-81ED-4DB2-BD59-A6C34878D82A}">
                    <a16:rowId xmlns:a16="http://schemas.microsoft.com/office/drawing/2014/main" val="730572113"/>
                  </a:ext>
                </a:extLst>
              </a:tr>
              <a:tr h="268605">
                <a:tc>
                  <a:txBody>
                    <a:bodyPr/>
                    <a:lstStyle/>
                    <a:p>
                      <a:pPr marR="20320" algn="ctr">
                        <a:spcAft>
                          <a:spcPts val="600"/>
                        </a:spcAft>
                      </a:pPr>
                      <a:r>
                        <a:rPr lang="en-US" sz="1200" b="0">
                          <a:solidFill>
                            <a:srgbClr val="323232"/>
                          </a:solidFill>
                          <a:effectLst/>
                        </a:rPr>
                        <a:t>192.168.12.0</a:t>
                      </a:r>
                      <a:endParaRPr lang="en-US" sz="1300" b="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R="24130" algn="ctr">
                        <a:spcAft>
                          <a:spcPts val="600"/>
                        </a:spcAft>
                      </a:pPr>
                      <a:r>
                        <a:rPr lang="en-US" sz="1200" b="0">
                          <a:solidFill>
                            <a:srgbClr val="323232"/>
                          </a:solidFill>
                          <a:effectLst/>
                        </a:rPr>
                        <a:t>255.255.255.0</a:t>
                      </a:r>
                      <a:endParaRPr lang="en-US" sz="1300" b="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R="24765" algn="ctr">
                        <a:spcAft>
                          <a:spcPts val="600"/>
                        </a:spcAft>
                      </a:pPr>
                      <a:r>
                        <a:rPr lang="en-US" sz="1200" b="0">
                          <a:solidFill>
                            <a:srgbClr val="323232"/>
                          </a:solidFill>
                          <a:effectLst/>
                        </a:rPr>
                        <a:t>254</a:t>
                      </a:r>
                      <a:endParaRPr lang="en-US" sz="1300" b="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ctr">
                        <a:spcAft>
                          <a:spcPts val="600"/>
                        </a:spcAft>
                      </a:pPr>
                      <a:r>
                        <a:rPr lang="en-US" sz="1200" b="0">
                          <a:solidFill>
                            <a:srgbClr val="323232"/>
                          </a:solidFill>
                          <a:effectLst/>
                        </a:rPr>
                        <a:t>Developers</a:t>
                      </a:r>
                      <a:endParaRPr lang="en-US" sz="1300" b="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ctr">
                        <a:spcAft>
                          <a:spcPts val="600"/>
                        </a:spcAft>
                      </a:pPr>
                      <a:r>
                        <a:rPr lang="en-US" sz="1200" b="0">
                          <a:solidFill>
                            <a:srgbClr val="323232"/>
                          </a:solidFill>
                          <a:effectLst/>
                        </a:rPr>
                        <a:t>VLAN</a:t>
                      </a:r>
                      <a:endParaRPr lang="en-US" sz="1300" b="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3715892249"/>
                  </a:ext>
                </a:extLst>
              </a:tr>
              <a:tr h="254635">
                <a:tc>
                  <a:txBody>
                    <a:bodyPr/>
                    <a:lstStyle/>
                    <a:p>
                      <a:pPr marR="20320" algn="ctr">
                        <a:spcAft>
                          <a:spcPts val="600"/>
                        </a:spcAft>
                      </a:pPr>
                      <a:r>
                        <a:rPr lang="en-US" sz="1200" b="0">
                          <a:solidFill>
                            <a:srgbClr val="323232"/>
                          </a:solidFill>
                          <a:effectLst/>
                        </a:rPr>
                        <a:t>192.168.13.0</a:t>
                      </a:r>
                      <a:endParaRPr lang="en-US" sz="1300" b="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R="24130" algn="ctr">
                        <a:spcAft>
                          <a:spcPts val="600"/>
                        </a:spcAft>
                      </a:pPr>
                      <a:r>
                        <a:rPr lang="en-US" sz="1200" b="0">
                          <a:solidFill>
                            <a:srgbClr val="323232"/>
                          </a:solidFill>
                          <a:effectLst/>
                        </a:rPr>
                        <a:t>255.255.255.0</a:t>
                      </a:r>
                      <a:endParaRPr lang="en-US" sz="1300" b="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R="24765" algn="ctr">
                        <a:spcAft>
                          <a:spcPts val="600"/>
                        </a:spcAft>
                      </a:pPr>
                      <a:r>
                        <a:rPr lang="en-US" sz="1200" b="0">
                          <a:solidFill>
                            <a:srgbClr val="323232"/>
                          </a:solidFill>
                          <a:effectLst/>
                        </a:rPr>
                        <a:t>254</a:t>
                      </a:r>
                      <a:endParaRPr lang="en-US" sz="1300" b="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algn="ctr">
                        <a:spcAft>
                          <a:spcPts val="600"/>
                        </a:spcAft>
                      </a:pPr>
                      <a:r>
                        <a:rPr lang="en-US" sz="1200" b="0">
                          <a:solidFill>
                            <a:srgbClr val="323232"/>
                          </a:solidFill>
                          <a:effectLst/>
                        </a:rPr>
                        <a:t>Testers</a:t>
                      </a:r>
                      <a:endParaRPr lang="en-US" sz="1300" b="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algn="ctr">
                        <a:spcAft>
                          <a:spcPts val="600"/>
                        </a:spcAft>
                      </a:pPr>
                      <a:r>
                        <a:rPr lang="en-US" sz="1200" b="0">
                          <a:solidFill>
                            <a:srgbClr val="323232"/>
                          </a:solidFill>
                          <a:effectLst/>
                        </a:rPr>
                        <a:t>VLAN</a:t>
                      </a:r>
                      <a:endParaRPr lang="en-US" sz="1300" b="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extLst>
                  <a:ext uri="{0D108BD9-81ED-4DB2-BD59-A6C34878D82A}">
                    <a16:rowId xmlns:a16="http://schemas.microsoft.com/office/drawing/2014/main" val="991684306"/>
                  </a:ext>
                </a:extLst>
              </a:tr>
              <a:tr h="260350">
                <a:tc>
                  <a:txBody>
                    <a:bodyPr/>
                    <a:lstStyle/>
                    <a:p>
                      <a:pPr algn="ctr">
                        <a:spcAft>
                          <a:spcPts val="600"/>
                        </a:spcAft>
                      </a:pPr>
                      <a:r>
                        <a:rPr lang="en-US" sz="1200" b="0">
                          <a:solidFill>
                            <a:srgbClr val="323232"/>
                          </a:solidFill>
                          <a:effectLst/>
                        </a:rPr>
                        <a:t>10.0.0.0</a:t>
                      </a:r>
                      <a:endParaRPr lang="en-US" sz="1300" b="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R="24130" algn="ctr">
                        <a:spcAft>
                          <a:spcPts val="600"/>
                        </a:spcAft>
                      </a:pPr>
                      <a:r>
                        <a:rPr lang="en-US" sz="1200" b="0">
                          <a:solidFill>
                            <a:srgbClr val="323232"/>
                          </a:solidFill>
                          <a:effectLst/>
                        </a:rPr>
                        <a:t>255.0.0.0</a:t>
                      </a:r>
                      <a:endParaRPr lang="en-US" sz="1300" b="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R="24765" algn="ctr">
                        <a:spcAft>
                          <a:spcPts val="600"/>
                        </a:spcAft>
                      </a:pPr>
                      <a:r>
                        <a:rPr lang="en-US" sz="1200" b="0">
                          <a:solidFill>
                            <a:srgbClr val="323232"/>
                          </a:solidFill>
                          <a:effectLst/>
                        </a:rPr>
                        <a:t>16777214</a:t>
                      </a:r>
                      <a:endParaRPr lang="en-US" sz="1300" b="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ctr">
                        <a:spcAft>
                          <a:spcPts val="600"/>
                        </a:spcAft>
                      </a:pPr>
                      <a:r>
                        <a:rPr lang="en-US" sz="1200" b="0">
                          <a:solidFill>
                            <a:srgbClr val="323232"/>
                          </a:solidFill>
                          <a:effectLst/>
                        </a:rPr>
                        <a:t>Wifi Public</a:t>
                      </a:r>
                      <a:endParaRPr lang="en-US" sz="1300" b="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ctr">
                        <a:spcAft>
                          <a:spcPts val="600"/>
                        </a:spcAft>
                      </a:pPr>
                      <a:r>
                        <a:rPr lang="en-US" sz="1200" b="0">
                          <a:solidFill>
                            <a:srgbClr val="323232"/>
                          </a:solidFill>
                          <a:effectLst/>
                        </a:rPr>
                        <a:t>WLAN</a:t>
                      </a:r>
                      <a:endParaRPr lang="en-US" sz="1300" b="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3738052473"/>
                  </a:ext>
                </a:extLst>
              </a:tr>
            </a:tbl>
          </a:graphicData>
        </a:graphic>
      </p:graphicFrame>
      <p:graphicFrame>
        <p:nvGraphicFramePr>
          <p:cNvPr id="5" name="Table 4">
            <a:extLst>
              <a:ext uri="{FF2B5EF4-FFF2-40B4-BE49-F238E27FC236}">
                <a16:creationId xmlns:a16="http://schemas.microsoft.com/office/drawing/2014/main" id="{05FAD7C4-B6B4-3729-C3FD-242AA8D0AA24}"/>
              </a:ext>
            </a:extLst>
          </p:cNvPr>
          <p:cNvGraphicFramePr>
            <a:graphicFrameLocks noGrp="1"/>
          </p:cNvGraphicFramePr>
          <p:nvPr>
            <p:extLst>
              <p:ext uri="{D42A27DB-BD31-4B8C-83A1-F6EECF244321}">
                <p14:modId xmlns:p14="http://schemas.microsoft.com/office/powerpoint/2010/main" val="3782859379"/>
              </p:ext>
            </p:extLst>
          </p:nvPr>
        </p:nvGraphicFramePr>
        <p:xfrm>
          <a:off x="3476625" y="3356615"/>
          <a:ext cx="4402697" cy="1881310"/>
        </p:xfrm>
        <a:graphic>
          <a:graphicData uri="http://schemas.openxmlformats.org/drawingml/2006/table">
            <a:tbl>
              <a:tblPr firstRow="1" firstCol="1" bandRow="1">
                <a:tableStyleId>{5C22544A-7EE6-4342-B048-85BDC9FD1C3A}</a:tableStyleId>
              </a:tblPr>
              <a:tblGrid>
                <a:gridCol w="1621851">
                  <a:extLst>
                    <a:ext uri="{9D8B030D-6E8A-4147-A177-3AD203B41FA5}">
                      <a16:colId xmlns:a16="http://schemas.microsoft.com/office/drawing/2014/main" val="1327315488"/>
                    </a:ext>
                  </a:extLst>
                </a:gridCol>
                <a:gridCol w="1251288">
                  <a:extLst>
                    <a:ext uri="{9D8B030D-6E8A-4147-A177-3AD203B41FA5}">
                      <a16:colId xmlns:a16="http://schemas.microsoft.com/office/drawing/2014/main" val="2213753104"/>
                    </a:ext>
                  </a:extLst>
                </a:gridCol>
                <a:gridCol w="1529558">
                  <a:extLst>
                    <a:ext uri="{9D8B030D-6E8A-4147-A177-3AD203B41FA5}">
                      <a16:colId xmlns:a16="http://schemas.microsoft.com/office/drawing/2014/main" val="227064533"/>
                    </a:ext>
                  </a:extLst>
                </a:gridCol>
              </a:tblGrid>
              <a:tr h="376262">
                <a:tc>
                  <a:txBody>
                    <a:bodyPr/>
                    <a:lstStyle/>
                    <a:p>
                      <a:pPr algn="ctr">
                        <a:spcAft>
                          <a:spcPts val="600"/>
                        </a:spcAft>
                      </a:pPr>
                      <a:r>
                        <a:rPr lang="en-US" sz="1200">
                          <a:solidFill>
                            <a:srgbClr val="323232"/>
                          </a:solidFill>
                          <a:effectLst/>
                        </a:rPr>
                        <a:t>Interface và tên thiết bị</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40000"/>
                        <a:lumOff val="60000"/>
                      </a:schemeClr>
                    </a:solidFill>
                  </a:tcPr>
                </a:tc>
                <a:tc>
                  <a:txBody>
                    <a:bodyPr/>
                    <a:lstStyle/>
                    <a:p>
                      <a:pPr algn="ctr">
                        <a:spcAft>
                          <a:spcPts val="600"/>
                        </a:spcAft>
                      </a:pPr>
                      <a:r>
                        <a:rPr lang="en-US" sz="1200">
                          <a:solidFill>
                            <a:srgbClr val="323232"/>
                          </a:solidFill>
                          <a:effectLst/>
                        </a:rPr>
                        <a:t>IP Address</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40000"/>
                        <a:lumOff val="60000"/>
                      </a:schemeClr>
                    </a:solidFill>
                  </a:tcPr>
                </a:tc>
                <a:tc>
                  <a:txBody>
                    <a:bodyPr/>
                    <a:lstStyle/>
                    <a:p>
                      <a:pPr algn="ctr">
                        <a:spcAft>
                          <a:spcPts val="600"/>
                        </a:spcAft>
                      </a:pPr>
                      <a:r>
                        <a:rPr lang="en-US" sz="1200">
                          <a:solidFill>
                            <a:srgbClr val="323232"/>
                          </a:solidFill>
                          <a:effectLst/>
                        </a:rPr>
                        <a:t>Subnet mask</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40000"/>
                        <a:lumOff val="60000"/>
                      </a:schemeClr>
                    </a:solidFill>
                  </a:tcPr>
                </a:tc>
                <a:extLst>
                  <a:ext uri="{0D108BD9-81ED-4DB2-BD59-A6C34878D82A}">
                    <a16:rowId xmlns:a16="http://schemas.microsoft.com/office/drawing/2014/main" val="828083777"/>
                  </a:ext>
                </a:extLst>
              </a:tr>
              <a:tr h="376262">
                <a:tc>
                  <a:txBody>
                    <a:bodyPr/>
                    <a:lstStyle/>
                    <a:p>
                      <a:pPr algn="ctr">
                        <a:spcAft>
                          <a:spcPts val="600"/>
                        </a:spcAft>
                      </a:pPr>
                      <a:r>
                        <a:rPr lang="en-US" sz="1200">
                          <a:solidFill>
                            <a:srgbClr val="323232"/>
                          </a:solidFill>
                          <a:effectLst/>
                        </a:rPr>
                        <a:t>Router (nối với ASA)</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40000"/>
                        <a:lumOff val="60000"/>
                      </a:schemeClr>
                    </a:solidFill>
                  </a:tcPr>
                </a:tc>
                <a:tc>
                  <a:txBody>
                    <a:bodyPr/>
                    <a:lstStyle/>
                    <a:p>
                      <a:pPr algn="ctr">
                        <a:spcAft>
                          <a:spcPts val="600"/>
                        </a:spcAft>
                      </a:pPr>
                      <a:r>
                        <a:rPr lang="en-US" sz="1200">
                          <a:solidFill>
                            <a:srgbClr val="323232"/>
                          </a:solidFill>
                          <a:effectLst/>
                        </a:rPr>
                        <a:t>192.168.100.1</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ctr">
                        <a:spcAft>
                          <a:spcPts val="600"/>
                        </a:spcAft>
                      </a:pPr>
                      <a:r>
                        <a:rPr lang="en-US" sz="1200">
                          <a:solidFill>
                            <a:srgbClr val="323232"/>
                          </a:solidFill>
                          <a:effectLst/>
                        </a:rPr>
                        <a:t>255.255.255.252</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3062691403"/>
                  </a:ext>
                </a:extLst>
              </a:tr>
              <a:tr h="376262">
                <a:tc>
                  <a:txBody>
                    <a:bodyPr/>
                    <a:lstStyle/>
                    <a:p>
                      <a:pPr algn="ctr">
                        <a:spcAft>
                          <a:spcPts val="600"/>
                        </a:spcAft>
                      </a:pPr>
                      <a:r>
                        <a:rPr lang="en-US" sz="1200">
                          <a:solidFill>
                            <a:srgbClr val="323232"/>
                          </a:solidFill>
                          <a:effectLst/>
                        </a:rPr>
                        <a:t>ASA (nối với Router)</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40000"/>
                        <a:lumOff val="60000"/>
                      </a:schemeClr>
                    </a:solidFill>
                  </a:tcPr>
                </a:tc>
                <a:tc>
                  <a:txBody>
                    <a:bodyPr/>
                    <a:lstStyle/>
                    <a:p>
                      <a:pPr algn="ctr">
                        <a:spcAft>
                          <a:spcPts val="600"/>
                        </a:spcAft>
                      </a:pPr>
                      <a:r>
                        <a:rPr lang="en-US" sz="1200">
                          <a:solidFill>
                            <a:srgbClr val="323232"/>
                          </a:solidFill>
                          <a:effectLst/>
                        </a:rPr>
                        <a:t>192.168.100.2</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algn="ctr">
                        <a:spcAft>
                          <a:spcPts val="600"/>
                        </a:spcAft>
                      </a:pPr>
                      <a:r>
                        <a:rPr lang="en-US" sz="1200">
                          <a:solidFill>
                            <a:srgbClr val="323232"/>
                          </a:solidFill>
                          <a:effectLst/>
                        </a:rPr>
                        <a:t>255.255.255.252</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extLst>
                  <a:ext uri="{0D108BD9-81ED-4DB2-BD59-A6C34878D82A}">
                    <a16:rowId xmlns:a16="http://schemas.microsoft.com/office/drawing/2014/main" val="1474693104"/>
                  </a:ext>
                </a:extLst>
              </a:tr>
              <a:tr h="376262">
                <a:tc>
                  <a:txBody>
                    <a:bodyPr/>
                    <a:lstStyle/>
                    <a:p>
                      <a:pPr algn="ctr">
                        <a:spcAft>
                          <a:spcPts val="600"/>
                        </a:spcAft>
                      </a:pPr>
                      <a:r>
                        <a:rPr lang="en-US" sz="1200">
                          <a:solidFill>
                            <a:srgbClr val="323232"/>
                          </a:solidFill>
                          <a:effectLst/>
                        </a:rPr>
                        <a:t>ASA (nối với LAN Switch layer3)</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40000"/>
                        <a:lumOff val="60000"/>
                      </a:schemeClr>
                    </a:solidFill>
                  </a:tcPr>
                </a:tc>
                <a:tc>
                  <a:txBody>
                    <a:bodyPr/>
                    <a:lstStyle/>
                    <a:p>
                      <a:pPr algn="ctr">
                        <a:spcAft>
                          <a:spcPts val="600"/>
                        </a:spcAft>
                      </a:pPr>
                      <a:r>
                        <a:rPr lang="en-US" sz="1200">
                          <a:solidFill>
                            <a:srgbClr val="323232"/>
                          </a:solidFill>
                          <a:effectLst/>
                        </a:rPr>
                        <a:t>192.168.100.5</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ctr">
                        <a:spcAft>
                          <a:spcPts val="600"/>
                        </a:spcAft>
                      </a:pPr>
                      <a:r>
                        <a:rPr lang="en-US" sz="1200">
                          <a:solidFill>
                            <a:srgbClr val="323232"/>
                          </a:solidFill>
                          <a:effectLst/>
                        </a:rPr>
                        <a:t>255.255.255.252</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1046883101"/>
                  </a:ext>
                </a:extLst>
              </a:tr>
              <a:tr h="376262">
                <a:tc>
                  <a:txBody>
                    <a:bodyPr/>
                    <a:lstStyle/>
                    <a:p>
                      <a:pPr algn="ctr">
                        <a:spcAft>
                          <a:spcPts val="600"/>
                        </a:spcAft>
                      </a:pPr>
                      <a:r>
                        <a:rPr lang="en-US" sz="1200">
                          <a:solidFill>
                            <a:srgbClr val="323232"/>
                          </a:solidFill>
                          <a:effectLst/>
                        </a:rPr>
                        <a:t>LAN Switch layer3 (nối với ASA)</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40000"/>
                        <a:lumOff val="60000"/>
                      </a:schemeClr>
                    </a:solidFill>
                  </a:tcPr>
                </a:tc>
                <a:tc>
                  <a:txBody>
                    <a:bodyPr/>
                    <a:lstStyle/>
                    <a:p>
                      <a:pPr algn="ctr">
                        <a:spcAft>
                          <a:spcPts val="600"/>
                        </a:spcAft>
                      </a:pPr>
                      <a:r>
                        <a:rPr lang="en-US" sz="1200">
                          <a:solidFill>
                            <a:srgbClr val="323232"/>
                          </a:solidFill>
                          <a:effectLst/>
                        </a:rPr>
                        <a:t>192.168.100.6</a:t>
                      </a:r>
                      <a:endParaRPr lang="en-US" sz="130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algn="ctr">
                        <a:spcAft>
                          <a:spcPts val="600"/>
                        </a:spcAft>
                      </a:pPr>
                      <a:r>
                        <a:rPr lang="en-US" sz="1200" dirty="0">
                          <a:solidFill>
                            <a:srgbClr val="323232"/>
                          </a:solidFill>
                          <a:effectLst/>
                        </a:rPr>
                        <a:t>255.255.255.252</a:t>
                      </a:r>
                      <a:endParaRPr lang="en-US" sz="1300" dirty="0">
                        <a:solidFill>
                          <a:srgbClr val="323232"/>
                        </a:solidFill>
                        <a:effectLst/>
                        <a:latin typeface="UVN Viet Sach"/>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extLst>
                  <a:ext uri="{0D108BD9-81ED-4DB2-BD59-A6C34878D82A}">
                    <a16:rowId xmlns:a16="http://schemas.microsoft.com/office/drawing/2014/main" val="4061760725"/>
                  </a:ext>
                </a:extLst>
              </a:tr>
            </a:tbl>
          </a:graphicData>
        </a:graphic>
      </p:graphicFrame>
    </p:spTree>
    <p:extLst>
      <p:ext uri="{BB962C8B-B14F-4D97-AF65-F5344CB8AC3E}">
        <p14:creationId xmlns:p14="http://schemas.microsoft.com/office/powerpoint/2010/main" val="40681106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1" name="Google Shape;601;p35"/>
          <p:cNvSpPr txBox="1">
            <a:spLocks noGrp="1"/>
          </p:cNvSpPr>
          <p:nvPr>
            <p:ph type="subTitle" idx="1"/>
          </p:nvPr>
        </p:nvSpPr>
        <p:spPr>
          <a:xfrm>
            <a:off x="4838786" y="1405766"/>
            <a:ext cx="4812600" cy="5367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sz="2800"/>
              <a:t>Mô hình mạng Logic</a:t>
            </a:r>
            <a:endParaRPr sz="2800"/>
          </a:p>
        </p:txBody>
      </p:sp>
      <p:sp>
        <p:nvSpPr>
          <p:cNvPr id="602" name="Google Shape;602;p35"/>
          <p:cNvSpPr txBox="1">
            <a:spLocks noGrp="1"/>
          </p:cNvSpPr>
          <p:nvPr>
            <p:ph type="subTitle" idx="2"/>
          </p:nvPr>
        </p:nvSpPr>
        <p:spPr>
          <a:xfrm>
            <a:off x="4838786" y="2723961"/>
            <a:ext cx="5897846" cy="5367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800"/>
              <a:t>Sơ đồ vật lý của toàn hệ thống</a:t>
            </a:r>
            <a:endParaRPr sz="2800"/>
          </a:p>
        </p:txBody>
      </p:sp>
      <p:sp>
        <p:nvSpPr>
          <p:cNvPr id="603" name="Google Shape;603;p35"/>
          <p:cNvSpPr txBox="1">
            <a:spLocks noGrp="1"/>
          </p:cNvSpPr>
          <p:nvPr>
            <p:ph type="subTitle" idx="3"/>
          </p:nvPr>
        </p:nvSpPr>
        <p:spPr>
          <a:xfrm>
            <a:off x="4838786" y="4130949"/>
            <a:ext cx="5103500" cy="5367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sz="2800"/>
              <a:t>Gán IP Address cho thiết bị</a:t>
            </a:r>
            <a:endParaRPr sz="2800"/>
          </a:p>
        </p:txBody>
      </p:sp>
      <p:sp>
        <p:nvSpPr>
          <p:cNvPr id="604" name="Google Shape;604;p35"/>
          <p:cNvSpPr txBox="1">
            <a:spLocks noGrp="1"/>
          </p:cNvSpPr>
          <p:nvPr>
            <p:ph type="body" idx="4"/>
          </p:nvPr>
        </p:nvSpPr>
        <p:spPr>
          <a:xfrm>
            <a:off x="5060436" y="1844359"/>
            <a:ext cx="5447908" cy="602295"/>
          </a:xfrm>
          <a:prstGeom prst="rect">
            <a:avLst/>
          </a:prstGeom>
        </p:spPr>
        <p:txBody>
          <a:bodyPr spcFirstLastPara="1" wrap="square" lIns="121900" tIns="121900" rIns="121900" bIns="121900" anchor="t" anchorCtr="0">
            <a:noAutofit/>
          </a:bodyPr>
          <a:lstStyle/>
          <a:p>
            <a:pPr marL="0" lvl="0" indent="0" rtl="0">
              <a:spcBef>
                <a:spcPts val="0"/>
              </a:spcBef>
              <a:spcAft>
                <a:spcPts val="2100"/>
              </a:spcAft>
              <a:buNone/>
            </a:pPr>
            <a:r>
              <a:rPr lang="en-US"/>
              <a:t>Đây là mô hình triển khai trên cisco packet tracer giúp cho khách hàng và nhân viên kỹ thuật hình dung ra sản phẩm thật!</a:t>
            </a:r>
            <a:endParaRPr/>
          </a:p>
        </p:txBody>
      </p:sp>
      <p:sp>
        <p:nvSpPr>
          <p:cNvPr id="605" name="Google Shape;605;p35"/>
          <p:cNvSpPr txBox="1">
            <a:spLocks noGrp="1"/>
          </p:cNvSpPr>
          <p:nvPr>
            <p:ph type="body" idx="5"/>
          </p:nvPr>
        </p:nvSpPr>
        <p:spPr>
          <a:xfrm>
            <a:off x="5060436" y="3174604"/>
            <a:ext cx="5447907" cy="8166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a:t>Giúp cho việc tính toán và thiết kế trở nên có kế hoạch, giúp khách hàng hiểu rõ về sản phẩm và dịch vụ!</a:t>
            </a:r>
            <a:endParaRPr/>
          </a:p>
        </p:txBody>
      </p:sp>
      <p:sp>
        <p:nvSpPr>
          <p:cNvPr id="606" name="Google Shape;606;p35"/>
          <p:cNvSpPr txBox="1">
            <a:spLocks noGrp="1"/>
          </p:cNvSpPr>
          <p:nvPr>
            <p:ph type="body" idx="6"/>
          </p:nvPr>
        </p:nvSpPr>
        <p:spPr>
          <a:xfrm>
            <a:off x="5060436" y="4578999"/>
            <a:ext cx="5676196" cy="8166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Việc gán địa chỉ IP tĩnh để các thiết bị hoạt động và trao đổi dữ liệu với nhau từ đó tạo thành một hệ thống mạng hoàn chỉnh</a:t>
            </a:r>
            <a:endParaRPr/>
          </a:p>
        </p:txBody>
      </p:sp>
      <p:sp>
        <p:nvSpPr>
          <p:cNvPr id="607" name="Google Shape;607;p35"/>
          <p:cNvSpPr>
            <a:spLocks/>
          </p:cNvSpPr>
          <p:nvPr/>
        </p:nvSpPr>
        <p:spPr>
          <a:xfrm>
            <a:off x="3662786" y="1344906"/>
            <a:ext cx="1176000" cy="1176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6600" b="1">
                <a:solidFill>
                  <a:schemeClr val="bg1"/>
                </a:solidFill>
                <a:effectLst>
                  <a:outerShdw blurRad="38100" dist="38100" dir="2700000" algn="tl">
                    <a:srgbClr val="000000">
                      <a:alpha val="43137"/>
                    </a:srgbClr>
                  </a:outerShdw>
                </a:effectLst>
              </a:rPr>
              <a:t>1</a:t>
            </a:r>
            <a:endParaRPr sz="6600" b="1">
              <a:solidFill>
                <a:schemeClr val="bg1"/>
              </a:solidFill>
              <a:effectLst>
                <a:outerShdw blurRad="38100" dist="38100" dir="2700000" algn="tl">
                  <a:srgbClr val="000000">
                    <a:alpha val="43137"/>
                  </a:srgbClr>
                </a:outerShdw>
              </a:effectLst>
            </a:endParaRPr>
          </a:p>
        </p:txBody>
      </p:sp>
      <p:sp>
        <p:nvSpPr>
          <p:cNvPr id="608" name="Google Shape;608;p35"/>
          <p:cNvSpPr/>
          <p:nvPr/>
        </p:nvSpPr>
        <p:spPr>
          <a:xfrm>
            <a:off x="3662786" y="2749955"/>
            <a:ext cx="1176000" cy="1176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6600" b="1">
                <a:solidFill>
                  <a:schemeClr val="bg1"/>
                </a:solidFill>
                <a:effectLst>
                  <a:outerShdw blurRad="38100" dist="38100" dir="2700000" algn="tl">
                    <a:srgbClr val="000000">
                      <a:alpha val="43137"/>
                    </a:srgbClr>
                  </a:outerShdw>
                </a:effectLst>
              </a:rPr>
              <a:t>2</a:t>
            </a:r>
            <a:endParaRPr sz="6600" b="1">
              <a:solidFill>
                <a:schemeClr val="bg1"/>
              </a:solidFill>
              <a:effectLst>
                <a:outerShdw blurRad="38100" dist="38100" dir="2700000" algn="tl">
                  <a:srgbClr val="000000">
                    <a:alpha val="43137"/>
                  </a:srgbClr>
                </a:outerShdw>
              </a:effectLst>
            </a:endParaRPr>
          </a:p>
        </p:txBody>
      </p:sp>
      <p:sp>
        <p:nvSpPr>
          <p:cNvPr id="609" name="Google Shape;609;p35"/>
          <p:cNvSpPr/>
          <p:nvPr/>
        </p:nvSpPr>
        <p:spPr>
          <a:xfrm>
            <a:off x="3662786" y="4130949"/>
            <a:ext cx="1176000" cy="1176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6600" b="1">
                <a:solidFill>
                  <a:schemeClr val="bg1"/>
                </a:solidFill>
                <a:effectLst>
                  <a:outerShdw blurRad="38100" dist="38100" dir="2700000" algn="tl">
                    <a:srgbClr val="000000">
                      <a:alpha val="43137"/>
                    </a:srgbClr>
                  </a:outerShdw>
                </a:effectLst>
              </a:rPr>
              <a:t>3</a:t>
            </a:r>
            <a:endParaRPr sz="6600" b="1">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8992624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1" name="Google Shape;601;p35"/>
          <p:cNvSpPr txBox="1">
            <a:spLocks noGrp="1"/>
          </p:cNvSpPr>
          <p:nvPr>
            <p:ph type="subTitle" idx="1"/>
          </p:nvPr>
        </p:nvSpPr>
        <p:spPr>
          <a:xfrm>
            <a:off x="2951929" y="1318680"/>
            <a:ext cx="3416528" cy="36848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sz="1600"/>
              <a:t>Mô hình mạng Logic</a:t>
            </a:r>
            <a:endParaRPr sz="1600"/>
          </a:p>
        </p:txBody>
      </p:sp>
      <p:sp>
        <p:nvSpPr>
          <p:cNvPr id="602" name="Google Shape;602;p35"/>
          <p:cNvSpPr txBox="1">
            <a:spLocks noGrp="1"/>
          </p:cNvSpPr>
          <p:nvPr>
            <p:ph type="subTitle" idx="2"/>
          </p:nvPr>
        </p:nvSpPr>
        <p:spPr>
          <a:xfrm>
            <a:off x="2951928" y="2638814"/>
            <a:ext cx="3855271" cy="36848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1600"/>
              <a:t>Sơ đồ vật lý của toàn hệ thống</a:t>
            </a:r>
            <a:endParaRPr sz="1600"/>
          </a:p>
        </p:txBody>
      </p:sp>
      <p:sp>
        <p:nvSpPr>
          <p:cNvPr id="603" name="Google Shape;603;p35"/>
          <p:cNvSpPr txBox="1">
            <a:spLocks noGrp="1"/>
          </p:cNvSpPr>
          <p:nvPr>
            <p:ph type="subTitle" idx="3"/>
          </p:nvPr>
        </p:nvSpPr>
        <p:spPr>
          <a:xfrm>
            <a:off x="2951929" y="4043863"/>
            <a:ext cx="3623042" cy="36848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sz="1600"/>
              <a:t>Gán IP Address cho thiết bị</a:t>
            </a:r>
            <a:endParaRPr sz="1600"/>
          </a:p>
        </p:txBody>
      </p:sp>
      <p:sp>
        <p:nvSpPr>
          <p:cNvPr id="607" name="Google Shape;607;p35"/>
          <p:cNvSpPr>
            <a:spLocks/>
          </p:cNvSpPr>
          <p:nvPr/>
        </p:nvSpPr>
        <p:spPr>
          <a:xfrm>
            <a:off x="1775929" y="1257820"/>
            <a:ext cx="834858" cy="807402"/>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b="1">
                <a:solidFill>
                  <a:schemeClr val="bg1"/>
                </a:solidFill>
                <a:effectLst>
                  <a:outerShdw blurRad="38100" dist="38100" dir="2700000" algn="tl">
                    <a:srgbClr val="000000">
                      <a:alpha val="43137"/>
                    </a:srgbClr>
                  </a:outerShdw>
                </a:effectLst>
              </a:rPr>
              <a:t>1</a:t>
            </a:r>
            <a:endParaRPr sz="3600" b="1">
              <a:solidFill>
                <a:schemeClr val="bg1"/>
              </a:solidFill>
              <a:effectLst>
                <a:outerShdw blurRad="38100" dist="38100" dir="2700000" algn="tl">
                  <a:srgbClr val="000000">
                    <a:alpha val="43137"/>
                  </a:srgbClr>
                </a:outerShdw>
              </a:effectLst>
            </a:endParaRPr>
          </a:p>
        </p:txBody>
      </p:sp>
      <p:sp>
        <p:nvSpPr>
          <p:cNvPr id="608" name="Google Shape;608;p35"/>
          <p:cNvSpPr/>
          <p:nvPr/>
        </p:nvSpPr>
        <p:spPr>
          <a:xfrm>
            <a:off x="1775929" y="2662869"/>
            <a:ext cx="834858" cy="807402"/>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b="1">
                <a:solidFill>
                  <a:schemeClr val="bg1"/>
                </a:solidFill>
                <a:effectLst>
                  <a:outerShdw blurRad="38100" dist="38100" dir="2700000" algn="tl">
                    <a:srgbClr val="000000">
                      <a:alpha val="43137"/>
                    </a:srgbClr>
                  </a:outerShdw>
                </a:effectLst>
              </a:rPr>
              <a:t>2</a:t>
            </a:r>
            <a:endParaRPr sz="3600" b="1">
              <a:solidFill>
                <a:schemeClr val="bg1"/>
              </a:solidFill>
              <a:effectLst>
                <a:outerShdw blurRad="38100" dist="38100" dir="2700000" algn="tl">
                  <a:srgbClr val="000000">
                    <a:alpha val="43137"/>
                  </a:srgbClr>
                </a:outerShdw>
              </a:effectLst>
            </a:endParaRPr>
          </a:p>
        </p:txBody>
      </p:sp>
      <p:sp>
        <p:nvSpPr>
          <p:cNvPr id="609" name="Google Shape;609;p35"/>
          <p:cNvSpPr/>
          <p:nvPr/>
        </p:nvSpPr>
        <p:spPr>
          <a:xfrm>
            <a:off x="1775929" y="4043863"/>
            <a:ext cx="834858" cy="807402"/>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b="1">
                <a:solidFill>
                  <a:schemeClr val="bg1"/>
                </a:solidFill>
                <a:effectLst>
                  <a:outerShdw blurRad="38100" dist="38100" dir="2700000" algn="tl">
                    <a:srgbClr val="000000">
                      <a:alpha val="43137"/>
                    </a:srgbClr>
                  </a:outerShdw>
                </a:effectLst>
              </a:rPr>
              <a:t>3</a:t>
            </a:r>
            <a:endParaRPr sz="3600" b="1">
              <a:solidFill>
                <a:schemeClr val="bg1"/>
              </a:solidFill>
              <a:effectLst>
                <a:outerShdw blurRad="38100" dist="38100" dir="2700000" algn="tl">
                  <a:srgbClr val="000000">
                    <a:alpha val="43137"/>
                  </a:srgbClr>
                </a:outerShdw>
              </a:effectLst>
            </a:endParaRPr>
          </a:p>
        </p:txBody>
      </p:sp>
      <p:pic>
        <p:nvPicPr>
          <p:cNvPr id="8" name="Picture 7" descr="A picture containing LEGO, toy&#10;&#10;Description automatically generated">
            <a:extLst>
              <a:ext uri="{FF2B5EF4-FFF2-40B4-BE49-F238E27FC236}">
                <a16:creationId xmlns:a16="http://schemas.microsoft.com/office/drawing/2014/main" id="{AB4DE575-6D05-CFBE-E656-0D2A37C4D21E}"/>
              </a:ext>
            </a:extLst>
          </p:cNvPr>
          <p:cNvPicPr>
            <a:picLocks noChangeAspect="1"/>
          </p:cNvPicPr>
          <p:nvPr/>
        </p:nvPicPr>
        <p:blipFill>
          <a:blip r:embed="rId3"/>
          <a:stretch>
            <a:fillRect/>
          </a:stretch>
        </p:blipFill>
        <p:spPr>
          <a:xfrm>
            <a:off x="6574971" y="1465272"/>
            <a:ext cx="1558173" cy="1199899"/>
          </a:xfrm>
          <a:prstGeom prst="rect">
            <a:avLst/>
          </a:prstGeom>
        </p:spPr>
      </p:pic>
      <p:sp>
        <p:nvSpPr>
          <p:cNvPr id="9" name="TextBox 8">
            <a:extLst>
              <a:ext uri="{FF2B5EF4-FFF2-40B4-BE49-F238E27FC236}">
                <a16:creationId xmlns:a16="http://schemas.microsoft.com/office/drawing/2014/main" id="{9204A4A1-CE39-68C4-8232-55E2D6498E05}"/>
              </a:ext>
            </a:extLst>
          </p:cNvPr>
          <p:cNvSpPr txBox="1"/>
          <p:nvPr/>
        </p:nvSpPr>
        <p:spPr>
          <a:xfrm>
            <a:off x="6807199" y="2638814"/>
            <a:ext cx="4351012" cy="1077218"/>
          </a:xfrm>
          <a:prstGeom prst="rect">
            <a:avLst/>
          </a:prstGeom>
          <a:noFill/>
        </p:spPr>
        <p:txBody>
          <a:bodyPr wrap="square" rtlCol="0">
            <a:spAutoFit/>
          </a:bodyPr>
          <a:lstStyle/>
          <a:p>
            <a:r>
              <a:rPr lang="en-US" sz="3200" b="1">
                <a:solidFill>
                  <a:schemeClr val="accent2">
                    <a:lumMod val="50000"/>
                  </a:schemeClr>
                </a:solidFill>
                <a:effectLst>
                  <a:outerShdw blurRad="38100" dist="38100" dir="2700000" algn="tl">
                    <a:srgbClr val="000000">
                      <a:alpha val="43137"/>
                    </a:srgbClr>
                  </a:outerShdw>
                </a:effectLst>
              </a:rPr>
              <a:t>Các dịch vụ &amp; chi phí hoạt động</a:t>
            </a:r>
          </a:p>
        </p:txBody>
      </p:sp>
    </p:spTree>
    <p:extLst>
      <p:ext uri="{BB962C8B-B14F-4D97-AF65-F5344CB8AC3E}">
        <p14:creationId xmlns:p14="http://schemas.microsoft.com/office/powerpoint/2010/main" val="288849758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D9275A27-24DA-8109-5FF0-768FF9275E64}"/>
              </a:ext>
            </a:extLst>
          </p:cNvPr>
          <p:cNvSpPr/>
          <p:nvPr/>
        </p:nvSpPr>
        <p:spPr>
          <a:xfrm>
            <a:off x="1104900" y="109182"/>
            <a:ext cx="10420350" cy="832514"/>
          </a:xfrm>
          <a:prstGeom prst="roundRect">
            <a:avLst>
              <a:gd name="adj" fmla="val 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BCAA934-D66E-8551-BF7C-665E18CAF2A7}"/>
              </a:ext>
            </a:extLst>
          </p:cNvPr>
          <p:cNvSpPr txBox="1"/>
          <p:nvPr/>
        </p:nvSpPr>
        <p:spPr>
          <a:xfrm>
            <a:off x="1313868" y="205923"/>
            <a:ext cx="7563431" cy="646331"/>
          </a:xfrm>
          <a:prstGeom prst="rect">
            <a:avLst/>
          </a:prstGeom>
          <a:noFill/>
        </p:spPr>
        <p:txBody>
          <a:bodyPr wrap="square" rtlCol="0">
            <a:spAutoFit/>
          </a:bodyPr>
          <a:lstStyle/>
          <a:p>
            <a:r>
              <a:rPr lang="en-US" sz="3600" b="1">
                <a:solidFill>
                  <a:schemeClr val="accent2">
                    <a:lumMod val="50000"/>
                  </a:schemeClr>
                </a:solidFill>
                <a:effectLst>
                  <a:outerShdw blurRad="38100" dist="38100" dir="2700000" algn="tl">
                    <a:srgbClr val="000000">
                      <a:alpha val="43137"/>
                    </a:srgbClr>
                  </a:outerShdw>
                </a:effectLst>
              </a:rPr>
              <a:t>Chi phí hoạt động &amp; các dịch vụ</a:t>
            </a:r>
          </a:p>
        </p:txBody>
      </p:sp>
      <p:sp>
        <p:nvSpPr>
          <p:cNvPr id="19" name="TextBox 18">
            <a:extLst>
              <a:ext uri="{FF2B5EF4-FFF2-40B4-BE49-F238E27FC236}">
                <a16:creationId xmlns:a16="http://schemas.microsoft.com/office/drawing/2014/main" id="{B3F7AD8F-458F-5A2F-1F18-0D60EC54971B}"/>
              </a:ext>
            </a:extLst>
          </p:cNvPr>
          <p:cNvSpPr txBox="1"/>
          <p:nvPr/>
        </p:nvSpPr>
        <p:spPr>
          <a:xfrm>
            <a:off x="1630688" y="895998"/>
            <a:ext cx="4465312" cy="461665"/>
          </a:xfrm>
          <a:prstGeom prst="rect">
            <a:avLst/>
          </a:prstGeom>
          <a:noFill/>
        </p:spPr>
        <p:txBody>
          <a:bodyPr wrap="square" rtlCol="0">
            <a:spAutoFit/>
          </a:bodyPr>
          <a:lstStyle/>
          <a:p>
            <a:r>
              <a:rPr lang="en-US" sz="2400" b="1" dirty="0" err="1">
                <a:effectLst>
                  <a:outerShdw blurRad="38100" dist="38100" dir="2700000" algn="tl">
                    <a:srgbClr val="000000">
                      <a:alpha val="43137"/>
                    </a:srgbClr>
                  </a:outerShdw>
                </a:effectLst>
              </a:rPr>
              <a:t>Trụ</a:t>
            </a:r>
            <a:r>
              <a:rPr lang="en-US" sz="2400" b="1" dirty="0">
                <a:effectLst>
                  <a:outerShdw blurRad="38100" dist="38100" dir="2700000" algn="tl">
                    <a:srgbClr val="000000">
                      <a:alpha val="43137"/>
                    </a:srgbClr>
                  </a:outerShdw>
                </a:effectLst>
              </a:rPr>
              <a:t> </a:t>
            </a:r>
            <a:r>
              <a:rPr lang="en-US" sz="2400" b="1" dirty="0" err="1">
                <a:effectLst>
                  <a:outerShdw blurRad="38100" dist="38100" dir="2700000" algn="tl">
                    <a:srgbClr val="000000">
                      <a:alpha val="43137"/>
                    </a:srgbClr>
                  </a:outerShdw>
                </a:effectLst>
              </a:rPr>
              <a:t>sở</a:t>
            </a:r>
            <a:r>
              <a:rPr lang="en-US" sz="2400" b="1" dirty="0">
                <a:effectLst>
                  <a:outerShdw blurRad="38100" dist="38100" dir="2700000" algn="tl">
                    <a:srgbClr val="000000">
                      <a:alpha val="43137"/>
                    </a:srgbClr>
                  </a:outerShdw>
                </a:effectLst>
              </a:rPr>
              <a:t> </a:t>
            </a:r>
            <a:r>
              <a:rPr lang="en-US" sz="2400" b="1" dirty="0" err="1">
                <a:effectLst>
                  <a:outerShdw blurRad="38100" dist="38100" dir="2700000" algn="tl">
                    <a:srgbClr val="000000">
                      <a:alpha val="43137"/>
                    </a:srgbClr>
                  </a:outerShdw>
                </a:effectLst>
              </a:rPr>
              <a:t>chính</a:t>
            </a:r>
            <a:r>
              <a:rPr lang="en-US" sz="2400" b="1" dirty="0">
                <a:effectLst>
                  <a:outerShdw blurRad="38100" dist="38100" dir="2700000" algn="tl">
                    <a:srgbClr val="000000">
                      <a:alpha val="43137"/>
                    </a:srgbClr>
                  </a:outerShdw>
                </a:effectLst>
              </a:rPr>
              <a:t>:</a:t>
            </a:r>
            <a:r>
              <a:rPr lang="en-US" sz="2400" b="1" dirty="0">
                <a:solidFill>
                  <a:schemeClr val="bg2">
                    <a:lumMod val="50000"/>
                  </a:schemeClr>
                </a:solidFill>
                <a:effectLst/>
                <a:latin typeface="+mn-lt"/>
                <a:cs typeface="Times New Roman" panose="02020603050405020304" pitchFamily="18" charset="0"/>
              </a:rPr>
              <a:t> 1,755,218,000đ</a:t>
            </a:r>
            <a:endParaRPr lang="en-US" sz="2400" b="1" dirty="0">
              <a:effectLst>
                <a:outerShdw blurRad="38100" dist="38100" dir="2700000" algn="tl">
                  <a:srgbClr val="000000">
                    <a:alpha val="43137"/>
                  </a:srgbClr>
                </a:outerShdw>
              </a:effectLst>
            </a:endParaRPr>
          </a:p>
        </p:txBody>
      </p:sp>
      <p:graphicFrame>
        <p:nvGraphicFramePr>
          <p:cNvPr id="21" name="Table 20">
            <a:extLst>
              <a:ext uri="{FF2B5EF4-FFF2-40B4-BE49-F238E27FC236}">
                <a16:creationId xmlns:a16="http://schemas.microsoft.com/office/drawing/2014/main" id="{D0D3A174-FCE9-5FDC-7069-9476F850138E}"/>
              </a:ext>
            </a:extLst>
          </p:cNvPr>
          <p:cNvGraphicFramePr>
            <a:graphicFrameLocks noGrp="1"/>
          </p:cNvGraphicFramePr>
          <p:nvPr>
            <p:extLst>
              <p:ext uri="{D42A27DB-BD31-4B8C-83A1-F6EECF244321}">
                <p14:modId xmlns:p14="http://schemas.microsoft.com/office/powerpoint/2010/main" val="1714128698"/>
              </p:ext>
            </p:extLst>
          </p:nvPr>
        </p:nvGraphicFramePr>
        <p:xfrm>
          <a:off x="1193800" y="1357662"/>
          <a:ext cx="10166756" cy="5140852"/>
        </p:xfrm>
        <a:graphic>
          <a:graphicData uri="http://schemas.openxmlformats.org/drawingml/2006/table">
            <a:tbl>
              <a:tblPr firstRow="1" firstCol="1" bandRow="1">
                <a:solidFill>
                  <a:srgbClr val="00CC99"/>
                </a:solidFill>
                <a:tableStyleId>{85BE263C-DBD7-4A20-BB59-AAB30ACAA65A}</a:tableStyleId>
              </a:tblPr>
              <a:tblGrid>
                <a:gridCol w="1825171">
                  <a:extLst>
                    <a:ext uri="{9D8B030D-6E8A-4147-A177-3AD203B41FA5}">
                      <a16:colId xmlns:a16="http://schemas.microsoft.com/office/drawing/2014/main" val="3695725929"/>
                    </a:ext>
                  </a:extLst>
                </a:gridCol>
                <a:gridCol w="2560290">
                  <a:extLst>
                    <a:ext uri="{9D8B030D-6E8A-4147-A177-3AD203B41FA5}">
                      <a16:colId xmlns:a16="http://schemas.microsoft.com/office/drawing/2014/main" val="2102476541"/>
                    </a:ext>
                  </a:extLst>
                </a:gridCol>
                <a:gridCol w="1023745">
                  <a:extLst>
                    <a:ext uri="{9D8B030D-6E8A-4147-A177-3AD203B41FA5}">
                      <a16:colId xmlns:a16="http://schemas.microsoft.com/office/drawing/2014/main" val="1082144428"/>
                    </a:ext>
                  </a:extLst>
                </a:gridCol>
                <a:gridCol w="2378775">
                  <a:extLst>
                    <a:ext uri="{9D8B030D-6E8A-4147-A177-3AD203B41FA5}">
                      <a16:colId xmlns:a16="http://schemas.microsoft.com/office/drawing/2014/main" val="1085320416"/>
                    </a:ext>
                  </a:extLst>
                </a:gridCol>
                <a:gridCol w="2378775">
                  <a:extLst>
                    <a:ext uri="{9D8B030D-6E8A-4147-A177-3AD203B41FA5}">
                      <a16:colId xmlns:a16="http://schemas.microsoft.com/office/drawing/2014/main" val="3542923799"/>
                    </a:ext>
                  </a:extLst>
                </a:gridCol>
              </a:tblGrid>
              <a:tr h="530796">
                <a:tc>
                  <a:txBody>
                    <a:bodyPr/>
                    <a:lstStyle/>
                    <a:p>
                      <a:pPr algn="ctr">
                        <a:spcAft>
                          <a:spcPts val="600"/>
                        </a:spcAft>
                      </a:pPr>
                      <a:r>
                        <a:rPr lang="en-US" sz="1600" b="1">
                          <a:solidFill>
                            <a:srgbClr val="323232"/>
                          </a:solidFill>
                          <a:effectLst/>
                        </a:rPr>
                        <a:t>Loại thiết bị</a:t>
                      </a:r>
                      <a:endParaRPr lang="en-US" sz="16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accent2">
                        <a:lumMod val="60000"/>
                        <a:lumOff val="40000"/>
                      </a:schemeClr>
                    </a:solidFill>
                  </a:tcPr>
                </a:tc>
                <a:tc>
                  <a:txBody>
                    <a:bodyPr/>
                    <a:lstStyle/>
                    <a:p>
                      <a:pPr algn="ctr">
                        <a:spcAft>
                          <a:spcPts val="600"/>
                        </a:spcAft>
                      </a:pPr>
                      <a:r>
                        <a:rPr lang="en-US" sz="1600" b="1">
                          <a:solidFill>
                            <a:srgbClr val="323232"/>
                          </a:solidFill>
                          <a:effectLst/>
                        </a:rPr>
                        <a:t>Mẫu nhóm sản phẩm</a:t>
                      </a:r>
                      <a:endParaRPr lang="en-US" sz="16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accent2">
                        <a:lumMod val="60000"/>
                        <a:lumOff val="40000"/>
                      </a:schemeClr>
                    </a:solidFill>
                  </a:tcPr>
                </a:tc>
                <a:tc>
                  <a:txBody>
                    <a:bodyPr/>
                    <a:lstStyle/>
                    <a:p>
                      <a:pPr algn="ctr">
                        <a:spcAft>
                          <a:spcPts val="600"/>
                        </a:spcAft>
                      </a:pPr>
                      <a:r>
                        <a:rPr lang="en-US" sz="1600" b="1">
                          <a:solidFill>
                            <a:srgbClr val="323232"/>
                          </a:solidFill>
                          <a:effectLst/>
                        </a:rPr>
                        <a:t>Số lượng thiết bị</a:t>
                      </a:r>
                      <a:endParaRPr lang="en-US" sz="16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accent2">
                        <a:lumMod val="60000"/>
                        <a:lumOff val="40000"/>
                      </a:schemeClr>
                    </a:solidFill>
                  </a:tcPr>
                </a:tc>
                <a:tc>
                  <a:txBody>
                    <a:bodyPr/>
                    <a:lstStyle/>
                    <a:p>
                      <a:pPr algn="ctr">
                        <a:spcAft>
                          <a:spcPts val="600"/>
                        </a:spcAft>
                      </a:pPr>
                      <a:r>
                        <a:rPr lang="en-US" sz="1600" b="1">
                          <a:solidFill>
                            <a:srgbClr val="323232"/>
                          </a:solidFill>
                          <a:effectLst/>
                        </a:rPr>
                        <a:t>Đơn giá ước tính</a:t>
                      </a:r>
                      <a:endParaRPr lang="en-US" sz="16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accent2">
                        <a:lumMod val="60000"/>
                        <a:lumOff val="40000"/>
                      </a:schemeClr>
                    </a:solidFill>
                  </a:tcPr>
                </a:tc>
                <a:tc>
                  <a:txBody>
                    <a:bodyPr/>
                    <a:lstStyle/>
                    <a:p>
                      <a:pPr algn="ctr">
                        <a:spcAft>
                          <a:spcPts val="600"/>
                        </a:spcAft>
                      </a:pPr>
                      <a:r>
                        <a:rPr lang="en-US" sz="1600" b="1">
                          <a:solidFill>
                            <a:srgbClr val="323232"/>
                          </a:solidFill>
                          <a:effectLst/>
                        </a:rPr>
                        <a:t>Tổng</a:t>
                      </a:r>
                      <a:endParaRPr lang="en-US" sz="16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accent2">
                        <a:lumMod val="60000"/>
                        <a:lumOff val="40000"/>
                      </a:schemeClr>
                    </a:solidFill>
                  </a:tcPr>
                </a:tc>
                <a:extLst>
                  <a:ext uri="{0D108BD9-81ED-4DB2-BD59-A6C34878D82A}">
                    <a16:rowId xmlns:a16="http://schemas.microsoft.com/office/drawing/2014/main" val="96145814"/>
                  </a:ext>
                </a:extLst>
              </a:tr>
              <a:tr h="111899">
                <a:tc>
                  <a:txBody>
                    <a:bodyPr/>
                    <a:lstStyle/>
                    <a:p>
                      <a:pPr algn="ctr">
                        <a:spcAft>
                          <a:spcPts val="600"/>
                        </a:spcAft>
                      </a:pPr>
                      <a:r>
                        <a:rPr lang="en-US" sz="1400">
                          <a:solidFill>
                            <a:srgbClr val="323232"/>
                          </a:solidFill>
                          <a:effectLst/>
                        </a:rPr>
                        <a:t>Gói cước Internet</a:t>
                      </a:r>
                      <a:endParaRPr lang="en-US" sz="1400">
                        <a:solidFill>
                          <a:srgbClr val="323232"/>
                        </a:solidFill>
                        <a:effectLst/>
                        <a:latin typeface="UVN Viet Sach"/>
                        <a:ea typeface="Calibri" panose="020F0502020204030204" pitchFamily="34" charset="0"/>
                        <a:cs typeface="Times New Roman" panose="02020603050405020304" pitchFamily="18" charset="0"/>
                      </a:endParaRPr>
                    </a:p>
                  </a:txBody>
                  <a:tcPr marL="34807" marR="34807" marT="0" marB="0">
                    <a:solidFill>
                      <a:schemeClr val="accent2">
                        <a:lumMod val="60000"/>
                        <a:lumOff val="40000"/>
                      </a:schemeClr>
                    </a:solidFill>
                  </a:tcPr>
                </a:tc>
                <a:tc>
                  <a:txBody>
                    <a:bodyPr/>
                    <a:lstStyle/>
                    <a:p>
                      <a:pPr algn="ctr">
                        <a:spcAft>
                          <a:spcPts val="600"/>
                        </a:spcAft>
                      </a:pPr>
                      <a:r>
                        <a:rPr lang="en-US" sz="1400" b="1">
                          <a:solidFill>
                            <a:srgbClr val="323232"/>
                          </a:solidFill>
                          <a:effectLst/>
                          <a:latin typeface="+mn-lt"/>
                        </a:rPr>
                        <a:t>IP Tĩnh </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nchorCtr="1">
                    <a:solidFill>
                      <a:schemeClr val="bg1"/>
                    </a:solidFill>
                  </a:tcPr>
                </a:tc>
                <a:tc>
                  <a:txBody>
                    <a:bodyPr/>
                    <a:lstStyle/>
                    <a:p>
                      <a:pPr algn="ctr">
                        <a:spcAft>
                          <a:spcPts val="600"/>
                        </a:spcAft>
                      </a:pPr>
                      <a:r>
                        <a:rPr lang="en-US" sz="1400" b="1">
                          <a:solidFill>
                            <a:srgbClr val="323232"/>
                          </a:solidFill>
                          <a:effectLst/>
                          <a:latin typeface="+mn-lt"/>
                        </a:rPr>
                        <a:t>1</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bg1"/>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500,000đ</a:t>
                      </a:r>
                    </a:p>
                  </a:txBody>
                  <a:tcPr marL="68580" marR="68580" marT="0" marB="0">
                    <a:solidFill>
                      <a:schemeClr val="bg1"/>
                    </a:solidFill>
                  </a:tcPr>
                </a:tc>
                <a:tc>
                  <a:txBody>
                    <a:bodyPr/>
                    <a:lstStyle/>
                    <a:p>
                      <a:pPr algn="ctr">
                        <a:spcAft>
                          <a:spcPts val="600"/>
                        </a:spcAft>
                      </a:pPr>
                      <a:r>
                        <a:rPr lang="en-US" sz="1400" b="1">
                          <a:solidFill>
                            <a:srgbClr val="323232"/>
                          </a:solidFill>
                          <a:effectLst/>
                          <a:latin typeface="+mn-lt"/>
                        </a:rPr>
                        <a:t>500,000đ</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bg1"/>
                    </a:solidFill>
                  </a:tcPr>
                </a:tc>
                <a:extLst>
                  <a:ext uri="{0D108BD9-81ED-4DB2-BD59-A6C34878D82A}">
                    <a16:rowId xmlns:a16="http://schemas.microsoft.com/office/drawing/2014/main" val="3336989572"/>
                  </a:ext>
                </a:extLst>
              </a:tr>
              <a:tr h="209721">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Tủ rack </a:t>
                      </a:r>
                    </a:p>
                  </a:txBody>
                  <a:tcPr marL="68580" marR="68580" marT="0" marB="0">
                    <a:solidFill>
                      <a:schemeClr val="accent2">
                        <a:lumMod val="60000"/>
                        <a:lumOff val="40000"/>
                      </a:schemeClr>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C-RACK 20U19D800</a:t>
                      </a:r>
                    </a:p>
                  </a:txBody>
                  <a:tcPr marL="68580" marR="68580" marT="0" marB="0">
                    <a:solidFill>
                      <a:schemeClr val="accent2">
                        <a:lumMod val="40000"/>
                        <a:lumOff val="60000"/>
                      </a:schemeClr>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1</a:t>
                      </a:r>
                    </a:p>
                  </a:txBody>
                  <a:tcPr marL="68580" marR="68580" marT="0" marB="0">
                    <a:solidFill>
                      <a:schemeClr val="accent2">
                        <a:lumMod val="40000"/>
                        <a:lumOff val="60000"/>
                      </a:schemeClr>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4,600,000đ</a:t>
                      </a:r>
                    </a:p>
                  </a:txBody>
                  <a:tcPr marL="68580" marR="68580" marT="0" marB="0">
                    <a:solidFill>
                      <a:schemeClr val="accent2">
                        <a:lumMod val="40000"/>
                        <a:lumOff val="60000"/>
                      </a:schemeClr>
                    </a:solidFill>
                  </a:tcPr>
                </a:tc>
                <a:tc>
                  <a:txBody>
                    <a:bodyPr/>
                    <a:lstStyle/>
                    <a:p>
                      <a:pPr algn="ctr">
                        <a:spcAft>
                          <a:spcPts val="600"/>
                        </a:spcAft>
                      </a:pP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accent2">
                        <a:lumMod val="40000"/>
                        <a:lumOff val="60000"/>
                      </a:schemeClr>
                    </a:solidFill>
                  </a:tcPr>
                </a:tc>
                <a:extLst>
                  <a:ext uri="{0D108BD9-81ED-4DB2-BD59-A6C34878D82A}">
                    <a16:rowId xmlns:a16="http://schemas.microsoft.com/office/drawing/2014/main" val="2469699753"/>
                  </a:ext>
                </a:extLst>
              </a:tr>
              <a:tr h="164001">
                <a:tc>
                  <a:txBody>
                    <a:bodyPr/>
                    <a:lstStyle/>
                    <a:p>
                      <a:pPr algn="ctr">
                        <a:spcAft>
                          <a:spcPts val="600"/>
                        </a:spcAft>
                      </a:pPr>
                      <a:r>
                        <a:rPr lang="en-US" sz="1400">
                          <a:solidFill>
                            <a:srgbClr val="323232"/>
                          </a:solidFill>
                          <a:effectLst/>
                        </a:rPr>
                        <a:t>Router</a:t>
                      </a:r>
                      <a:endParaRPr lang="en-US" sz="1400">
                        <a:solidFill>
                          <a:srgbClr val="323232"/>
                        </a:solidFill>
                        <a:effectLst/>
                        <a:latin typeface="UVN Viet Sach"/>
                        <a:ea typeface="Calibri" panose="020F0502020204030204" pitchFamily="34" charset="0"/>
                        <a:cs typeface="Times New Roman" panose="02020603050405020304" pitchFamily="18" charset="0"/>
                      </a:endParaRPr>
                    </a:p>
                  </a:txBody>
                  <a:tcPr marL="34807" marR="34807" marT="0" marB="0">
                    <a:solidFill>
                      <a:schemeClr val="accent2">
                        <a:lumMod val="60000"/>
                        <a:lumOff val="40000"/>
                      </a:schemeClr>
                    </a:solidFill>
                  </a:tcPr>
                </a:tc>
                <a:tc>
                  <a:txBody>
                    <a:bodyPr/>
                    <a:lstStyle/>
                    <a:p>
                      <a:pPr algn="ctr">
                        <a:spcAft>
                          <a:spcPts val="600"/>
                        </a:spcAft>
                      </a:pPr>
                      <a:r>
                        <a:rPr lang="en-US" sz="1400" b="1">
                          <a:solidFill>
                            <a:srgbClr val="323232"/>
                          </a:solidFill>
                          <a:effectLst/>
                          <a:latin typeface="+mn-lt"/>
                        </a:rPr>
                        <a:t>Cisco ISR4351/K9</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bg1"/>
                    </a:solidFill>
                  </a:tcPr>
                </a:tc>
                <a:tc>
                  <a:txBody>
                    <a:bodyPr/>
                    <a:lstStyle/>
                    <a:p>
                      <a:pPr algn="ctr">
                        <a:spcAft>
                          <a:spcPts val="600"/>
                        </a:spcAft>
                      </a:pPr>
                      <a:r>
                        <a:rPr lang="en-US" sz="1400" b="1">
                          <a:solidFill>
                            <a:srgbClr val="323232"/>
                          </a:solidFill>
                          <a:effectLst/>
                          <a:latin typeface="+mn-lt"/>
                        </a:rPr>
                        <a:t>1</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bg1"/>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128,800, 000đ</a:t>
                      </a:r>
                    </a:p>
                  </a:txBody>
                  <a:tcPr marL="68580" marR="68580" marT="0" marB="0">
                    <a:solidFill>
                      <a:schemeClr val="bg1"/>
                    </a:solidFill>
                  </a:tcPr>
                </a:tc>
                <a:tc>
                  <a:txBody>
                    <a:bodyPr/>
                    <a:lstStyle/>
                    <a:p>
                      <a:pPr algn="ctr">
                        <a:spcAft>
                          <a:spcPts val="600"/>
                        </a:spcAft>
                      </a:pPr>
                      <a:r>
                        <a:rPr lang="en-US" sz="1400" b="1">
                          <a:solidFill>
                            <a:srgbClr val="323232"/>
                          </a:solidFill>
                          <a:effectLst/>
                          <a:latin typeface="+mn-lt"/>
                        </a:rPr>
                        <a:t>128,800, 000đ</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bg1"/>
                    </a:solidFill>
                  </a:tcPr>
                </a:tc>
                <a:extLst>
                  <a:ext uri="{0D108BD9-81ED-4DB2-BD59-A6C34878D82A}">
                    <a16:rowId xmlns:a16="http://schemas.microsoft.com/office/drawing/2014/main" val="731468668"/>
                  </a:ext>
                </a:extLst>
              </a:tr>
              <a:tr h="164001">
                <a:tc>
                  <a:txBody>
                    <a:bodyPr/>
                    <a:lstStyle/>
                    <a:p>
                      <a:pPr algn="ctr">
                        <a:spcAft>
                          <a:spcPts val="600"/>
                        </a:spcAft>
                      </a:pPr>
                      <a:r>
                        <a:rPr lang="en-US" sz="1400">
                          <a:solidFill>
                            <a:srgbClr val="323232"/>
                          </a:solidFill>
                          <a:effectLst/>
                        </a:rPr>
                        <a:t>Firewall</a:t>
                      </a:r>
                      <a:endParaRPr lang="en-US" sz="1400">
                        <a:solidFill>
                          <a:srgbClr val="323232"/>
                        </a:solidFill>
                        <a:effectLst/>
                        <a:latin typeface="UVN Viet Sach"/>
                        <a:ea typeface="Calibri" panose="020F0502020204030204" pitchFamily="34" charset="0"/>
                        <a:cs typeface="Times New Roman" panose="02020603050405020304" pitchFamily="18" charset="0"/>
                      </a:endParaRPr>
                    </a:p>
                  </a:txBody>
                  <a:tcPr marL="34807" marR="34807" marT="0" marB="0">
                    <a:solidFill>
                      <a:schemeClr val="accent2">
                        <a:lumMod val="60000"/>
                        <a:lumOff val="40000"/>
                      </a:schemeClr>
                    </a:solidFill>
                  </a:tcPr>
                </a:tc>
                <a:tc>
                  <a:txBody>
                    <a:bodyPr/>
                    <a:lstStyle/>
                    <a:p>
                      <a:pPr algn="ctr">
                        <a:spcAft>
                          <a:spcPts val="600"/>
                        </a:spcAft>
                      </a:pPr>
                      <a:r>
                        <a:rPr lang="en-US" sz="1400" b="1">
                          <a:solidFill>
                            <a:srgbClr val="323232"/>
                          </a:solidFill>
                          <a:effectLst/>
                          <a:latin typeface="+mn-lt"/>
                        </a:rPr>
                        <a:t>Cisco ASA5500X-K9</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accent2">
                        <a:lumMod val="40000"/>
                        <a:lumOff val="60000"/>
                      </a:schemeClr>
                    </a:solidFill>
                  </a:tcPr>
                </a:tc>
                <a:tc>
                  <a:txBody>
                    <a:bodyPr/>
                    <a:lstStyle/>
                    <a:p>
                      <a:pPr algn="ctr">
                        <a:spcAft>
                          <a:spcPts val="600"/>
                        </a:spcAft>
                      </a:pPr>
                      <a:r>
                        <a:rPr lang="en-US" sz="1400" b="1">
                          <a:solidFill>
                            <a:srgbClr val="323232"/>
                          </a:solidFill>
                          <a:effectLst/>
                          <a:latin typeface="+mn-lt"/>
                        </a:rPr>
                        <a:t>2</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accent2">
                        <a:lumMod val="40000"/>
                        <a:lumOff val="60000"/>
                      </a:schemeClr>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38,500, 000đ</a:t>
                      </a:r>
                    </a:p>
                  </a:txBody>
                  <a:tcPr marL="68580" marR="68580" marT="0" marB="0">
                    <a:solidFill>
                      <a:schemeClr val="accent2">
                        <a:lumMod val="40000"/>
                        <a:lumOff val="60000"/>
                      </a:schemeClr>
                    </a:solidFill>
                  </a:tcPr>
                </a:tc>
                <a:tc>
                  <a:txBody>
                    <a:bodyPr/>
                    <a:lstStyle/>
                    <a:p>
                      <a:pPr algn="ctr">
                        <a:spcAft>
                          <a:spcPts val="600"/>
                        </a:spcAft>
                      </a:pPr>
                      <a:r>
                        <a:rPr lang="en-US" sz="1400" b="1">
                          <a:solidFill>
                            <a:srgbClr val="323232"/>
                          </a:solidFill>
                          <a:effectLst/>
                          <a:latin typeface="+mn-lt"/>
                        </a:rPr>
                        <a:t>77, 000, 000đ</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accent2">
                        <a:lumMod val="40000"/>
                        <a:lumOff val="60000"/>
                      </a:schemeClr>
                    </a:solidFill>
                  </a:tcPr>
                </a:tc>
                <a:extLst>
                  <a:ext uri="{0D108BD9-81ED-4DB2-BD59-A6C34878D82A}">
                    <a16:rowId xmlns:a16="http://schemas.microsoft.com/office/drawing/2014/main" val="2466477557"/>
                  </a:ext>
                </a:extLst>
              </a:tr>
              <a:tr h="164001">
                <a:tc>
                  <a:txBody>
                    <a:bodyPr/>
                    <a:lstStyle/>
                    <a:p>
                      <a:pPr algn="ctr">
                        <a:spcAft>
                          <a:spcPts val="600"/>
                        </a:spcAft>
                      </a:pPr>
                      <a:r>
                        <a:rPr lang="en-US" sz="1400">
                          <a:solidFill>
                            <a:srgbClr val="323232"/>
                          </a:solidFill>
                          <a:effectLst/>
                        </a:rPr>
                        <a:t>Switch Layer 3</a:t>
                      </a:r>
                      <a:endParaRPr lang="en-US" sz="1400">
                        <a:solidFill>
                          <a:srgbClr val="323232"/>
                        </a:solidFill>
                        <a:effectLst/>
                        <a:latin typeface="UVN Viet Sach"/>
                        <a:ea typeface="Calibri" panose="020F0502020204030204" pitchFamily="34" charset="0"/>
                        <a:cs typeface="Times New Roman" panose="02020603050405020304" pitchFamily="18" charset="0"/>
                      </a:endParaRPr>
                    </a:p>
                  </a:txBody>
                  <a:tcPr marL="34807" marR="34807" marT="0" marB="0">
                    <a:solidFill>
                      <a:schemeClr val="accent2">
                        <a:lumMod val="60000"/>
                        <a:lumOff val="40000"/>
                      </a:schemeClr>
                    </a:solidFill>
                  </a:tcPr>
                </a:tc>
                <a:tc>
                  <a:txBody>
                    <a:bodyPr/>
                    <a:lstStyle/>
                    <a:p>
                      <a:pPr algn="ctr">
                        <a:spcAft>
                          <a:spcPts val="600"/>
                        </a:spcAft>
                      </a:pPr>
                      <a:r>
                        <a:rPr lang="en-US" sz="1400" b="1">
                          <a:solidFill>
                            <a:srgbClr val="323232"/>
                          </a:solidFill>
                          <a:effectLst/>
                          <a:latin typeface="+mn-lt"/>
                        </a:rPr>
                        <a:t>Cisco WS-C3650-24TS-s</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bg1"/>
                    </a:solidFill>
                  </a:tcPr>
                </a:tc>
                <a:tc>
                  <a:txBody>
                    <a:bodyPr/>
                    <a:lstStyle/>
                    <a:p>
                      <a:pPr algn="ctr">
                        <a:spcAft>
                          <a:spcPts val="600"/>
                        </a:spcAft>
                      </a:pPr>
                      <a:r>
                        <a:rPr lang="en-US" sz="1400" b="1">
                          <a:solidFill>
                            <a:srgbClr val="323232"/>
                          </a:solidFill>
                          <a:effectLst/>
                          <a:latin typeface="+mn-lt"/>
                        </a:rPr>
                        <a:t>3</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bg1"/>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84,800,000đ</a:t>
                      </a:r>
                    </a:p>
                  </a:txBody>
                  <a:tcPr marL="68580" marR="68580" marT="0" marB="0">
                    <a:solidFill>
                      <a:schemeClr val="bg1"/>
                    </a:solidFill>
                  </a:tcPr>
                </a:tc>
                <a:tc>
                  <a:txBody>
                    <a:bodyPr/>
                    <a:lstStyle/>
                    <a:p>
                      <a:pPr algn="ctr">
                        <a:spcAft>
                          <a:spcPts val="600"/>
                        </a:spcAft>
                      </a:pPr>
                      <a:r>
                        <a:rPr lang="en-US" sz="1400" b="1">
                          <a:solidFill>
                            <a:srgbClr val="323232"/>
                          </a:solidFill>
                          <a:effectLst/>
                          <a:latin typeface="+mn-lt"/>
                        </a:rPr>
                        <a:t>254,400,000đ</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bg1"/>
                    </a:solidFill>
                  </a:tcPr>
                </a:tc>
                <a:extLst>
                  <a:ext uri="{0D108BD9-81ED-4DB2-BD59-A6C34878D82A}">
                    <a16:rowId xmlns:a16="http://schemas.microsoft.com/office/drawing/2014/main" val="2353661907"/>
                  </a:ext>
                </a:extLst>
              </a:tr>
              <a:tr h="367361">
                <a:tc>
                  <a:txBody>
                    <a:bodyPr/>
                    <a:lstStyle/>
                    <a:p>
                      <a:pPr algn="ctr">
                        <a:spcAft>
                          <a:spcPts val="600"/>
                        </a:spcAft>
                      </a:pPr>
                      <a:r>
                        <a:rPr lang="en-US" sz="1400">
                          <a:solidFill>
                            <a:srgbClr val="323232"/>
                          </a:solidFill>
                          <a:effectLst/>
                        </a:rPr>
                        <a:t>Switch Layer 2</a:t>
                      </a:r>
                      <a:endParaRPr lang="en-US" sz="1400">
                        <a:solidFill>
                          <a:srgbClr val="323232"/>
                        </a:solidFill>
                        <a:effectLst/>
                        <a:latin typeface="UVN Viet Sach"/>
                        <a:ea typeface="Calibri" panose="020F0502020204030204" pitchFamily="34" charset="0"/>
                        <a:cs typeface="Times New Roman" panose="02020603050405020304" pitchFamily="18" charset="0"/>
                      </a:endParaRPr>
                    </a:p>
                  </a:txBody>
                  <a:tcPr marL="34807" marR="34807" marT="0" marB="0">
                    <a:solidFill>
                      <a:schemeClr val="accent2">
                        <a:lumMod val="60000"/>
                        <a:lumOff val="40000"/>
                      </a:schemeClr>
                    </a:solidFill>
                  </a:tcPr>
                </a:tc>
                <a:tc>
                  <a:txBody>
                    <a:bodyPr/>
                    <a:lstStyle/>
                    <a:p>
                      <a:pPr algn="ctr">
                        <a:spcAft>
                          <a:spcPts val="600"/>
                        </a:spcAft>
                      </a:pPr>
                      <a:r>
                        <a:rPr lang="en-US" sz="1400" b="1">
                          <a:solidFill>
                            <a:srgbClr val="323232"/>
                          </a:solidFill>
                          <a:effectLst/>
                          <a:latin typeface="+mn-lt"/>
                        </a:rPr>
                        <a:t>D-Link DGS-1100- 26MPV2</a:t>
                      </a:r>
                    </a:p>
                    <a:p>
                      <a:pPr algn="ctr">
                        <a:spcAft>
                          <a:spcPts val="600"/>
                        </a:spcAft>
                      </a:pPr>
                      <a:r>
                        <a:rPr lang="en-US" sz="1400" b="1">
                          <a:solidFill>
                            <a:srgbClr val="323232"/>
                          </a:solidFill>
                          <a:effectLst/>
                          <a:latin typeface="+mn-lt"/>
                        </a:rPr>
                        <a:t> </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accent2">
                        <a:lumMod val="40000"/>
                        <a:lumOff val="60000"/>
                      </a:schemeClr>
                    </a:solidFill>
                  </a:tcPr>
                </a:tc>
                <a:tc>
                  <a:txBody>
                    <a:bodyPr/>
                    <a:lstStyle/>
                    <a:p>
                      <a:pPr algn="ctr">
                        <a:spcAft>
                          <a:spcPts val="600"/>
                        </a:spcAft>
                      </a:pPr>
                      <a:r>
                        <a:rPr lang="en-US" sz="1400" b="1" dirty="0">
                          <a:solidFill>
                            <a:srgbClr val="323232"/>
                          </a:solidFill>
                          <a:effectLst/>
                          <a:latin typeface="+mn-lt"/>
                        </a:rPr>
                        <a:t>1</a:t>
                      </a:r>
                      <a:endParaRPr lang="en-US" sz="1400" b="1" dirty="0">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accent2">
                        <a:lumMod val="40000"/>
                        <a:lumOff val="60000"/>
                      </a:schemeClr>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11, 000, 000đ</a:t>
                      </a:r>
                    </a:p>
                  </a:txBody>
                  <a:tcPr marL="68580" marR="68580" marT="0" marB="0">
                    <a:solidFill>
                      <a:schemeClr val="accent2">
                        <a:lumMod val="40000"/>
                        <a:lumOff val="60000"/>
                      </a:schemeClr>
                    </a:solidFill>
                  </a:tcPr>
                </a:tc>
                <a:tc>
                  <a:txBody>
                    <a:bodyPr/>
                    <a:lstStyle/>
                    <a:p>
                      <a:pPr algn="ctr">
                        <a:spcAft>
                          <a:spcPts val="600"/>
                        </a:spcAft>
                      </a:pPr>
                      <a:r>
                        <a:rPr lang="en-US" sz="1400" b="1" dirty="0">
                          <a:solidFill>
                            <a:srgbClr val="323232"/>
                          </a:solidFill>
                          <a:effectLst/>
                          <a:latin typeface="+mn-lt"/>
                        </a:rPr>
                        <a:t>11, 000, 000đ</a:t>
                      </a:r>
                      <a:endParaRPr lang="en-US" sz="1400" b="1" dirty="0">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accent2">
                        <a:lumMod val="40000"/>
                        <a:lumOff val="60000"/>
                      </a:schemeClr>
                    </a:solidFill>
                  </a:tcPr>
                </a:tc>
                <a:extLst>
                  <a:ext uri="{0D108BD9-81ED-4DB2-BD59-A6C34878D82A}">
                    <a16:rowId xmlns:a16="http://schemas.microsoft.com/office/drawing/2014/main" val="2994376054"/>
                  </a:ext>
                </a:extLst>
              </a:tr>
              <a:tr h="194139">
                <a:tc>
                  <a:txBody>
                    <a:bodyPr/>
                    <a:lstStyle/>
                    <a:p>
                      <a:pPr algn="ctr">
                        <a:spcAft>
                          <a:spcPts val="600"/>
                        </a:spcAft>
                      </a:pPr>
                      <a:r>
                        <a:rPr lang="en-US" sz="1400">
                          <a:solidFill>
                            <a:srgbClr val="323232"/>
                          </a:solidFill>
                          <a:effectLst/>
                        </a:rPr>
                        <a:t>Switch layer 2</a:t>
                      </a:r>
                      <a:endParaRPr lang="en-US" sz="1400">
                        <a:solidFill>
                          <a:srgbClr val="323232"/>
                        </a:solidFill>
                        <a:effectLst/>
                        <a:latin typeface="UVN Viet Sach"/>
                        <a:ea typeface="Calibri" panose="020F0502020204030204" pitchFamily="34" charset="0"/>
                        <a:cs typeface="Times New Roman" panose="02020603050405020304" pitchFamily="18" charset="0"/>
                      </a:endParaRPr>
                    </a:p>
                  </a:txBody>
                  <a:tcPr marL="34807" marR="34807" marT="0" marB="0">
                    <a:solidFill>
                      <a:schemeClr val="accent2">
                        <a:lumMod val="60000"/>
                        <a:lumOff val="40000"/>
                      </a:schemeClr>
                    </a:solidFill>
                  </a:tcPr>
                </a:tc>
                <a:tc>
                  <a:txBody>
                    <a:bodyPr/>
                    <a:lstStyle/>
                    <a:p>
                      <a:pPr algn="ctr">
                        <a:spcAft>
                          <a:spcPts val="600"/>
                        </a:spcAft>
                      </a:pPr>
                      <a:r>
                        <a:rPr lang="en-US" sz="1400" b="1">
                          <a:solidFill>
                            <a:srgbClr val="323232"/>
                          </a:solidFill>
                          <a:effectLst/>
                          <a:latin typeface="+mn-lt"/>
                        </a:rPr>
                        <a:t>D-Link DGS-3000- 52L</a:t>
                      </a:r>
                    </a:p>
                  </a:txBody>
                  <a:tcPr marL="34807" marR="34807" marT="0" marB="0" anchor="ctr">
                    <a:solidFill>
                      <a:schemeClr val="bg1"/>
                    </a:solidFill>
                  </a:tcPr>
                </a:tc>
                <a:tc>
                  <a:txBody>
                    <a:bodyPr/>
                    <a:lstStyle/>
                    <a:p>
                      <a:pPr algn="ctr">
                        <a:spcAft>
                          <a:spcPts val="600"/>
                        </a:spcAft>
                      </a:pPr>
                      <a:r>
                        <a:rPr lang="en-US" sz="1400" b="1">
                          <a:solidFill>
                            <a:srgbClr val="323232"/>
                          </a:solidFill>
                          <a:effectLst/>
                          <a:latin typeface="+mn-lt"/>
                        </a:rPr>
                        <a:t>1</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bg1"/>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46, 000, 000đ</a:t>
                      </a:r>
                    </a:p>
                  </a:txBody>
                  <a:tcPr marL="68580" marR="68580" marT="0" marB="0">
                    <a:solidFill>
                      <a:schemeClr val="bg1"/>
                    </a:solidFill>
                  </a:tcPr>
                </a:tc>
                <a:tc>
                  <a:txBody>
                    <a:bodyPr/>
                    <a:lstStyle/>
                    <a:p>
                      <a:pPr algn="ctr">
                        <a:spcAft>
                          <a:spcPts val="600"/>
                        </a:spcAft>
                      </a:pPr>
                      <a:r>
                        <a:rPr lang="en-US" sz="1400" b="1">
                          <a:solidFill>
                            <a:srgbClr val="323232"/>
                          </a:solidFill>
                          <a:effectLst/>
                          <a:latin typeface="+mn-lt"/>
                        </a:rPr>
                        <a:t>46, 000, 000đ</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bg1"/>
                    </a:solidFill>
                  </a:tcPr>
                </a:tc>
                <a:extLst>
                  <a:ext uri="{0D108BD9-81ED-4DB2-BD59-A6C34878D82A}">
                    <a16:rowId xmlns:a16="http://schemas.microsoft.com/office/drawing/2014/main" val="1406846936"/>
                  </a:ext>
                </a:extLst>
              </a:tr>
              <a:tr h="287553">
                <a:tc>
                  <a:txBody>
                    <a:bodyPr/>
                    <a:lstStyle/>
                    <a:p>
                      <a:pPr algn="ctr">
                        <a:spcAft>
                          <a:spcPts val="600"/>
                        </a:spcAft>
                      </a:pPr>
                      <a:r>
                        <a:rPr lang="en-US" sz="1400">
                          <a:solidFill>
                            <a:srgbClr val="323232"/>
                          </a:solidFill>
                          <a:effectLst/>
                        </a:rPr>
                        <a:t>Wireless Controller</a:t>
                      </a:r>
                      <a:endParaRPr lang="en-US" sz="1400">
                        <a:solidFill>
                          <a:srgbClr val="323232"/>
                        </a:solidFill>
                        <a:effectLst/>
                        <a:latin typeface="UVN Viet Sach"/>
                        <a:ea typeface="Calibri" panose="020F0502020204030204" pitchFamily="34" charset="0"/>
                        <a:cs typeface="Times New Roman" panose="02020603050405020304" pitchFamily="18" charset="0"/>
                      </a:endParaRPr>
                    </a:p>
                  </a:txBody>
                  <a:tcPr marL="34807" marR="34807" marT="0" marB="0">
                    <a:solidFill>
                      <a:schemeClr val="accent2">
                        <a:lumMod val="60000"/>
                        <a:lumOff val="40000"/>
                      </a:schemeClr>
                    </a:solidFill>
                  </a:tcPr>
                </a:tc>
                <a:tc>
                  <a:txBody>
                    <a:bodyPr/>
                    <a:lstStyle/>
                    <a:p>
                      <a:pPr algn="ctr">
                        <a:spcAft>
                          <a:spcPts val="600"/>
                        </a:spcAft>
                      </a:pPr>
                      <a:r>
                        <a:rPr lang="en-US" sz="1400" b="1">
                          <a:solidFill>
                            <a:srgbClr val="323232"/>
                          </a:solidFill>
                          <a:effectLst/>
                          <a:latin typeface="+mn-lt"/>
                        </a:rPr>
                        <a:t>DWC-1000</a:t>
                      </a:r>
                    </a:p>
                  </a:txBody>
                  <a:tcPr marL="34807" marR="34807" marT="0" marB="0" anchor="ctr">
                    <a:solidFill>
                      <a:schemeClr val="accent2">
                        <a:lumMod val="40000"/>
                        <a:lumOff val="60000"/>
                      </a:schemeClr>
                    </a:solidFill>
                  </a:tcPr>
                </a:tc>
                <a:tc>
                  <a:txBody>
                    <a:bodyPr/>
                    <a:lstStyle/>
                    <a:p>
                      <a:pPr algn="ctr">
                        <a:spcAft>
                          <a:spcPts val="600"/>
                        </a:spcAft>
                      </a:pPr>
                      <a:r>
                        <a:rPr lang="en-US" sz="1400" b="1">
                          <a:solidFill>
                            <a:srgbClr val="323232"/>
                          </a:solidFill>
                          <a:effectLst/>
                          <a:latin typeface="+mn-lt"/>
                        </a:rPr>
                        <a:t>2</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accent2">
                        <a:lumMod val="40000"/>
                        <a:lumOff val="60000"/>
                      </a:schemeClr>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28,300, 000đ</a:t>
                      </a:r>
                    </a:p>
                  </a:txBody>
                  <a:tcPr marL="68580" marR="68580" marT="0" marB="0">
                    <a:solidFill>
                      <a:schemeClr val="accent2">
                        <a:lumMod val="40000"/>
                        <a:lumOff val="60000"/>
                      </a:schemeClr>
                    </a:solidFill>
                  </a:tcPr>
                </a:tc>
                <a:tc>
                  <a:txBody>
                    <a:bodyPr/>
                    <a:lstStyle/>
                    <a:p>
                      <a:pPr algn="ctr">
                        <a:spcAft>
                          <a:spcPts val="600"/>
                        </a:spcAft>
                      </a:pPr>
                      <a:r>
                        <a:rPr lang="en-US" sz="1400" b="1">
                          <a:solidFill>
                            <a:srgbClr val="323232"/>
                          </a:solidFill>
                          <a:effectLst/>
                          <a:latin typeface="+mn-lt"/>
                        </a:rPr>
                        <a:t>56, 600, 000đ</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accent2">
                        <a:lumMod val="40000"/>
                        <a:lumOff val="60000"/>
                      </a:schemeClr>
                    </a:solidFill>
                  </a:tcPr>
                </a:tc>
                <a:extLst>
                  <a:ext uri="{0D108BD9-81ED-4DB2-BD59-A6C34878D82A}">
                    <a16:rowId xmlns:a16="http://schemas.microsoft.com/office/drawing/2014/main" val="904592783"/>
                  </a:ext>
                </a:extLst>
              </a:tr>
              <a:tr h="579995">
                <a:tc>
                  <a:txBody>
                    <a:bodyPr/>
                    <a:lstStyle/>
                    <a:p>
                      <a:pPr algn="ctr">
                        <a:spcAft>
                          <a:spcPts val="600"/>
                        </a:spcAft>
                      </a:pPr>
                      <a:r>
                        <a:rPr lang="en-US" sz="1400">
                          <a:solidFill>
                            <a:srgbClr val="323232"/>
                          </a:solidFill>
                          <a:effectLst/>
                        </a:rPr>
                        <a:t>Wireless Access Point</a:t>
                      </a:r>
                      <a:endParaRPr lang="en-US" sz="1400">
                        <a:solidFill>
                          <a:srgbClr val="323232"/>
                        </a:solidFill>
                        <a:effectLst/>
                        <a:latin typeface="UVN Viet Sach"/>
                        <a:ea typeface="Calibri" panose="020F0502020204030204" pitchFamily="34" charset="0"/>
                        <a:cs typeface="Times New Roman" panose="02020603050405020304" pitchFamily="18" charset="0"/>
                      </a:endParaRPr>
                    </a:p>
                  </a:txBody>
                  <a:tcPr marL="34807" marR="34807" marT="0" marB="0">
                    <a:solidFill>
                      <a:schemeClr val="accent2">
                        <a:lumMod val="60000"/>
                        <a:lumOff val="40000"/>
                      </a:schemeClr>
                    </a:solidFill>
                  </a:tcPr>
                </a:tc>
                <a:tc>
                  <a:txBody>
                    <a:bodyPr/>
                    <a:lstStyle/>
                    <a:p>
                      <a:pPr algn="ctr">
                        <a:spcAft>
                          <a:spcPts val="600"/>
                        </a:spcAft>
                      </a:pPr>
                      <a:r>
                        <a:rPr lang="en-US" sz="1400" b="1">
                          <a:solidFill>
                            <a:srgbClr val="323232"/>
                          </a:solidFill>
                          <a:effectLst/>
                          <a:latin typeface="+mn-lt"/>
                        </a:rPr>
                        <a:t>DAP-X2810 (Nuclias Connect AX1800 Access Point) </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bg1"/>
                    </a:solidFill>
                  </a:tcPr>
                </a:tc>
                <a:tc>
                  <a:txBody>
                    <a:bodyPr/>
                    <a:lstStyle/>
                    <a:p>
                      <a:pPr algn="ctr">
                        <a:spcAft>
                          <a:spcPts val="600"/>
                        </a:spcAft>
                      </a:pPr>
                      <a:r>
                        <a:rPr lang="en-US" sz="1400" b="1">
                          <a:solidFill>
                            <a:srgbClr val="323232"/>
                          </a:solidFill>
                          <a:effectLst/>
                          <a:latin typeface="+mn-lt"/>
                        </a:rPr>
                        <a:t>7</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bg1"/>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4, 000, 000đ</a:t>
                      </a:r>
                    </a:p>
                  </a:txBody>
                  <a:tcPr marL="68580" marR="68580" marT="0" marB="0">
                    <a:solidFill>
                      <a:schemeClr val="bg1"/>
                    </a:solidFill>
                  </a:tcPr>
                </a:tc>
                <a:tc>
                  <a:txBody>
                    <a:bodyPr/>
                    <a:lstStyle/>
                    <a:p>
                      <a:pPr algn="ctr">
                        <a:spcAft>
                          <a:spcPts val="600"/>
                        </a:spcAft>
                      </a:pPr>
                      <a:r>
                        <a:rPr lang="en-US" sz="1400" b="1">
                          <a:solidFill>
                            <a:srgbClr val="323232"/>
                          </a:solidFill>
                          <a:effectLst/>
                          <a:latin typeface="+mn-lt"/>
                        </a:rPr>
                        <a:t>28, 000, 000đ</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bg1"/>
                    </a:solidFill>
                  </a:tcPr>
                </a:tc>
                <a:extLst>
                  <a:ext uri="{0D108BD9-81ED-4DB2-BD59-A6C34878D82A}">
                    <a16:rowId xmlns:a16="http://schemas.microsoft.com/office/drawing/2014/main" val="631459451"/>
                  </a:ext>
                </a:extLst>
              </a:tr>
              <a:tr h="188025">
                <a:tc>
                  <a:txBody>
                    <a:bodyPr/>
                    <a:lstStyle/>
                    <a:p>
                      <a:pPr algn="ctr">
                        <a:spcAft>
                          <a:spcPts val="600"/>
                        </a:spcAft>
                      </a:pPr>
                      <a:r>
                        <a:rPr lang="en-US" sz="1400">
                          <a:solidFill>
                            <a:srgbClr val="323232"/>
                          </a:solidFill>
                          <a:effectLst/>
                        </a:rPr>
                        <a:t>Server</a:t>
                      </a:r>
                      <a:endParaRPr lang="en-US" sz="1400">
                        <a:solidFill>
                          <a:srgbClr val="323232"/>
                        </a:solidFill>
                        <a:effectLst/>
                        <a:latin typeface="UVN Viet Sach"/>
                        <a:ea typeface="Calibri" panose="020F0502020204030204" pitchFamily="34" charset="0"/>
                        <a:cs typeface="Times New Roman" panose="02020603050405020304" pitchFamily="18" charset="0"/>
                      </a:endParaRPr>
                    </a:p>
                  </a:txBody>
                  <a:tcPr marL="34807" marR="34807" marT="0" marB="0">
                    <a:solidFill>
                      <a:schemeClr val="accent2">
                        <a:lumMod val="60000"/>
                        <a:lumOff val="40000"/>
                      </a:schemeClr>
                    </a:solidFill>
                  </a:tcPr>
                </a:tc>
                <a:tc>
                  <a:txBody>
                    <a:bodyPr/>
                    <a:lstStyle/>
                    <a:p>
                      <a:pPr algn="ctr">
                        <a:spcAft>
                          <a:spcPts val="600"/>
                        </a:spcAft>
                      </a:pPr>
                      <a:r>
                        <a:rPr lang="en-US" sz="1400" b="1">
                          <a:solidFill>
                            <a:srgbClr val="323232"/>
                          </a:solidFill>
                          <a:effectLst/>
                          <a:latin typeface="+mn-lt"/>
                        </a:rPr>
                        <a:t>Dell PowerEdge T40 (Basic) </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accent2">
                        <a:lumMod val="40000"/>
                        <a:lumOff val="60000"/>
                      </a:schemeClr>
                    </a:solidFill>
                  </a:tcPr>
                </a:tc>
                <a:tc>
                  <a:txBody>
                    <a:bodyPr/>
                    <a:lstStyle/>
                    <a:p>
                      <a:pPr algn="ctr">
                        <a:spcAft>
                          <a:spcPts val="600"/>
                        </a:spcAft>
                      </a:pPr>
                      <a:r>
                        <a:rPr lang="en-US" sz="1400" b="1">
                          <a:solidFill>
                            <a:srgbClr val="323232"/>
                          </a:solidFill>
                          <a:effectLst/>
                          <a:latin typeface="+mn-lt"/>
                        </a:rPr>
                        <a:t>4</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accent2">
                        <a:lumMod val="40000"/>
                        <a:lumOff val="60000"/>
                      </a:schemeClr>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15,725, 000đ</a:t>
                      </a:r>
                    </a:p>
                  </a:txBody>
                  <a:tcPr marL="68580" marR="68580" marT="0" marB="0">
                    <a:solidFill>
                      <a:schemeClr val="accent2">
                        <a:lumMod val="40000"/>
                        <a:lumOff val="60000"/>
                      </a:schemeClr>
                    </a:solidFill>
                  </a:tcPr>
                </a:tc>
                <a:tc>
                  <a:txBody>
                    <a:bodyPr/>
                    <a:lstStyle/>
                    <a:p>
                      <a:pPr algn="ctr">
                        <a:spcAft>
                          <a:spcPts val="600"/>
                        </a:spcAft>
                      </a:pPr>
                      <a:r>
                        <a:rPr lang="en-US" sz="1400" b="1">
                          <a:solidFill>
                            <a:srgbClr val="323232"/>
                          </a:solidFill>
                          <a:effectLst/>
                          <a:latin typeface="+mn-lt"/>
                        </a:rPr>
                        <a:t>62, 900, 000đ</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accent2">
                        <a:lumMod val="40000"/>
                        <a:lumOff val="60000"/>
                      </a:schemeClr>
                    </a:solidFill>
                  </a:tcPr>
                </a:tc>
                <a:extLst>
                  <a:ext uri="{0D108BD9-81ED-4DB2-BD59-A6C34878D82A}">
                    <a16:rowId xmlns:a16="http://schemas.microsoft.com/office/drawing/2014/main" val="2043961223"/>
                  </a:ext>
                </a:extLst>
              </a:tr>
              <a:tr h="164001">
                <a:tc>
                  <a:txBody>
                    <a:bodyPr/>
                    <a:lstStyle/>
                    <a:p>
                      <a:pPr algn="ctr">
                        <a:spcAft>
                          <a:spcPts val="600"/>
                        </a:spcAft>
                      </a:pPr>
                      <a:r>
                        <a:rPr lang="en-US" sz="1400">
                          <a:solidFill>
                            <a:srgbClr val="323232"/>
                          </a:solidFill>
                          <a:effectLst/>
                        </a:rPr>
                        <a:t>Server</a:t>
                      </a:r>
                      <a:endParaRPr lang="en-US" sz="1400">
                        <a:solidFill>
                          <a:srgbClr val="323232"/>
                        </a:solidFill>
                        <a:effectLst/>
                        <a:latin typeface="UVN Viet Sach"/>
                        <a:ea typeface="Calibri" panose="020F0502020204030204" pitchFamily="34" charset="0"/>
                        <a:cs typeface="Times New Roman" panose="02020603050405020304" pitchFamily="18" charset="0"/>
                      </a:endParaRPr>
                    </a:p>
                  </a:txBody>
                  <a:tcPr marL="34807" marR="34807" marT="0" marB="0">
                    <a:solidFill>
                      <a:schemeClr val="accent2">
                        <a:lumMod val="60000"/>
                        <a:lumOff val="40000"/>
                      </a:schemeClr>
                    </a:solidFill>
                  </a:tcPr>
                </a:tc>
                <a:tc>
                  <a:txBody>
                    <a:bodyPr/>
                    <a:lstStyle/>
                    <a:p>
                      <a:pPr algn="ctr">
                        <a:spcAft>
                          <a:spcPts val="600"/>
                        </a:spcAft>
                      </a:pPr>
                      <a:r>
                        <a:rPr lang="en-US" sz="1400" b="1">
                          <a:solidFill>
                            <a:srgbClr val="323232"/>
                          </a:solidFill>
                          <a:effectLst/>
                          <a:latin typeface="+mn-lt"/>
                        </a:rPr>
                        <a:t>Dell PowerEdge R740</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bg1"/>
                    </a:solidFill>
                  </a:tcPr>
                </a:tc>
                <a:tc>
                  <a:txBody>
                    <a:bodyPr/>
                    <a:lstStyle/>
                    <a:p>
                      <a:pPr algn="ctr">
                        <a:spcAft>
                          <a:spcPts val="600"/>
                        </a:spcAft>
                      </a:pPr>
                      <a:r>
                        <a:rPr lang="en-US" sz="1400" b="1">
                          <a:solidFill>
                            <a:srgbClr val="323232"/>
                          </a:solidFill>
                          <a:effectLst/>
                          <a:latin typeface="+mn-lt"/>
                        </a:rPr>
                        <a:t>3</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bg1"/>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308,400,000đ</a:t>
                      </a:r>
                    </a:p>
                  </a:txBody>
                  <a:tcPr marL="68580" marR="68580" marT="0" marB="0">
                    <a:solidFill>
                      <a:schemeClr val="bg1"/>
                    </a:solidFill>
                  </a:tcPr>
                </a:tc>
                <a:tc>
                  <a:txBody>
                    <a:bodyPr/>
                    <a:lstStyle/>
                    <a:p>
                      <a:pPr algn="ctr">
                        <a:spcAft>
                          <a:spcPts val="600"/>
                        </a:spcAft>
                      </a:pPr>
                      <a:r>
                        <a:rPr lang="en-US" sz="1400" b="1">
                          <a:solidFill>
                            <a:srgbClr val="323232"/>
                          </a:solidFill>
                          <a:effectLst/>
                          <a:latin typeface="+mn-lt"/>
                        </a:rPr>
                        <a:t>925,200,000đ</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bg1"/>
                    </a:solidFill>
                  </a:tcPr>
                </a:tc>
                <a:extLst>
                  <a:ext uri="{0D108BD9-81ED-4DB2-BD59-A6C34878D82A}">
                    <a16:rowId xmlns:a16="http://schemas.microsoft.com/office/drawing/2014/main" val="3120519245"/>
                  </a:ext>
                </a:extLst>
              </a:tr>
              <a:tr h="164001">
                <a:tc>
                  <a:txBody>
                    <a:bodyPr/>
                    <a:lstStyle/>
                    <a:p>
                      <a:pPr algn="ctr">
                        <a:spcAft>
                          <a:spcPts val="600"/>
                        </a:spcAft>
                      </a:pPr>
                      <a:r>
                        <a:rPr lang="en-US" sz="1400">
                          <a:solidFill>
                            <a:srgbClr val="323232"/>
                          </a:solidFill>
                          <a:effectLst/>
                        </a:rPr>
                        <a:t>Server</a:t>
                      </a:r>
                      <a:endParaRPr lang="en-US" sz="1400">
                        <a:solidFill>
                          <a:srgbClr val="323232"/>
                        </a:solidFill>
                        <a:effectLst/>
                        <a:latin typeface="UVN Viet Sach"/>
                        <a:ea typeface="Calibri" panose="020F0502020204030204" pitchFamily="34" charset="0"/>
                        <a:cs typeface="Times New Roman" panose="02020603050405020304" pitchFamily="18" charset="0"/>
                      </a:endParaRPr>
                    </a:p>
                  </a:txBody>
                  <a:tcPr marL="34807" marR="34807" marT="0" marB="0">
                    <a:solidFill>
                      <a:schemeClr val="accent2">
                        <a:lumMod val="60000"/>
                        <a:lumOff val="40000"/>
                      </a:schemeClr>
                    </a:solidFill>
                  </a:tcPr>
                </a:tc>
                <a:tc>
                  <a:txBody>
                    <a:bodyPr/>
                    <a:lstStyle/>
                    <a:p>
                      <a:pPr algn="ctr">
                        <a:spcAft>
                          <a:spcPts val="600"/>
                        </a:spcAft>
                      </a:pPr>
                      <a:r>
                        <a:rPr lang="en-US" sz="1400" b="1">
                          <a:solidFill>
                            <a:srgbClr val="323232"/>
                          </a:solidFill>
                          <a:effectLst/>
                          <a:latin typeface="+mn-lt"/>
                        </a:rPr>
                        <a:t>Dell powerEdge R740</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accent2">
                        <a:lumMod val="40000"/>
                        <a:lumOff val="60000"/>
                      </a:schemeClr>
                    </a:solidFill>
                  </a:tcPr>
                </a:tc>
                <a:tc>
                  <a:txBody>
                    <a:bodyPr/>
                    <a:lstStyle/>
                    <a:p>
                      <a:pPr algn="ctr">
                        <a:spcAft>
                          <a:spcPts val="600"/>
                        </a:spcAft>
                      </a:pPr>
                      <a:r>
                        <a:rPr lang="en-US" sz="1400" b="1">
                          <a:solidFill>
                            <a:srgbClr val="323232"/>
                          </a:solidFill>
                          <a:effectLst/>
                          <a:latin typeface="+mn-lt"/>
                        </a:rPr>
                        <a:t>2</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accent2">
                        <a:lumMod val="40000"/>
                        <a:lumOff val="60000"/>
                      </a:schemeClr>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81,075,000đ</a:t>
                      </a:r>
                    </a:p>
                  </a:txBody>
                  <a:tcPr marL="68580" marR="68580" marT="0" marB="0">
                    <a:solidFill>
                      <a:schemeClr val="accent2">
                        <a:lumMod val="40000"/>
                        <a:lumOff val="60000"/>
                      </a:schemeClr>
                    </a:solidFill>
                  </a:tcPr>
                </a:tc>
                <a:tc>
                  <a:txBody>
                    <a:bodyPr/>
                    <a:lstStyle/>
                    <a:p>
                      <a:pPr algn="ctr">
                        <a:spcAft>
                          <a:spcPts val="600"/>
                        </a:spcAft>
                      </a:pPr>
                      <a:r>
                        <a:rPr lang="en-US" sz="1400" b="1">
                          <a:solidFill>
                            <a:srgbClr val="323232"/>
                          </a:solidFill>
                          <a:effectLst/>
                          <a:latin typeface="+mn-lt"/>
                        </a:rPr>
                        <a:t>162,150,000đ</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accent2">
                        <a:lumMod val="40000"/>
                        <a:lumOff val="60000"/>
                      </a:schemeClr>
                    </a:solidFill>
                  </a:tcPr>
                </a:tc>
                <a:extLst>
                  <a:ext uri="{0D108BD9-81ED-4DB2-BD59-A6C34878D82A}">
                    <a16:rowId xmlns:a16="http://schemas.microsoft.com/office/drawing/2014/main" val="2409958555"/>
                  </a:ext>
                </a:extLst>
              </a:tr>
              <a:tr h="492034">
                <a:tc rowSpan="3">
                  <a:txBody>
                    <a:bodyPr/>
                    <a:lstStyle/>
                    <a:p>
                      <a:pPr algn="ctr">
                        <a:spcAft>
                          <a:spcPts val="600"/>
                        </a:spcAft>
                      </a:pPr>
                      <a:r>
                        <a:rPr lang="en-US" sz="1400">
                          <a:solidFill>
                            <a:srgbClr val="323232"/>
                          </a:solidFill>
                          <a:effectLst/>
                        </a:rPr>
                        <a:t>Cáp mạng</a:t>
                      </a:r>
                      <a:endParaRPr lang="en-US" sz="1400">
                        <a:solidFill>
                          <a:srgbClr val="323232"/>
                        </a:solidFill>
                        <a:effectLst/>
                        <a:latin typeface="UVN Viet Sach"/>
                        <a:ea typeface="Calibri" panose="020F0502020204030204" pitchFamily="34" charset="0"/>
                        <a:cs typeface="Times New Roman" panose="02020603050405020304" pitchFamily="18" charset="0"/>
                      </a:endParaRPr>
                    </a:p>
                  </a:txBody>
                  <a:tcPr marL="34807" marR="34807" marT="0" marB="0" anchor="ctr">
                    <a:solidFill>
                      <a:schemeClr val="accent2">
                        <a:lumMod val="60000"/>
                        <a:lumOff val="40000"/>
                      </a:schemeClr>
                    </a:solidFill>
                  </a:tcPr>
                </a:tc>
                <a:tc>
                  <a:txBody>
                    <a:bodyPr/>
                    <a:lstStyle/>
                    <a:p>
                      <a:pPr algn="ctr">
                        <a:spcAft>
                          <a:spcPts val="600"/>
                        </a:spcAft>
                      </a:pPr>
                      <a:r>
                        <a:rPr lang="en-US" sz="1400" b="1">
                          <a:solidFill>
                            <a:srgbClr val="323232"/>
                          </a:solidFill>
                          <a:effectLst/>
                          <a:latin typeface="+mn-lt"/>
                        </a:rPr>
                        <a:t>Cáp quang Multimode 8FO – 8 sợi OM2 GYXTW 50/125µm</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bg1"/>
                    </a:solidFill>
                  </a:tcPr>
                </a:tc>
                <a:tc>
                  <a:txBody>
                    <a:bodyPr/>
                    <a:lstStyle/>
                    <a:p>
                      <a:pPr algn="ctr">
                        <a:spcAft>
                          <a:spcPts val="600"/>
                        </a:spcAft>
                      </a:pPr>
                      <a:r>
                        <a:rPr lang="en-US" sz="1400" b="1">
                          <a:solidFill>
                            <a:srgbClr val="323232"/>
                          </a:solidFill>
                          <a:effectLst/>
                          <a:latin typeface="+mn-lt"/>
                        </a:rPr>
                        <a:t>50 m</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bg1"/>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1,450,000đ</a:t>
                      </a:r>
                    </a:p>
                  </a:txBody>
                  <a:tcPr marL="68580" marR="68580" marT="0" marB="0">
                    <a:solidFill>
                      <a:schemeClr val="bg1"/>
                    </a:solidFill>
                  </a:tcPr>
                </a:tc>
                <a:tc>
                  <a:txBody>
                    <a:bodyPr/>
                    <a:lstStyle/>
                    <a:p>
                      <a:pPr algn="ctr">
                        <a:spcAft>
                          <a:spcPts val="600"/>
                        </a:spcAft>
                      </a:pPr>
                      <a:r>
                        <a:rPr lang="en-US" sz="1400" b="1">
                          <a:solidFill>
                            <a:srgbClr val="323232"/>
                          </a:solidFill>
                          <a:effectLst/>
                          <a:latin typeface="+mn-lt"/>
                        </a:rPr>
                        <a:t>1,450,000đ</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bg1"/>
                    </a:solidFill>
                  </a:tcPr>
                </a:tc>
                <a:extLst>
                  <a:ext uri="{0D108BD9-81ED-4DB2-BD59-A6C34878D82A}">
                    <a16:rowId xmlns:a16="http://schemas.microsoft.com/office/drawing/2014/main" val="419837461"/>
                  </a:ext>
                </a:extLst>
              </a:tr>
              <a:tr h="348343">
                <a:tc vMerge="1">
                  <a:txBody>
                    <a:bodyPr/>
                    <a:lstStyle/>
                    <a:p>
                      <a:endParaRPr lang="en-US"/>
                    </a:p>
                  </a:txBody>
                  <a:tcPr/>
                </a:tc>
                <a:tc>
                  <a:txBody>
                    <a:bodyPr/>
                    <a:lstStyle/>
                    <a:p>
                      <a:pPr algn="ctr">
                        <a:spcAft>
                          <a:spcPts val="600"/>
                        </a:spcAft>
                      </a:pPr>
                      <a:r>
                        <a:rPr lang="en-US" sz="1400" b="1">
                          <a:solidFill>
                            <a:srgbClr val="323232"/>
                          </a:solidFill>
                          <a:effectLst/>
                          <a:latin typeface="+mn-lt"/>
                        </a:rPr>
                        <a:t>Stp Flat 10gigabit Cat 7</a:t>
                      </a:r>
                      <a:endParaRPr lang="en-US" sz="1400" b="1">
                        <a:solidFill>
                          <a:srgbClr val="323232"/>
                        </a:solidFill>
                        <a:latin typeface="+mn-lt"/>
                      </a:endParaRPr>
                    </a:p>
                  </a:txBody>
                  <a:tcPr marL="34807" marR="34807" marT="0" marB="0" anchor="ctr">
                    <a:solidFill>
                      <a:schemeClr val="accent2">
                        <a:lumMod val="40000"/>
                        <a:lumOff val="60000"/>
                      </a:schemeClr>
                    </a:solidFill>
                  </a:tcPr>
                </a:tc>
                <a:tc>
                  <a:txBody>
                    <a:bodyPr/>
                    <a:lstStyle/>
                    <a:p>
                      <a:pPr algn="ctr">
                        <a:spcAft>
                          <a:spcPts val="600"/>
                        </a:spcAft>
                      </a:pPr>
                      <a:r>
                        <a:rPr lang="en-US" sz="1400" b="1">
                          <a:solidFill>
                            <a:srgbClr val="323232"/>
                          </a:solidFill>
                          <a:effectLst/>
                          <a:latin typeface="+mn-lt"/>
                        </a:rPr>
                        <a:t>50m</a:t>
                      </a:r>
                      <a:endParaRPr lang="en-US" sz="16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accent2">
                        <a:lumMod val="40000"/>
                        <a:lumOff val="60000"/>
                      </a:schemeClr>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748,000đ</a:t>
                      </a:r>
                    </a:p>
                  </a:txBody>
                  <a:tcPr marL="68580" marR="68580" marT="0" marB="0">
                    <a:solidFill>
                      <a:schemeClr val="accent2">
                        <a:lumMod val="40000"/>
                        <a:lumOff val="60000"/>
                      </a:schemeClr>
                    </a:solidFill>
                  </a:tcPr>
                </a:tc>
                <a:tc>
                  <a:txBody>
                    <a:bodyPr/>
                    <a:lstStyle/>
                    <a:p>
                      <a:pPr algn="ctr">
                        <a:spcAft>
                          <a:spcPts val="600"/>
                        </a:spcAft>
                      </a:pPr>
                      <a:r>
                        <a:rPr lang="en-US" sz="1400" b="1">
                          <a:solidFill>
                            <a:srgbClr val="323232"/>
                          </a:solidFill>
                          <a:effectLst/>
                          <a:latin typeface="+mn-lt"/>
                        </a:rPr>
                        <a:t>748,000đ</a:t>
                      </a:r>
                      <a:endParaRPr lang="en-US" sz="16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accent2">
                        <a:lumMod val="40000"/>
                        <a:lumOff val="60000"/>
                      </a:schemeClr>
                    </a:solidFill>
                  </a:tcPr>
                </a:tc>
                <a:extLst>
                  <a:ext uri="{0D108BD9-81ED-4DB2-BD59-A6C34878D82A}">
                    <a16:rowId xmlns:a16="http://schemas.microsoft.com/office/drawing/2014/main" val="2199633819"/>
                  </a:ext>
                </a:extLst>
              </a:tr>
              <a:tr h="478971">
                <a:tc vMerge="1">
                  <a:txBody>
                    <a:bodyPr/>
                    <a:lstStyle/>
                    <a:p>
                      <a:endParaRPr lang="en-US"/>
                    </a:p>
                  </a:txBody>
                  <a:tcPr/>
                </a:tc>
                <a:tc>
                  <a:txBody>
                    <a:bodyPr/>
                    <a:lstStyle/>
                    <a:p>
                      <a:pPr algn="ctr">
                        <a:spcAft>
                          <a:spcPts val="600"/>
                        </a:spcAft>
                      </a:pPr>
                      <a:r>
                        <a:rPr lang="en-US" sz="1400" b="1">
                          <a:solidFill>
                            <a:srgbClr val="323232"/>
                          </a:solidFill>
                          <a:effectLst/>
                          <a:latin typeface="+mn-lt"/>
                        </a:rPr>
                        <a:t>CAT6 STP Ugreen 108UM1125 3NW</a:t>
                      </a:r>
                      <a:endParaRPr lang="en-US" sz="1400" b="1">
                        <a:solidFill>
                          <a:srgbClr val="323232"/>
                        </a:solidFill>
                        <a:latin typeface="+mn-lt"/>
                      </a:endParaRPr>
                    </a:p>
                  </a:txBody>
                  <a:tcPr marL="34807" marR="34807" marT="0" marB="0" anchor="ctr">
                    <a:solidFill>
                      <a:schemeClr val="bg1"/>
                    </a:solidFill>
                  </a:tcPr>
                </a:tc>
                <a:tc>
                  <a:txBody>
                    <a:bodyPr/>
                    <a:lstStyle/>
                    <a:p>
                      <a:pPr algn="ctr">
                        <a:spcAft>
                          <a:spcPts val="600"/>
                        </a:spcAft>
                      </a:pPr>
                      <a:r>
                        <a:rPr lang="en-US" sz="1400" b="1">
                          <a:solidFill>
                            <a:srgbClr val="323232"/>
                          </a:solidFill>
                          <a:effectLst/>
                          <a:latin typeface="+mn-lt"/>
                        </a:rPr>
                        <a:t>500m</a:t>
                      </a:r>
                      <a:endParaRPr lang="en-US" sz="16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bg1"/>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7,120,000đ</a:t>
                      </a:r>
                    </a:p>
                  </a:txBody>
                  <a:tcPr marL="68580" marR="68580" marT="0" marB="0">
                    <a:solidFill>
                      <a:schemeClr val="bg1"/>
                    </a:solidFill>
                  </a:tcPr>
                </a:tc>
                <a:tc>
                  <a:txBody>
                    <a:bodyPr/>
                    <a:lstStyle/>
                    <a:p>
                      <a:pPr algn="ctr">
                        <a:spcAft>
                          <a:spcPts val="600"/>
                        </a:spcAft>
                      </a:pPr>
                      <a:r>
                        <a:rPr lang="en-US" sz="1400" b="1" dirty="0">
                          <a:solidFill>
                            <a:srgbClr val="323232"/>
                          </a:solidFill>
                          <a:effectLst/>
                          <a:latin typeface="+mn-lt"/>
                        </a:rPr>
                        <a:t>7,120,000đ</a:t>
                      </a:r>
                      <a:endParaRPr lang="en-US" sz="1600" b="1" dirty="0">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bg1"/>
                    </a:solidFill>
                  </a:tcPr>
                </a:tc>
                <a:extLst>
                  <a:ext uri="{0D108BD9-81ED-4DB2-BD59-A6C34878D82A}">
                    <a16:rowId xmlns:a16="http://schemas.microsoft.com/office/drawing/2014/main" val="317724141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graphicFrame>
        <p:nvGraphicFramePr>
          <p:cNvPr id="20" name="Table 19">
            <a:extLst>
              <a:ext uri="{FF2B5EF4-FFF2-40B4-BE49-F238E27FC236}">
                <a16:creationId xmlns:a16="http://schemas.microsoft.com/office/drawing/2014/main" id="{2DD15854-5C81-C396-7ABE-6A73DAA8FE8A}"/>
              </a:ext>
            </a:extLst>
          </p:cNvPr>
          <p:cNvGraphicFramePr>
            <a:graphicFrameLocks noGrp="1"/>
          </p:cNvGraphicFramePr>
          <p:nvPr>
            <p:extLst>
              <p:ext uri="{D42A27DB-BD31-4B8C-83A1-F6EECF244321}">
                <p14:modId xmlns:p14="http://schemas.microsoft.com/office/powerpoint/2010/main" val="311905947"/>
              </p:ext>
            </p:extLst>
          </p:nvPr>
        </p:nvGraphicFramePr>
        <p:xfrm>
          <a:off x="1168400" y="1814750"/>
          <a:ext cx="10166756" cy="3319716"/>
        </p:xfrm>
        <a:graphic>
          <a:graphicData uri="http://schemas.openxmlformats.org/drawingml/2006/table">
            <a:tbl>
              <a:tblPr firstRow="1" firstCol="1" bandRow="1">
                <a:solidFill>
                  <a:srgbClr val="00CC99"/>
                </a:solidFill>
                <a:tableStyleId>{85BE263C-DBD7-4A20-BB59-AAB30ACAA65A}</a:tableStyleId>
              </a:tblPr>
              <a:tblGrid>
                <a:gridCol w="1825171">
                  <a:extLst>
                    <a:ext uri="{9D8B030D-6E8A-4147-A177-3AD203B41FA5}">
                      <a16:colId xmlns:a16="http://schemas.microsoft.com/office/drawing/2014/main" val="3695725929"/>
                    </a:ext>
                  </a:extLst>
                </a:gridCol>
                <a:gridCol w="2560290">
                  <a:extLst>
                    <a:ext uri="{9D8B030D-6E8A-4147-A177-3AD203B41FA5}">
                      <a16:colId xmlns:a16="http://schemas.microsoft.com/office/drawing/2014/main" val="2102476541"/>
                    </a:ext>
                  </a:extLst>
                </a:gridCol>
                <a:gridCol w="1023745">
                  <a:extLst>
                    <a:ext uri="{9D8B030D-6E8A-4147-A177-3AD203B41FA5}">
                      <a16:colId xmlns:a16="http://schemas.microsoft.com/office/drawing/2014/main" val="1082144428"/>
                    </a:ext>
                  </a:extLst>
                </a:gridCol>
                <a:gridCol w="2378775">
                  <a:extLst>
                    <a:ext uri="{9D8B030D-6E8A-4147-A177-3AD203B41FA5}">
                      <a16:colId xmlns:a16="http://schemas.microsoft.com/office/drawing/2014/main" val="1085320416"/>
                    </a:ext>
                  </a:extLst>
                </a:gridCol>
                <a:gridCol w="2378775">
                  <a:extLst>
                    <a:ext uri="{9D8B030D-6E8A-4147-A177-3AD203B41FA5}">
                      <a16:colId xmlns:a16="http://schemas.microsoft.com/office/drawing/2014/main" val="3542923799"/>
                    </a:ext>
                  </a:extLst>
                </a:gridCol>
              </a:tblGrid>
              <a:tr h="530796">
                <a:tc>
                  <a:txBody>
                    <a:bodyPr/>
                    <a:lstStyle/>
                    <a:p>
                      <a:pPr algn="ctr">
                        <a:spcAft>
                          <a:spcPts val="600"/>
                        </a:spcAft>
                      </a:pPr>
                      <a:r>
                        <a:rPr lang="en-US" sz="1600" b="1">
                          <a:solidFill>
                            <a:srgbClr val="323232"/>
                          </a:solidFill>
                          <a:effectLst/>
                        </a:rPr>
                        <a:t>Loại thiết bị</a:t>
                      </a:r>
                      <a:endParaRPr lang="en-US" sz="16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accent2">
                        <a:lumMod val="60000"/>
                        <a:lumOff val="40000"/>
                      </a:schemeClr>
                    </a:solidFill>
                  </a:tcPr>
                </a:tc>
                <a:tc>
                  <a:txBody>
                    <a:bodyPr/>
                    <a:lstStyle/>
                    <a:p>
                      <a:pPr algn="ctr">
                        <a:spcAft>
                          <a:spcPts val="600"/>
                        </a:spcAft>
                      </a:pPr>
                      <a:r>
                        <a:rPr lang="en-US" sz="1600" b="1">
                          <a:solidFill>
                            <a:srgbClr val="323232"/>
                          </a:solidFill>
                          <a:effectLst/>
                        </a:rPr>
                        <a:t>Mẫu nhóm sản phẩm</a:t>
                      </a:r>
                      <a:endParaRPr lang="en-US" sz="16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accent2">
                        <a:lumMod val="60000"/>
                        <a:lumOff val="40000"/>
                      </a:schemeClr>
                    </a:solidFill>
                  </a:tcPr>
                </a:tc>
                <a:tc>
                  <a:txBody>
                    <a:bodyPr/>
                    <a:lstStyle/>
                    <a:p>
                      <a:pPr algn="ctr">
                        <a:spcAft>
                          <a:spcPts val="600"/>
                        </a:spcAft>
                      </a:pPr>
                      <a:r>
                        <a:rPr lang="en-US" sz="1600" b="1">
                          <a:solidFill>
                            <a:srgbClr val="323232"/>
                          </a:solidFill>
                          <a:effectLst/>
                        </a:rPr>
                        <a:t>Số lượng thiết bị</a:t>
                      </a:r>
                      <a:endParaRPr lang="en-US" sz="16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accent2">
                        <a:lumMod val="60000"/>
                        <a:lumOff val="40000"/>
                      </a:schemeClr>
                    </a:solidFill>
                  </a:tcPr>
                </a:tc>
                <a:tc>
                  <a:txBody>
                    <a:bodyPr/>
                    <a:lstStyle/>
                    <a:p>
                      <a:pPr algn="ctr">
                        <a:spcAft>
                          <a:spcPts val="600"/>
                        </a:spcAft>
                      </a:pPr>
                      <a:r>
                        <a:rPr lang="en-US" sz="1600" b="1">
                          <a:solidFill>
                            <a:srgbClr val="323232"/>
                          </a:solidFill>
                          <a:effectLst/>
                        </a:rPr>
                        <a:t>Đơn giá ước tính</a:t>
                      </a:r>
                      <a:endParaRPr lang="en-US" sz="16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accent2">
                        <a:lumMod val="60000"/>
                        <a:lumOff val="40000"/>
                      </a:schemeClr>
                    </a:solidFill>
                  </a:tcPr>
                </a:tc>
                <a:tc>
                  <a:txBody>
                    <a:bodyPr/>
                    <a:lstStyle/>
                    <a:p>
                      <a:pPr algn="ctr">
                        <a:spcAft>
                          <a:spcPts val="600"/>
                        </a:spcAft>
                      </a:pPr>
                      <a:r>
                        <a:rPr lang="en-US" sz="1600" b="1">
                          <a:solidFill>
                            <a:srgbClr val="323232"/>
                          </a:solidFill>
                          <a:effectLst/>
                        </a:rPr>
                        <a:t>Tổng</a:t>
                      </a:r>
                      <a:endParaRPr lang="en-US" sz="16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accent2">
                        <a:lumMod val="60000"/>
                        <a:lumOff val="40000"/>
                      </a:schemeClr>
                    </a:solidFill>
                  </a:tcPr>
                </a:tc>
                <a:extLst>
                  <a:ext uri="{0D108BD9-81ED-4DB2-BD59-A6C34878D82A}">
                    <a16:rowId xmlns:a16="http://schemas.microsoft.com/office/drawing/2014/main" val="96145814"/>
                  </a:ext>
                </a:extLst>
              </a:tr>
              <a:tr h="111899">
                <a:tc>
                  <a:txBody>
                    <a:bodyPr/>
                    <a:lstStyle/>
                    <a:p>
                      <a:pPr algn="ctr">
                        <a:spcAft>
                          <a:spcPts val="600"/>
                        </a:spcAft>
                      </a:pPr>
                      <a:r>
                        <a:rPr lang="en-US" sz="1400">
                          <a:solidFill>
                            <a:srgbClr val="323232"/>
                          </a:solidFill>
                          <a:effectLst/>
                        </a:rPr>
                        <a:t>Gói cước Internet</a:t>
                      </a:r>
                      <a:endParaRPr lang="en-US" sz="1400">
                        <a:solidFill>
                          <a:srgbClr val="323232"/>
                        </a:solidFill>
                        <a:effectLst/>
                        <a:latin typeface="UVN Viet Sach"/>
                        <a:ea typeface="Calibri" panose="020F0502020204030204" pitchFamily="34" charset="0"/>
                        <a:cs typeface="Times New Roman" panose="02020603050405020304" pitchFamily="18" charset="0"/>
                      </a:endParaRPr>
                    </a:p>
                  </a:txBody>
                  <a:tcPr marL="34807" marR="34807" marT="0" marB="0">
                    <a:solidFill>
                      <a:schemeClr val="accent2">
                        <a:lumMod val="60000"/>
                        <a:lumOff val="40000"/>
                      </a:schemeClr>
                    </a:solidFill>
                  </a:tcPr>
                </a:tc>
                <a:tc>
                  <a:txBody>
                    <a:bodyPr/>
                    <a:lstStyle/>
                    <a:p>
                      <a:pPr algn="ctr">
                        <a:spcAft>
                          <a:spcPts val="600"/>
                        </a:spcAft>
                      </a:pPr>
                      <a:r>
                        <a:rPr lang="en-US" sz="1400" b="1">
                          <a:solidFill>
                            <a:srgbClr val="323232"/>
                          </a:solidFill>
                          <a:effectLst/>
                          <a:latin typeface="+mn-lt"/>
                        </a:rPr>
                        <a:t>IP Tĩnh </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nchorCtr="1">
                    <a:solidFill>
                      <a:schemeClr val="bg1"/>
                    </a:solidFill>
                  </a:tcPr>
                </a:tc>
                <a:tc>
                  <a:txBody>
                    <a:bodyPr/>
                    <a:lstStyle/>
                    <a:p>
                      <a:pPr algn="ctr">
                        <a:spcAft>
                          <a:spcPts val="600"/>
                        </a:spcAft>
                      </a:pPr>
                      <a:r>
                        <a:rPr lang="en-US" sz="1400" b="1">
                          <a:solidFill>
                            <a:srgbClr val="323232"/>
                          </a:solidFill>
                          <a:effectLst/>
                          <a:latin typeface="+mn-lt"/>
                        </a:rPr>
                        <a:t>1</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bg1"/>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500,000đ</a:t>
                      </a:r>
                    </a:p>
                  </a:txBody>
                  <a:tcPr marL="68580" marR="68580" marT="0" marB="0">
                    <a:solidFill>
                      <a:schemeClr val="bg1"/>
                    </a:solidFill>
                  </a:tcPr>
                </a:tc>
                <a:tc>
                  <a:txBody>
                    <a:bodyPr/>
                    <a:lstStyle/>
                    <a:p>
                      <a:pPr algn="ctr">
                        <a:spcAft>
                          <a:spcPts val="600"/>
                        </a:spcAft>
                      </a:pPr>
                      <a:r>
                        <a:rPr lang="en-US" sz="1400" b="1">
                          <a:solidFill>
                            <a:srgbClr val="323232"/>
                          </a:solidFill>
                          <a:effectLst/>
                          <a:latin typeface="+mn-lt"/>
                        </a:rPr>
                        <a:t>500,000đ</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34807" marR="34807" marT="0" marB="0" anchor="ctr">
                    <a:solidFill>
                      <a:schemeClr val="bg1"/>
                    </a:solidFill>
                  </a:tcPr>
                </a:tc>
                <a:extLst>
                  <a:ext uri="{0D108BD9-81ED-4DB2-BD59-A6C34878D82A}">
                    <a16:rowId xmlns:a16="http://schemas.microsoft.com/office/drawing/2014/main" val="3336989572"/>
                  </a:ext>
                </a:extLst>
              </a:tr>
              <a:tr h="209721">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Router</a:t>
                      </a:r>
                    </a:p>
                  </a:txBody>
                  <a:tcPr marL="68580" marR="68580" marT="0" marB="0">
                    <a:solidFill>
                      <a:schemeClr val="accent2">
                        <a:lumMod val="60000"/>
                        <a:lumOff val="40000"/>
                      </a:schemeClr>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Cisco ISR4351/K9</a:t>
                      </a:r>
                    </a:p>
                  </a:txBody>
                  <a:tcPr marL="68580" marR="68580" marT="0" marB="0">
                    <a:solidFill>
                      <a:schemeClr val="accent2">
                        <a:lumMod val="40000"/>
                        <a:lumOff val="60000"/>
                      </a:schemeClr>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1</a:t>
                      </a:r>
                    </a:p>
                  </a:txBody>
                  <a:tcPr marL="68580" marR="68580" marT="0" marB="0">
                    <a:solidFill>
                      <a:schemeClr val="accent2">
                        <a:lumMod val="40000"/>
                        <a:lumOff val="60000"/>
                      </a:schemeClr>
                    </a:solidFill>
                  </a:tcPr>
                </a:tc>
                <a:tc>
                  <a:txBody>
                    <a:bodyPr/>
                    <a:lstStyle/>
                    <a:p>
                      <a:pPr algn="ctr">
                        <a:spcAft>
                          <a:spcPts val="600"/>
                        </a:spcAft>
                      </a:pPr>
                      <a:r>
                        <a:rPr lang="en-US" sz="1400" b="1">
                          <a:solidFill>
                            <a:srgbClr val="323232"/>
                          </a:solidFill>
                          <a:effectLst/>
                          <a:latin typeface="Arial" panose="020B0604020202020204" pitchFamily="34" charset="0"/>
                          <a:ea typeface="Calibri" panose="020F0502020204030204" pitchFamily="34" charset="0"/>
                          <a:cs typeface="Arial" panose="020B0604020202020204" pitchFamily="34" charset="0"/>
                        </a:rPr>
                        <a:t>128,800, 000đ</a:t>
                      </a:r>
                    </a:p>
                  </a:txBody>
                  <a:tcPr marL="68580" marR="68580" marT="0" marB="0">
                    <a:solidFill>
                      <a:schemeClr val="accent2">
                        <a:lumMod val="40000"/>
                        <a:lumOff val="60000"/>
                      </a:schemeClr>
                    </a:solidFill>
                  </a:tcPr>
                </a:tc>
                <a:tc>
                  <a:txBody>
                    <a:bodyPr/>
                    <a:lstStyle/>
                    <a:p>
                      <a:pPr algn="ctr">
                        <a:spcAft>
                          <a:spcPts val="600"/>
                        </a:spcAft>
                      </a:pPr>
                      <a:r>
                        <a:rPr lang="en-US" sz="1400" b="1">
                          <a:solidFill>
                            <a:srgbClr val="323232"/>
                          </a:solidFill>
                          <a:effectLst/>
                          <a:latin typeface="Arial" panose="020B0604020202020204" pitchFamily="34" charset="0"/>
                          <a:ea typeface="Calibri" panose="020F0502020204030204" pitchFamily="34" charset="0"/>
                          <a:cs typeface="Arial" panose="020B0604020202020204" pitchFamily="34" charset="0"/>
                        </a:rPr>
                        <a:t>128,800, 000đ</a:t>
                      </a:r>
                    </a:p>
                  </a:txBody>
                  <a:tcPr marL="68580" marR="68580" marT="0" marB="0">
                    <a:solidFill>
                      <a:schemeClr val="accent2">
                        <a:lumMod val="40000"/>
                        <a:lumOff val="60000"/>
                      </a:schemeClr>
                    </a:solidFill>
                  </a:tcPr>
                </a:tc>
                <a:extLst>
                  <a:ext uri="{0D108BD9-81ED-4DB2-BD59-A6C34878D82A}">
                    <a16:rowId xmlns:a16="http://schemas.microsoft.com/office/drawing/2014/main" val="2469699753"/>
                  </a:ext>
                </a:extLst>
              </a:tr>
              <a:tr h="164001">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Firewall</a:t>
                      </a:r>
                    </a:p>
                  </a:txBody>
                  <a:tcPr marL="68580" marR="68580" marT="0" marB="0">
                    <a:solidFill>
                      <a:schemeClr val="accent2">
                        <a:lumMod val="60000"/>
                        <a:lumOff val="40000"/>
                      </a:schemeClr>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Cisco ASA5500X-K9</a:t>
                      </a:r>
                    </a:p>
                  </a:txBody>
                  <a:tcPr marL="68580" marR="68580" marT="0" marB="0">
                    <a:solidFill>
                      <a:schemeClr val="bg1"/>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1</a:t>
                      </a:r>
                    </a:p>
                  </a:txBody>
                  <a:tcPr marL="68580" marR="68580" marT="0" marB="0">
                    <a:solidFill>
                      <a:schemeClr val="bg1"/>
                    </a:solidFill>
                  </a:tcPr>
                </a:tc>
                <a:tc>
                  <a:txBody>
                    <a:bodyPr/>
                    <a:lstStyle/>
                    <a:p>
                      <a:pPr algn="ctr">
                        <a:spcAft>
                          <a:spcPts val="600"/>
                        </a:spcAft>
                      </a:pPr>
                      <a:r>
                        <a:rPr lang="en-US" sz="1400" b="1">
                          <a:solidFill>
                            <a:srgbClr val="323232"/>
                          </a:solidFill>
                          <a:effectLst/>
                          <a:latin typeface="Arial" panose="020B0604020202020204" pitchFamily="34" charset="0"/>
                          <a:ea typeface="Calibri" panose="020F0502020204030204" pitchFamily="34" charset="0"/>
                          <a:cs typeface="Arial" panose="020B0604020202020204" pitchFamily="34" charset="0"/>
                        </a:rPr>
                        <a:t>38,500, 000đ</a:t>
                      </a:r>
                    </a:p>
                  </a:txBody>
                  <a:tcPr marL="68580" marR="68580" marT="0" marB="0">
                    <a:solidFill>
                      <a:schemeClr val="bg1"/>
                    </a:solidFill>
                  </a:tcPr>
                </a:tc>
                <a:tc>
                  <a:txBody>
                    <a:bodyPr/>
                    <a:lstStyle/>
                    <a:p>
                      <a:pPr algn="ctr">
                        <a:spcAft>
                          <a:spcPts val="600"/>
                        </a:spcAft>
                      </a:pPr>
                      <a:r>
                        <a:rPr lang="en-US" sz="1400" b="1">
                          <a:solidFill>
                            <a:srgbClr val="323232"/>
                          </a:solidFill>
                          <a:effectLst/>
                          <a:latin typeface="Arial" panose="020B0604020202020204" pitchFamily="34" charset="0"/>
                          <a:ea typeface="Calibri" panose="020F0502020204030204" pitchFamily="34" charset="0"/>
                          <a:cs typeface="Arial" panose="020B0604020202020204" pitchFamily="34" charset="0"/>
                        </a:rPr>
                        <a:t>38,500, 000đ</a:t>
                      </a:r>
                    </a:p>
                  </a:txBody>
                  <a:tcPr marL="68580" marR="68580" marT="0" marB="0">
                    <a:solidFill>
                      <a:schemeClr val="bg1"/>
                    </a:solidFill>
                  </a:tcPr>
                </a:tc>
                <a:extLst>
                  <a:ext uri="{0D108BD9-81ED-4DB2-BD59-A6C34878D82A}">
                    <a16:rowId xmlns:a16="http://schemas.microsoft.com/office/drawing/2014/main" val="731468668"/>
                  </a:ext>
                </a:extLst>
              </a:tr>
              <a:tr h="164001">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Switch Layer 3</a:t>
                      </a:r>
                    </a:p>
                  </a:txBody>
                  <a:tcPr marL="68580" marR="68580" marT="0" marB="0">
                    <a:solidFill>
                      <a:schemeClr val="accent2">
                        <a:lumMod val="60000"/>
                        <a:lumOff val="40000"/>
                      </a:schemeClr>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Cisco WS-C3650-24TS-s</a:t>
                      </a:r>
                    </a:p>
                  </a:txBody>
                  <a:tcPr marL="68580" marR="68580" marT="0" marB="0">
                    <a:solidFill>
                      <a:schemeClr val="accent2">
                        <a:lumMod val="40000"/>
                        <a:lumOff val="60000"/>
                      </a:schemeClr>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1</a:t>
                      </a:r>
                    </a:p>
                  </a:txBody>
                  <a:tcPr marL="68580" marR="68580" marT="0" marB="0">
                    <a:solidFill>
                      <a:schemeClr val="accent2">
                        <a:lumMod val="40000"/>
                        <a:lumOff val="60000"/>
                      </a:schemeClr>
                    </a:solidFill>
                  </a:tcPr>
                </a:tc>
                <a:tc>
                  <a:txBody>
                    <a:bodyPr/>
                    <a:lstStyle/>
                    <a:p>
                      <a:pPr algn="ctr">
                        <a:spcAft>
                          <a:spcPts val="600"/>
                        </a:spcAft>
                      </a:pPr>
                      <a:r>
                        <a:rPr lang="en-US" sz="1400" b="1">
                          <a:solidFill>
                            <a:srgbClr val="323232"/>
                          </a:solidFill>
                          <a:effectLst/>
                          <a:latin typeface="Arial" panose="020B0604020202020204" pitchFamily="34" charset="0"/>
                          <a:ea typeface="Calibri" panose="020F0502020204030204" pitchFamily="34" charset="0"/>
                          <a:cs typeface="Arial" panose="020B0604020202020204" pitchFamily="34" charset="0"/>
                        </a:rPr>
                        <a:t>84,800,000đ</a:t>
                      </a:r>
                    </a:p>
                  </a:txBody>
                  <a:tcPr marL="68580" marR="68580" marT="0" marB="0">
                    <a:solidFill>
                      <a:schemeClr val="accent2">
                        <a:lumMod val="40000"/>
                        <a:lumOff val="60000"/>
                      </a:schemeClr>
                    </a:solidFill>
                  </a:tcPr>
                </a:tc>
                <a:tc>
                  <a:txBody>
                    <a:bodyPr/>
                    <a:lstStyle/>
                    <a:p>
                      <a:pPr algn="ctr">
                        <a:spcAft>
                          <a:spcPts val="600"/>
                        </a:spcAft>
                      </a:pPr>
                      <a:r>
                        <a:rPr lang="en-US" sz="1400" b="1">
                          <a:solidFill>
                            <a:srgbClr val="323232"/>
                          </a:solidFill>
                          <a:effectLst/>
                          <a:latin typeface="Arial" panose="020B0604020202020204" pitchFamily="34" charset="0"/>
                          <a:ea typeface="Calibri" panose="020F0502020204030204" pitchFamily="34" charset="0"/>
                          <a:cs typeface="Arial" panose="020B0604020202020204" pitchFamily="34" charset="0"/>
                        </a:rPr>
                        <a:t>84,800,000đ</a:t>
                      </a:r>
                    </a:p>
                  </a:txBody>
                  <a:tcPr marL="68580" marR="68580" marT="0" marB="0">
                    <a:solidFill>
                      <a:schemeClr val="accent2">
                        <a:lumMod val="40000"/>
                        <a:lumOff val="60000"/>
                      </a:schemeClr>
                    </a:solidFill>
                  </a:tcPr>
                </a:tc>
                <a:extLst>
                  <a:ext uri="{0D108BD9-81ED-4DB2-BD59-A6C34878D82A}">
                    <a16:rowId xmlns:a16="http://schemas.microsoft.com/office/drawing/2014/main" val="2466477557"/>
                  </a:ext>
                </a:extLst>
              </a:tr>
              <a:tr h="164001">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Switch layer 2</a:t>
                      </a:r>
                    </a:p>
                  </a:txBody>
                  <a:tcPr marL="68580" marR="68580" marT="0" marB="0">
                    <a:solidFill>
                      <a:schemeClr val="accent2">
                        <a:lumMod val="60000"/>
                        <a:lumOff val="40000"/>
                      </a:schemeClr>
                    </a:solidFill>
                  </a:tcPr>
                </a:tc>
                <a:tc>
                  <a:txBody>
                    <a:bodyPr/>
                    <a:lstStyle/>
                    <a:p>
                      <a:pPr algn="ctr">
                        <a:spcAft>
                          <a:spcPts val="600"/>
                        </a:spcAft>
                      </a:pPr>
                      <a:r>
                        <a:rPr lang="en-US" sz="1400" b="1" i="0">
                          <a:solidFill>
                            <a:srgbClr val="323232"/>
                          </a:solidFill>
                          <a:effectLst/>
                          <a:latin typeface="+mn-lt"/>
                          <a:ea typeface="Calibri" panose="020F0502020204030204" pitchFamily="34" charset="0"/>
                          <a:cs typeface="Times New Roman" panose="02020603050405020304" pitchFamily="18" charset="0"/>
                        </a:rPr>
                        <a:t>D-Link</a:t>
                      </a:r>
                      <a:br>
                        <a:rPr lang="en-US" sz="1400" b="1">
                          <a:solidFill>
                            <a:srgbClr val="323232"/>
                          </a:solidFill>
                          <a:effectLst/>
                          <a:latin typeface="+mn-lt"/>
                          <a:ea typeface="Calibri" panose="020F0502020204030204" pitchFamily="34" charset="0"/>
                          <a:cs typeface="Times New Roman" panose="02020603050405020304" pitchFamily="18" charset="0"/>
                        </a:rPr>
                      </a:br>
                      <a:r>
                        <a:rPr lang="en-US" sz="1400" b="1" i="0">
                          <a:solidFill>
                            <a:srgbClr val="323232"/>
                          </a:solidFill>
                          <a:effectLst/>
                          <a:latin typeface="+mn-lt"/>
                          <a:ea typeface="Calibri" panose="020F0502020204030204" pitchFamily="34" charset="0"/>
                          <a:cs typeface="Times New Roman" panose="02020603050405020304" pitchFamily="18" charset="0"/>
                        </a:rPr>
                        <a:t>DGS-3000- 52L</a:t>
                      </a:r>
                      <a:endParaRPr lang="en-US" sz="1400" b="1">
                        <a:solidFill>
                          <a:srgbClr val="323232"/>
                        </a:solidFill>
                        <a:effectLst/>
                        <a:latin typeface="+mn-lt"/>
                        <a:ea typeface="Calibri" panose="020F0502020204030204" pitchFamily="34" charset="0"/>
                        <a:cs typeface="Times New Roman" panose="02020603050405020304" pitchFamily="18" charset="0"/>
                      </a:endParaRPr>
                    </a:p>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 </a:t>
                      </a:r>
                    </a:p>
                  </a:txBody>
                  <a:tcPr marL="68580" marR="68580" marT="0" marB="0">
                    <a:solidFill>
                      <a:schemeClr val="bg1"/>
                    </a:solidFill>
                  </a:tcPr>
                </a:tc>
                <a:tc>
                  <a:txBody>
                    <a:bodyPr/>
                    <a:lstStyle/>
                    <a:p>
                      <a:pPr algn="ctr">
                        <a:spcAft>
                          <a:spcPts val="600"/>
                        </a:spcAft>
                      </a:pPr>
                      <a:endParaRPr lang="en-US" sz="1400" b="1">
                        <a:solidFill>
                          <a:srgbClr val="323232"/>
                        </a:solidFill>
                        <a:effectLst/>
                        <a:latin typeface="+mn-lt"/>
                        <a:ea typeface="Calibri" panose="020F0502020204030204" pitchFamily="34" charset="0"/>
                        <a:cs typeface="Times New Roman" panose="02020603050405020304" pitchFamily="18" charset="0"/>
                      </a:endParaRPr>
                    </a:p>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1</a:t>
                      </a:r>
                    </a:p>
                  </a:txBody>
                  <a:tcPr marL="68580" marR="68580" marT="0" marB="0">
                    <a:solidFill>
                      <a:schemeClr val="bg1"/>
                    </a:solidFill>
                  </a:tcPr>
                </a:tc>
                <a:tc>
                  <a:txBody>
                    <a:bodyPr/>
                    <a:lstStyle/>
                    <a:p>
                      <a:pPr algn="ctr">
                        <a:spcAft>
                          <a:spcPts val="600"/>
                        </a:spcAft>
                      </a:pPr>
                      <a:r>
                        <a:rPr lang="en-US" sz="1400" b="1">
                          <a:solidFill>
                            <a:srgbClr val="323232"/>
                          </a:solidFill>
                          <a:effectLst/>
                          <a:latin typeface="Arial" panose="020B0604020202020204" pitchFamily="34" charset="0"/>
                          <a:ea typeface="Calibri" panose="020F0502020204030204" pitchFamily="34" charset="0"/>
                          <a:cs typeface="Arial" panose="020B0604020202020204" pitchFamily="34" charset="0"/>
                        </a:rPr>
                        <a:t>46, 000, 000đ</a:t>
                      </a:r>
                    </a:p>
                  </a:txBody>
                  <a:tcPr marL="68580" marR="68580" marT="0" marB="0">
                    <a:solidFill>
                      <a:schemeClr val="bg1"/>
                    </a:solidFill>
                  </a:tcPr>
                </a:tc>
                <a:tc>
                  <a:txBody>
                    <a:bodyPr/>
                    <a:lstStyle/>
                    <a:p>
                      <a:pPr algn="ctr">
                        <a:spcAft>
                          <a:spcPts val="600"/>
                        </a:spcAft>
                      </a:pPr>
                      <a:r>
                        <a:rPr lang="en-US" sz="1400" b="1">
                          <a:solidFill>
                            <a:srgbClr val="323232"/>
                          </a:solidFill>
                          <a:effectLst/>
                          <a:latin typeface="Arial" panose="020B0604020202020204" pitchFamily="34" charset="0"/>
                          <a:ea typeface="Calibri" panose="020F0502020204030204" pitchFamily="34" charset="0"/>
                          <a:cs typeface="Arial" panose="020B0604020202020204" pitchFamily="34" charset="0"/>
                        </a:rPr>
                        <a:t>46, 000, 000đ</a:t>
                      </a:r>
                    </a:p>
                  </a:txBody>
                  <a:tcPr marL="68580" marR="68580" marT="0" marB="0">
                    <a:solidFill>
                      <a:schemeClr val="bg1"/>
                    </a:solidFill>
                  </a:tcPr>
                </a:tc>
                <a:extLst>
                  <a:ext uri="{0D108BD9-81ED-4DB2-BD59-A6C34878D82A}">
                    <a16:rowId xmlns:a16="http://schemas.microsoft.com/office/drawing/2014/main" val="2353661907"/>
                  </a:ext>
                </a:extLst>
              </a:tr>
              <a:tr h="367361">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Mesh wifi</a:t>
                      </a:r>
                    </a:p>
                  </a:txBody>
                  <a:tcPr marL="68580" marR="68580" marT="0" marB="0">
                    <a:solidFill>
                      <a:schemeClr val="accent2">
                        <a:lumMod val="60000"/>
                        <a:lumOff val="40000"/>
                      </a:schemeClr>
                    </a:solidFill>
                  </a:tcPr>
                </a:tc>
                <a:tc>
                  <a:txBody>
                    <a:bodyPr/>
                    <a:lstStyle/>
                    <a:p>
                      <a:pPr algn="ctr">
                        <a:spcAft>
                          <a:spcPts val="600"/>
                        </a:spcAft>
                      </a:pPr>
                      <a:r>
                        <a:rPr lang="en-US" sz="1400" b="1" i="0">
                          <a:solidFill>
                            <a:srgbClr val="323232"/>
                          </a:solidFill>
                          <a:effectLst/>
                          <a:latin typeface="+mn-lt"/>
                          <a:ea typeface="Calibri" panose="020F0502020204030204" pitchFamily="34" charset="0"/>
                          <a:cs typeface="Times New Roman" panose="02020603050405020304" pitchFamily="18" charset="0"/>
                        </a:rPr>
                        <a:t>ASUS XD4 (B-2-PK) AX1800 wifi 6</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1</a:t>
                      </a:r>
                    </a:p>
                  </a:txBody>
                  <a:tcPr marL="68580" marR="68580" marT="0" marB="0">
                    <a:solidFill>
                      <a:schemeClr val="accent2">
                        <a:lumMod val="40000"/>
                        <a:lumOff val="60000"/>
                      </a:schemeClr>
                    </a:solidFill>
                  </a:tcPr>
                </a:tc>
                <a:tc>
                  <a:txBody>
                    <a:bodyPr/>
                    <a:lstStyle/>
                    <a:p>
                      <a:pPr algn="ctr">
                        <a:spcAft>
                          <a:spcPts val="600"/>
                        </a:spcAft>
                      </a:pPr>
                      <a:r>
                        <a:rPr lang="en-US" sz="1400" b="1">
                          <a:solidFill>
                            <a:srgbClr val="323232"/>
                          </a:solidFill>
                          <a:effectLst/>
                          <a:latin typeface="Arial" panose="020B0604020202020204" pitchFamily="34" charset="0"/>
                          <a:ea typeface="Calibri" panose="020F0502020204030204" pitchFamily="34" charset="0"/>
                          <a:cs typeface="Arial" panose="020B0604020202020204" pitchFamily="34" charset="0"/>
                        </a:rPr>
                        <a:t>5,000,000đ</a:t>
                      </a:r>
                    </a:p>
                  </a:txBody>
                  <a:tcPr marL="68580" marR="68580" marT="0" marB="0">
                    <a:solidFill>
                      <a:schemeClr val="accent2">
                        <a:lumMod val="40000"/>
                        <a:lumOff val="60000"/>
                      </a:schemeClr>
                    </a:solidFill>
                  </a:tcPr>
                </a:tc>
                <a:tc>
                  <a:txBody>
                    <a:bodyPr/>
                    <a:lstStyle/>
                    <a:p>
                      <a:pPr algn="ctr">
                        <a:spcAft>
                          <a:spcPts val="600"/>
                        </a:spcAft>
                      </a:pPr>
                      <a:r>
                        <a:rPr lang="en-US" sz="1400" b="1">
                          <a:solidFill>
                            <a:srgbClr val="323232"/>
                          </a:solidFill>
                          <a:effectLst/>
                          <a:latin typeface="Arial" panose="020B0604020202020204" pitchFamily="34" charset="0"/>
                          <a:ea typeface="Calibri" panose="020F0502020204030204" pitchFamily="34" charset="0"/>
                          <a:cs typeface="Arial" panose="020B0604020202020204" pitchFamily="34" charset="0"/>
                        </a:rPr>
                        <a:t>5,000,000đ</a:t>
                      </a:r>
                    </a:p>
                  </a:txBody>
                  <a:tcPr marL="68580" marR="68580" marT="0" marB="0">
                    <a:solidFill>
                      <a:schemeClr val="accent2">
                        <a:lumMod val="40000"/>
                        <a:lumOff val="60000"/>
                      </a:schemeClr>
                    </a:solidFill>
                  </a:tcPr>
                </a:tc>
                <a:extLst>
                  <a:ext uri="{0D108BD9-81ED-4DB2-BD59-A6C34878D82A}">
                    <a16:rowId xmlns:a16="http://schemas.microsoft.com/office/drawing/2014/main" val="2994376054"/>
                  </a:ext>
                </a:extLst>
              </a:tr>
              <a:tr h="194139">
                <a:tc>
                  <a:txBody>
                    <a:bodyPr/>
                    <a:lstStyle/>
                    <a:p>
                      <a:pPr algn="ctr">
                        <a:spcAft>
                          <a:spcPts val="600"/>
                        </a:spcAft>
                      </a:pPr>
                      <a:r>
                        <a:rPr lang="en-US" sz="1400" b="1" i="0">
                          <a:solidFill>
                            <a:srgbClr val="323232"/>
                          </a:solidFill>
                          <a:effectLst/>
                          <a:latin typeface="+mn-lt"/>
                          <a:ea typeface="Calibri" panose="020F0502020204030204" pitchFamily="34" charset="0"/>
                          <a:cs typeface="Times New Roman" panose="02020603050405020304" pitchFamily="18" charset="0"/>
                        </a:rPr>
                        <a:t>Cáp mạng</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algn="ctr">
                        <a:spcAft>
                          <a:spcPts val="600"/>
                        </a:spcAft>
                      </a:pPr>
                      <a:r>
                        <a:rPr lang="en-US" sz="1400" b="1">
                          <a:solidFill>
                            <a:srgbClr val="323232"/>
                          </a:solidFill>
                          <a:effectLst/>
                          <a:latin typeface="+mn-lt"/>
                          <a:ea typeface="Times New Roman" panose="02020603050405020304" pitchFamily="18" charset="0"/>
                          <a:cs typeface="Times New Roman" panose="02020603050405020304" pitchFamily="18" charset="0"/>
                        </a:rPr>
                        <a:t>CAT6 STP</a:t>
                      </a:r>
                      <a:endParaRPr lang="en-US" sz="1400" b="1">
                        <a:solidFill>
                          <a:srgbClr val="323232"/>
                        </a:solidFill>
                        <a:effectLst/>
                        <a:latin typeface="+mn-lt"/>
                        <a:ea typeface="Calibri" panose="020F0502020204030204" pitchFamily="34" charset="0"/>
                        <a:cs typeface="Times New Roman" panose="02020603050405020304" pitchFamily="18" charset="0"/>
                      </a:endParaRPr>
                    </a:p>
                    <a:p>
                      <a:pPr algn="ctr">
                        <a:spcAft>
                          <a:spcPts val="600"/>
                        </a:spcAft>
                      </a:pPr>
                      <a:r>
                        <a:rPr lang="en-US" sz="1400" b="1">
                          <a:solidFill>
                            <a:srgbClr val="323232"/>
                          </a:solidFill>
                          <a:effectLst/>
                          <a:latin typeface="+mn-lt"/>
                          <a:ea typeface="Times New Roman" panose="02020603050405020304" pitchFamily="18" charset="0"/>
                          <a:cs typeface="Times New Roman" panose="02020603050405020304" pitchFamily="18" charset="0"/>
                        </a:rPr>
                        <a:t>Ugreen</a:t>
                      </a:r>
                      <a:endParaRPr lang="en-US" sz="1400" b="1">
                        <a:solidFill>
                          <a:srgbClr val="323232"/>
                        </a:solidFill>
                        <a:effectLst/>
                        <a:latin typeface="+mn-lt"/>
                        <a:ea typeface="Calibri" panose="020F0502020204030204" pitchFamily="34" charset="0"/>
                        <a:cs typeface="Times New Roman" panose="02020603050405020304" pitchFamily="18" charset="0"/>
                      </a:endParaRPr>
                    </a:p>
                    <a:p>
                      <a:pPr algn="ctr">
                        <a:spcAft>
                          <a:spcPts val="600"/>
                        </a:spcAft>
                      </a:pPr>
                      <a:r>
                        <a:rPr lang="en-US" sz="1400" b="1">
                          <a:solidFill>
                            <a:srgbClr val="323232"/>
                          </a:solidFill>
                          <a:effectLst/>
                          <a:latin typeface="+mn-lt"/>
                          <a:ea typeface="Times New Roman" panose="02020603050405020304" pitchFamily="18" charset="0"/>
                          <a:cs typeface="Times New Roman" panose="02020603050405020304" pitchFamily="18" charset="0"/>
                        </a:rPr>
                        <a:t>108UM1125 3NW</a:t>
                      </a:r>
                      <a:endParaRPr lang="en-US" sz="1400" b="1">
                        <a:solidFill>
                          <a:srgbClr val="323232"/>
                        </a:solidFill>
                        <a:effectLst/>
                        <a:latin typeface="+mn-lt"/>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ctr">
                        <a:spcAft>
                          <a:spcPts val="600"/>
                        </a:spcAft>
                      </a:pPr>
                      <a:endParaRPr lang="en-US" sz="1400" b="1">
                        <a:solidFill>
                          <a:srgbClr val="323232"/>
                        </a:solidFill>
                        <a:effectLst/>
                        <a:latin typeface="+mn-lt"/>
                        <a:ea typeface="Calibri" panose="020F0502020204030204" pitchFamily="34" charset="0"/>
                        <a:cs typeface="Times New Roman" panose="02020603050405020304" pitchFamily="18" charset="0"/>
                      </a:endParaRPr>
                    </a:p>
                    <a:p>
                      <a:pPr algn="ctr">
                        <a:spcAft>
                          <a:spcPts val="600"/>
                        </a:spcAft>
                      </a:pPr>
                      <a:r>
                        <a:rPr lang="en-US" sz="1400" b="1">
                          <a:solidFill>
                            <a:srgbClr val="323232"/>
                          </a:solidFill>
                          <a:effectLst/>
                          <a:latin typeface="+mn-lt"/>
                          <a:ea typeface="Calibri" panose="020F0502020204030204" pitchFamily="34" charset="0"/>
                          <a:cs typeface="Times New Roman" panose="02020603050405020304" pitchFamily="18" charset="0"/>
                        </a:rPr>
                        <a:t>100m</a:t>
                      </a:r>
                    </a:p>
                  </a:txBody>
                  <a:tcPr marL="68580" marR="68580" marT="0" marB="0">
                    <a:solidFill>
                      <a:schemeClr val="bg1"/>
                    </a:solidFill>
                  </a:tcPr>
                </a:tc>
                <a:tc>
                  <a:txBody>
                    <a:bodyPr/>
                    <a:lstStyle/>
                    <a:p>
                      <a:pPr algn="ctr">
                        <a:spcAft>
                          <a:spcPts val="600"/>
                        </a:spcAft>
                      </a:pPr>
                      <a:endParaRPr lang="en-US" sz="1400" b="1">
                        <a:solidFill>
                          <a:srgbClr val="323232"/>
                        </a:solidFill>
                        <a:effectLst/>
                        <a:latin typeface="Arial" panose="020B0604020202020204" pitchFamily="34" charset="0"/>
                        <a:ea typeface="Calibri" panose="020F0502020204030204" pitchFamily="34" charset="0"/>
                        <a:cs typeface="Arial" panose="020B0604020202020204" pitchFamily="34" charset="0"/>
                      </a:endParaRPr>
                    </a:p>
                    <a:p>
                      <a:pPr algn="ctr">
                        <a:spcAft>
                          <a:spcPts val="600"/>
                        </a:spcAft>
                      </a:pPr>
                      <a:r>
                        <a:rPr lang="en-US" sz="1400" b="1">
                          <a:solidFill>
                            <a:srgbClr val="323232"/>
                          </a:solidFill>
                          <a:effectLst/>
                          <a:latin typeface="Arial" panose="020B0604020202020204" pitchFamily="34" charset="0"/>
                          <a:ea typeface="Calibri" panose="020F0502020204030204" pitchFamily="34" charset="0"/>
                          <a:cs typeface="Arial" panose="020B0604020202020204" pitchFamily="34" charset="0"/>
                        </a:rPr>
                        <a:t>1,425,000đ</a:t>
                      </a:r>
                    </a:p>
                  </a:txBody>
                  <a:tcPr marL="68580" marR="68580" marT="0" marB="0">
                    <a:solidFill>
                      <a:schemeClr val="bg1"/>
                    </a:solidFill>
                  </a:tcPr>
                </a:tc>
                <a:tc>
                  <a:txBody>
                    <a:bodyPr/>
                    <a:lstStyle/>
                    <a:p>
                      <a:pPr algn="ctr">
                        <a:spcAft>
                          <a:spcPts val="600"/>
                        </a:spcAft>
                      </a:pPr>
                      <a:endParaRPr lang="en-US" sz="1400" b="1">
                        <a:solidFill>
                          <a:srgbClr val="323232"/>
                        </a:solidFill>
                        <a:effectLst/>
                        <a:latin typeface="Arial" panose="020B0604020202020204" pitchFamily="34" charset="0"/>
                        <a:ea typeface="Calibri" panose="020F0502020204030204" pitchFamily="34" charset="0"/>
                        <a:cs typeface="Arial" panose="020B0604020202020204" pitchFamily="34" charset="0"/>
                      </a:endParaRPr>
                    </a:p>
                    <a:p>
                      <a:pPr algn="ctr">
                        <a:spcAft>
                          <a:spcPts val="600"/>
                        </a:spcAft>
                      </a:pPr>
                      <a:r>
                        <a:rPr lang="en-US" sz="1400" b="1">
                          <a:solidFill>
                            <a:srgbClr val="323232"/>
                          </a:solidFill>
                          <a:effectLst/>
                          <a:latin typeface="Arial" panose="020B0604020202020204" pitchFamily="34" charset="0"/>
                          <a:ea typeface="Calibri" panose="020F0502020204030204" pitchFamily="34" charset="0"/>
                          <a:cs typeface="Arial" panose="020B0604020202020204" pitchFamily="34" charset="0"/>
                        </a:rPr>
                        <a:t>1,425,000đ</a:t>
                      </a:r>
                    </a:p>
                  </a:txBody>
                  <a:tcPr marL="68580" marR="68580" marT="0" marB="0">
                    <a:solidFill>
                      <a:schemeClr val="bg1"/>
                    </a:solidFill>
                  </a:tcPr>
                </a:tc>
                <a:extLst>
                  <a:ext uri="{0D108BD9-81ED-4DB2-BD59-A6C34878D82A}">
                    <a16:rowId xmlns:a16="http://schemas.microsoft.com/office/drawing/2014/main" val="1406846936"/>
                  </a:ext>
                </a:extLst>
              </a:tr>
            </a:tbl>
          </a:graphicData>
        </a:graphic>
      </p:graphicFrame>
      <p:sp>
        <p:nvSpPr>
          <p:cNvPr id="21" name="TextBox 20">
            <a:extLst>
              <a:ext uri="{FF2B5EF4-FFF2-40B4-BE49-F238E27FC236}">
                <a16:creationId xmlns:a16="http://schemas.microsoft.com/office/drawing/2014/main" id="{B571FAAF-16FC-C861-1C40-A11CBCEC6442}"/>
              </a:ext>
            </a:extLst>
          </p:cNvPr>
          <p:cNvSpPr txBox="1"/>
          <p:nvPr/>
        </p:nvSpPr>
        <p:spPr>
          <a:xfrm>
            <a:off x="1986968" y="256723"/>
            <a:ext cx="7563431" cy="646331"/>
          </a:xfrm>
          <a:prstGeom prst="rect">
            <a:avLst/>
          </a:prstGeom>
          <a:noFill/>
        </p:spPr>
        <p:txBody>
          <a:bodyPr wrap="square" rtlCol="0">
            <a:spAutoFit/>
          </a:bodyPr>
          <a:lstStyle/>
          <a:p>
            <a:r>
              <a:rPr lang="en-US" sz="3600" b="1">
                <a:solidFill>
                  <a:schemeClr val="accent2">
                    <a:lumMod val="50000"/>
                  </a:schemeClr>
                </a:solidFill>
                <a:effectLst>
                  <a:outerShdw blurRad="38100" dist="38100" dir="2700000" algn="tl">
                    <a:srgbClr val="000000">
                      <a:alpha val="43137"/>
                    </a:srgbClr>
                  </a:outerShdw>
                </a:effectLst>
              </a:rPr>
              <a:t>Chi phí hoạt động &amp; các dịch vụ</a:t>
            </a:r>
          </a:p>
        </p:txBody>
      </p:sp>
      <p:sp>
        <p:nvSpPr>
          <p:cNvPr id="22" name="TextBox 21">
            <a:extLst>
              <a:ext uri="{FF2B5EF4-FFF2-40B4-BE49-F238E27FC236}">
                <a16:creationId xmlns:a16="http://schemas.microsoft.com/office/drawing/2014/main" id="{F5D686F4-E6DD-3552-5365-171354364547}"/>
              </a:ext>
            </a:extLst>
          </p:cNvPr>
          <p:cNvSpPr txBox="1"/>
          <p:nvPr/>
        </p:nvSpPr>
        <p:spPr>
          <a:xfrm>
            <a:off x="1295400" y="1147457"/>
            <a:ext cx="3962400" cy="461665"/>
          </a:xfrm>
          <a:prstGeom prst="rect">
            <a:avLst/>
          </a:prstGeom>
          <a:noFill/>
        </p:spPr>
        <p:txBody>
          <a:bodyPr wrap="square" rtlCol="0">
            <a:spAutoFit/>
          </a:bodyPr>
          <a:lstStyle/>
          <a:p>
            <a:r>
              <a:rPr lang="en-US" sz="2400" b="1" dirty="0">
                <a:solidFill>
                  <a:srgbClr val="323232"/>
                </a:solidFill>
                <a:effectLst>
                  <a:outerShdw blurRad="38100" dist="38100" dir="2700000" algn="tl">
                    <a:srgbClr val="000000">
                      <a:alpha val="43137"/>
                    </a:srgbClr>
                  </a:outerShdw>
                </a:effectLst>
                <a:latin typeface="+mj-lt"/>
              </a:rPr>
              <a:t>Chi </a:t>
            </a:r>
            <a:r>
              <a:rPr lang="en-US" sz="2400" b="1" dirty="0" err="1">
                <a:solidFill>
                  <a:srgbClr val="323232"/>
                </a:solidFill>
                <a:effectLst>
                  <a:outerShdw blurRad="38100" dist="38100" dir="2700000" algn="tl">
                    <a:srgbClr val="000000">
                      <a:alpha val="43137"/>
                    </a:srgbClr>
                  </a:outerShdw>
                </a:effectLst>
                <a:latin typeface="+mj-lt"/>
              </a:rPr>
              <a:t>nhánh</a:t>
            </a:r>
            <a:r>
              <a:rPr lang="en-US" sz="2400" b="1" dirty="0">
                <a:solidFill>
                  <a:srgbClr val="323232"/>
                </a:solidFill>
                <a:effectLst>
                  <a:outerShdw blurRad="38100" dist="38100" dir="2700000" algn="tl">
                    <a:srgbClr val="000000">
                      <a:alpha val="43137"/>
                    </a:srgbClr>
                  </a:outerShdw>
                </a:effectLst>
                <a:latin typeface="+mj-lt"/>
              </a:rPr>
              <a:t>: </a:t>
            </a:r>
            <a:r>
              <a:rPr lang="en-US" sz="2400" b="1" dirty="0">
                <a:solidFill>
                  <a:srgbClr val="323232"/>
                </a:solidFill>
                <a:effectLst>
                  <a:outerShdw blurRad="38100" dist="38100" dir="2700000" algn="tl">
                    <a:srgbClr val="000000">
                      <a:alpha val="43137"/>
                    </a:srgbClr>
                  </a:outerShdw>
                </a:effectLst>
                <a:latin typeface="+mj-lt"/>
                <a:ea typeface="Calibri" panose="020F0502020204030204" pitchFamily="34" charset="0"/>
              </a:rPr>
              <a:t>304,775,000đ</a:t>
            </a:r>
            <a:endParaRPr lang="en-US" sz="2400" b="1" dirty="0">
              <a:solidFill>
                <a:srgbClr val="323232"/>
              </a:solidFill>
              <a:effectLst>
                <a:outerShdw blurRad="38100" dist="38100" dir="2700000" algn="tl">
                  <a:srgbClr val="000000">
                    <a:alpha val="43137"/>
                  </a:srgbClr>
                </a:outerShdw>
              </a:effectLst>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17" name="TextBox 16">
            <a:extLst>
              <a:ext uri="{FF2B5EF4-FFF2-40B4-BE49-F238E27FC236}">
                <a16:creationId xmlns:a16="http://schemas.microsoft.com/office/drawing/2014/main" id="{A2484039-03C5-9F81-3782-620D5C4D27AD}"/>
              </a:ext>
            </a:extLst>
          </p:cNvPr>
          <p:cNvSpPr txBox="1"/>
          <p:nvPr/>
        </p:nvSpPr>
        <p:spPr>
          <a:xfrm>
            <a:off x="1915886" y="1123368"/>
            <a:ext cx="6154056" cy="400110"/>
          </a:xfrm>
          <a:prstGeom prst="rect">
            <a:avLst/>
          </a:prstGeom>
          <a:noFill/>
        </p:spPr>
        <p:txBody>
          <a:bodyPr wrap="square">
            <a:spAutoFit/>
          </a:bodyPr>
          <a:lstStyle/>
          <a:p>
            <a:r>
              <a:rPr lang="en-US" sz="2000" b="1">
                <a:solidFill>
                  <a:srgbClr val="323232"/>
                </a:solidFill>
                <a:effectLst>
                  <a:outerShdw blurRad="38100" dist="38100" dir="2700000" algn="tl">
                    <a:srgbClr val="000000">
                      <a:alpha val="43137"/>
                    </a:srgbClr>
                  </a:outerShdw>
                </a:effectLst>
              </a:rPr>
              <a:t>Các dịch vụ</a:t>
            </a:r>
            <a:endParaRPr lang="en-US" sz="2000">
              <a:solidFill>
                <a:srgbClr val="323232"/>
              </a:solidFill>
            </a:endParaRPr>
          </a:p>
        </p:txBody>
      </p:sp>
      <p:sp>
        <p:nvSpPr>
          <p:cNvPr id="18" name="TextBox 17">
            <a:extLst>
              <a:ext uri="{FF2B5EF4-FFF2-40B4-BE49-F238E27FC236}">
                <a16:creationId xmlns:a16="http://schemas.microsoft.com/office/drawing/2014/main" id="{2FAB22E2-57F0-6755-D9B5-523DAEB24A69}"/>
              </a:ext>
            </a:extLst>
          </p:cNvPr>
          <p:cNvSpPr txBox="1"/>
          <p:nvPr/>
        </p:nvSpPr>
        <p:spPr>
          <a:xfrm>
            <a:off x="2915882" y="329294"/>
            <a:ext cx="7563431" cy="646331"/>
          </a:xfrm>
          <a:prstGeom prst="rect">
            <a:avLst/>
          </a:prstGeom>
          <a:noFill/>
        </p:spPr>
        <p:txBody>
          <a:bodyPr wrap="square" rtlCol="0">
            <a:spAutoFit/>
          </a:bodyPr>
          <a:lstStyle/>
          <a:p>
            <a:r>
              <a:rPr lang="en-US" sz="3600" b="1">
                <a:solidFill>
                  <a:schemeClr val="accent2">
                    <a:lumMod val="50000"/>
                  </a:schemeClr>
                </a:solidFill>
                <a:effectLst>
                  <a:outerShdw blurRad="38100" dist="38100" dir="2700000" algn="tl">
                    <a:srgbClr val="000000">
                      <a:alpha val="43137"/>
                    </a:srgbClr>
                  </a:outerShdw>
                </a:effectLst>
              </a:rPr>
              <a:t>Chi phí hoạt động &amp; các dịch vụ</a:t>
            </a:r>
          </a:p>
        </p:txBody>
      </p:sp>
      <p:sp>
        <p:nvSpPr>
          <p:cNvPr id="20" name="TextBox 19">
            <a:extLst>
              <a:ext uri="{FF2B5EF4-FFF2-40B4-BE49-F238E27FC236}">
                <a16:creationId xmlns:a16="http://schemas.microsoft.com/office/drawing/2014/main" id="{CCF894D1-E56D-7B35-A3D2-A9BDF01E3E80}"/>
              </a:ext>
            </a:extLst>
          </p:cNvPr>
          <p:cNvSpPr txBox="1"/>
          <p:nvPr/>
        </p:nvSpPr>
        <p:spPr>
          <a:xfrm>
            <a:off x="1422400" y="1599683"/>
            <a:ext cx="9347200" cy="1641475"/>
          </a:xfrm>
          <a:prstGeom prst="rect">
            <a:avLst/>
          </a:prstGeom>
          <a:noFill/>
        </p:spPr>
        <p:txBody>
          <a:bodyPr wrap="square">
            <a:spAutoFit/>
          </a:bodyPr>
          <a:lstStyle/>
          <a:p>
            <a:pPr marL="285750" marR="450215" indent="-285750" algn="just">
              <a:spcBef>
                <a:spcPts val="500"/>
              </a:spcBef>
              <a:spcAft>
                <a:spcPts val="500"/>
              </a:spcAft>
              <a:buFontTx/>
              <a:buChar char="-"/>
            </a:pPr>
            <a:r>
              <a:rPr lang="en-US" sz="1600" dirty="0" err="1">
                <a:solidFill>
                  <a:srgbClr val="323232"/>
                </a:solidFill>
                <a:effectLst/>
                <a:latin typeface="+mn-lt"/>
                <a:ea typeface="Times New Roman" panose="02020603050405020304" pitchFamily="18" charset="0"/>
                <a:cs typeface="Times New Roman" panose="02020603050405020304" pitchFamily="18" charset="0"/>
              </a:rPr>
              <a:t>Phí</a:t>
            </a:r>
            <a:r>
              <a:rPr lang="en-US" sz="1600" dirty="0">
                <a:solidFill>
                  <a:srgbClr val="323232"/>
                </a:solidFill>
                <a:effectLst/>
                <a:latin typeface="+mn-lt"/>
                <a:ea typeface="Times New Roman" panose="02020603050405020304" pitchFamily="18" charset="0"/>
                <a:cs typeface="Times New Roman" panose="02020603050405020304" pitchFamily="18" charset="0"/>
              </a:rPr>
              <a:t> Internet </a:t>
            </a:r>
            <a:r>
              <a:rPr lang="en-US" sz="1600" dirty="0" err="1">
                <a:solidFill>
                  <a:srgbClr val="323232"/>
                </a:solidFill>
                <a:effectLst/>
                <a:latin typeface="+mn-lt"/>
                <a:ea typeface="Times New Roman" panose="02020603050405020304" pitchFamily="18" charset="0"/>
                <a:cs typeface="Times New Roman" panose="02020603050405020304" pitchFamily="18" charset="0"/>
              </a:rPr>
              <a:t>thuê</a:t>
            </a:r>
            <a:r>
              <a:rPr lang="en-US" sz="1600" dirty="0">
                <a:solidFill>
                  <a:srgbClr val="323232"/>
                </a:solidFill>
                <a:effectLst/>
                <a:latin typeface="+mn-lt"/>
                <a:ea typeface="Times New Roman" panose="02020603050405020304" pitchFamily="18" charset="0"/>
                <a:cs typeface="Times New Roman" panose="02020603050405020304" pitchFamily="18" charset="0"/>
              </a:rPr>
              <a:t> </a:t>
            </a:r>
            <a:r>
              <a:rPr lang="en-US" sz="1600" dirty="0" err="1">
                <a:solidFill>
                  <a:srgbClr val="323232"/>
                </a:solidFill>
                <a:effectLst/>
                <a:latin typeface="+mn-lt"/>
                <a:ea typeface="Times New Roman" panose="02020603050405020304" pitchFamily="18" charset="0"/>
                <a:cs typeface="Times New Roman" panose="02020603050405020304" pitchFamily="18" charset="0"/>
              </a:rPr>
              <a:t>của</a:t>
            </a:r>
            <a:r>
              <a:rPr lang="en-US" sz="1600" dirty="0">
                <a:solidFill>
                  <a:srgbClr val="323232"/>
                </a:solidFill>
                <a:effectLst/>
                <a:latin typeface="+mn-lt"/>
                <a:ea typeface="Times New Roman" panose="02020603050405020304" pitchFamily="18" charset="0"/>
                <a:cs typeface="Times New Roman" panose="02020603050405020304" pitchFamily="18" charset="0"/>
              </a:rPr>
              <a:t> FPT: 1,000,000đ/</a:t>
            </a:r>
            <a:r>
              <a:rPr lang="en-US" sz="1600" dirty="0" err="1">
                <a:solidFill>
                  <a:srgbClr val="323232"/>
                </a:solidFill>
                <a:effectLst/>
                <a:latin typeface="+mn-lt"/>
                <a:ea typeface="Times New Roman" panose="02020603050405020304" pitchFamily="18" charset="0"/>
                <a:cs typeface="Times New Roman" panose="02020603050405020304" pitchFamily="18" charset="0"/>
              </a:rPr>
              <a:t>Tháng</a:t>
            </a:r>
            <a:r>
              <a:rPr lang="en-US" sz="1600" dirty="0">
                <a:solidFill>
                  <a:srgbClr val="323232"/>
                </a:solidFill>
                <a:effectLst/>
                <a:latin typeface="+mn-lt"/>
                <a:ea typeface="Times New Roman" panose="02020603050405020304" pitchFamily="18" charset="0"/>
                <a:cs typeface="Times New Roman" panose="02020603050405020304" pitchFamily="18" charset="0"/>
              </a:rPr>
              <a:t> </a:t>
            </a:r>
            <a:r>
              <a:rPr lang="en-US" sz="1600" dirty="0" err="1">
                <a:solidFill>
                  <a:srgbClr val="323232"/>
                </a:solidFill>
                <a:effectLst/>
                <a:latin typeface="+mn-lt"/>
                <a:ea typeface="Times New Roman" panose="02020603050405020304" pitchFamily="18" charset="0"/>
                <a:cs typeface="Times New Roman" panose="02020603050405020304" pitchFamily="18" charset="0"/>
              </a:rPr>
              <a:t>cho</a:t>
            </a:r>
            <a:r>
              <a:rPr lang="en-US" sz="1600" dirty="0">
                <a:solidFill>
                  <a:srgbClr val="323232"/>
                </a:solidFill>
                <a:effectLst/>
                <a:latin typeface="+mn-lt"/>
                <a:ea typeface="Times New Roman" panose="02020603050405020304" pitchFamily="18" charset="0"/>
                <a:cs typeface="Times New Roman" panose="02020603050405020304" pitchFamily="18" charset="0"/>
              </a:rPr>
              <a:t> </a:t>
            </a:r>
            <a:r>
              <a:rPr lang="en-US" sz="1600" dirty="0" err="1">
                <a:solidFill>
                  <a:srgbClr val="323232"/>
                </a:solidFill>
                <a:effectLst/>
                <a:latin typeface="+mn-lt"/>
                <a:ea typeface="Times New Roman" panose="02020603050405020304" pitchFamily="18" charset="0"/>
                <a:cs typeface="Times New Roman" panose="02020603050405020304" pitchFamily="18" charset="0"/>
              </a:rPr>
              <a:t>cả</a:t>
            </a:r>
            <a:r>
              <a:rPr lang="en-US" sz="1600" dirty="0">
                <a:solidFill>
                  <a:srgbClr val="323232"/>
                </a:solidFill>
                <a:effectLst/>
                <a:latin typeface="+mn-lt"/>
                <a:ea typeface="Times New Roman" panose="02020603050405020304" pitchFamily="18" charset="0"/>
                <a:cs typeface="Times New Roman" panose="02020603050405020304" pitchFamily="18" charset="0"/>
              </a:rPr>
              <a:t> 2 chi </a:t>
            </a:r>
            <a:r>
              <a:rPr lang="en-US" sz="1600" dirty="0" err="1">
                <a:solidFill>
                  <a:srgbClr val="323232"/>
                </a:solidFill>
                <a:effectLst/>
                <a:latin typeface="+mn-lt"/>
                <a:ea typeface="Times New Roman" panose="02020603050405020304" pitchFamily="18" charset="0"/>
                <a:cs typeface="Times New Roman" panose="02020603050405020304" pitchFamily="18" charset="0"/>
              </a:rPr>
              <a:t>nhánh</a:t>
            </a:r>
            <a:endParaRPr lang="en-US" sz="1600" dirty="0">
              <a:solidFill>
                <a:srgbClr val="323232"/>
              </a:solidFill>
              <a:effectLst/>
              <a:latin typeface="+mn-lt"/>
              <a:ea typeface="Times New Roman" panose="02020603050405020304" pitchFamily="18" charset="0"/>
              <a:cs typeface="Times New Roman" panose="02020603050405020304" pitchFamily="18" charset="0"/>
            </a:endParaRPr>
          </a:p>
          <a:p>
            <a:pPr marL="285750" marR="450215" indent="-285750" algn="just">
              <a:spcBef>
                <a:spcPts val="500"/>
              </a:spcBef>
              <a:spcAft>
                <a:spcPts val="500"/>
              </a:spcAft>
              <a:buFontTx/>
              <a:buChar char="-"/>
            </a:pPr>
            <a:r>
              <a:rPr lang="en-US" sz="1600" dirty="0" err="1">
                <a:solidFill>
                  <a:srgbClr val="323232"/>
                </a:solidFill>
                <a:effectLst/>
                <a:latin typeface="+mn-lt"/>
                <a:ea typeface="Times New Roman" panose="02020603050405020304" pitchFamily="18" charset="0"/>
                <a:cs typeface="Times New Roman" panose="02020603050405020304" pitchFamily="18" charset="0"/>
              </a:rPr>
              <a:t>Ph</a:t>
            </a:r>
            <a:r>
              <a:rPr lang="en-US" sz="1600" dirty="0" err="1">
                <a:solidFill>
                  <a:srgbClr val="323232"/>
                </a:solidFill>
                <a:latin typeface="+mn-lt"/>
                <a:ea typeface="Times New Roman" panose="02020603050405020304" pitchFamily="18" charset="0"/>
                <a:cs typeface="Times New Roman" panose="02020603050405020304" pitchFamily="18" charset="0"/>
              </a:rPr>
              <a:t>í</a:t>
            </a:r>
            <a:r>
              <a:rPr lang="en-US" sz="1600" dirty="0">
                <a:solidFill>
                  <a:srgbClr val="323232"/>
                </a:solidFill>
                <a:latin typeface="+mn-lt"/>
                <a:ea typeface="Times New Roman" panose="02020603050405020304" pitchFamily="18" charset="0"/>
                <a:cs typeface="Times New Roman" panose="02020603050405020304" pitchFamily="18" charset="0"/>
              </a:rPr>
              <a:t> </a:t>
            </a:r>
            <a:r>
              <a:rPr lang="en-US" sz="1600" dirty="0" err="1">
                <a:solidFill>
                  <a:srgbClr val="323232"/>
                </a:solidFill>
                <a:latin typeface="+mn-lt"/>
                <a:ea typeface="Times New Roman" panose="02020603050405020304" pitchFamily="18" charset="0"/>
                <a:cs typeface="Times New Roman" panose="02020603050405020304" pitchFamily="18" charset="0"/>
              </a:rPr>
              <a:t>sử</a:t>
            </a:r>
            <a:r>
              <a:rPr lang="en-US" sz="1600" dirty="0">
                <a:solidFill>
                  <a:srgbClr val="323232"/>
                </a:solidFill>
                <a:latin typeface="+mn-lt"/>
                <a:ea typeface="Times New Roman" panose="02020603050405020304" pitchFamily="18" charset="0"/>
                <a:cs typeface="Times New Roman" panose="02020603050405020304" pitchFamily="18" charset="0"/>
              </a:rPr>
              <a:t> </a:t>
            </a:r>
            <a:r>
              <a:rPr lang="en-US" sz="1600" dirty="0" err="1">
                <a:solidFill>
                  <a:srgbClr val="323232"/>
                </a:solidFill>
                <a:latin typeface="+mn-lt"/>
                <a:ea typeface="Times New Roman" panose="02020603050405020304" pitchFamily="18" charset="0"/>
                <a:cs typeface="Times New Roman" panose="02020603050405020304" pitchFamily="18" charset="0"/>
              </a:rPr>
              <a:t>dụng</a:t>
            </a:r>
            <a:r>
              <a:rPr lang="en-US" sz="1600" dirty="0">
                <a:solidFill>
                  <a:srgbClr val="323232"/>
                </a:solidFill>
                <a:latin typeface="+mn-lt"/>
                <a:ea typeface="Times New Roman" panose="02020603050405020304" pitchFamily="18" charset="0"/>
                <a:cs typeface="Times New Roman" panose="02020603050405020304" pitchFamily="18" charset="0"/>
              </a:rPr>
              <a:t> </a:t>
            </a:r>
            <a:r>
              <a:rPr lang="en-US" sz="1600" dirty="0" err="1">
                <a:solidFill>
                  <a:srgbClr val="323232"/>
                </a:solidFill>
                <a:latin typeface="+mn-lt"/>
                <a:ea typeface="Times New Roman" panose="02020603050405020304" pitchFamily="18" charset="0"/>
                <a:cs typeface="Times New Roman" panose="02020603050405020304" pitchFamily="18" charset="0"/>
              </a:rPr>
              <a:t>wifi</a:t>
            </a:r>
            <a:r>
              <a:rPr lang="en-US" sz="1600" dirty="0">
                <a:solidFill>
                  <a:srgbClr val="323232"/>
                </a:solidFill>
                <a:latin typeface="+mn-lt"/>
                <a:ea typeface="Times New Roman" panose="02020603050405020304" pitchFamily="18" charset="0"/>
                <a:cs typeface="Times New Roman" panose="02020603050405020304" pitchFamily="18" charset="0"/>
              </a:rPr>
              <a:t> public: 500k/ </a:t>
            </a:r>
            <a:r>
              <a:rPr lang="en-US" sz="1600" dirty="0" err="1">
                <a:solidFill>
                  <a:srgbClr val="323232"/>
                </a:solidFill>
                <a:latin typeface="+mn-lt"/>
                <a:ea typeface="Times New Roman" panose="02020603050405020304" pitchFamily="18" charset="0"/>
                <a:cs typeface="Times New Roman" panose="02020603050405020304" pitchFamily="18" charset="0"/>
              </a:rPr>
              <a:t>tháng</a:t>
            </a:r>
            <a:r>
              <a:rPr lang="en-US" sz="1600" dirty="0">
                <a:solidFill>
                  <a:srgbClr val="323232"/>
                </a:solidFill>
                <a:latin typeface="+mn-lt"/>
                <a:ea typeface="Times New Roman" panose="02020603050405020304" pitchFamily="18" charset="0"/>
                <a:cs typeface="Times New Roman" panose="02020603050405020304" pitchFamily="18" charset="0"/>
              </a:rPr>
              <a:t> </a:t>
            </a:r>
            <a:r>
              <a:rPr lang="en-US" sz="1600" dirty="0" err="1">
                <a:solidFill>
                  <a:srgbClr val="323232"/>
                </a:solidFill>
                <a:latin typeface="+mn-lt"/>
                <a:ea typeface="Times New Roman" panose="02020603050405020304" pitchFamily="18" charset="0"/>
                <a:cs typeface="Times New Roman" panose="02020603050405020304" pitchFamily="18" charset="0"/>
              </a:rPr>
              <a:t>cho</a:t>
            </a:r>
            <a:r>
              <a:rPr lang="en-US" sz="1600" dirty="0">
                <a:solidFill>
                  <a:srgbClr val="323232"/>
                </a:solidFill>
                <a:latin typeface="+mn-lt"/>
                <a:ea typeface="Times New Roman" panose="02020603050405020304" pitchFamily="18" charset="0"/>
                <a:cs typeface="Times New Roman" panose="02020603050405020304" pitchFamily="18" charset="0"/>
              </a:rPr>
              <a:t> </a:t>
            </a:r>
            <a:r>
              <a:rPr lang="en-US" sz="1600" dirty="0" err="1">
                <a:solidFill>
                  <a:srgbClr val="323232"/>
                </a:solidFill>
                <a:latin typeface="+mn-lt"/>
                <a:ea typeface="Times New Roman" panose="02020603050405020304" pitchFamily="18" charset="0"/>
                <a:cs typeface="Times New Roman" panose="02020603050405020304" pitchFamily="18" charset="0"/>
              </a:rPr>
              <a:t>cả</a:t>
            </a:r>
            <a:r>
              <a:rPr lang="en-US" sz="1600" dirty="0">
                <a:solidFill>
                  <a:srgbClr val="323232"/>
                </a:solidFill>
                <a:latin typeface="+mn-lt"/>
                <a:ea typeface="Times New Roman" panose="02020603050405020304" pitchFamily="18" charset="0"/>
                <a:cs typeface="Times New Roman" panose="02020603050405020304" pitchFamily="18" charset="0"/>
              </a:rPr>
              <a:t> 2 chi </a:t>
            </a:r>
            <a:r>
              <a:rPr lang="en-US" sz="1600" dirty="0" err="1">
                <a:solidFill>
                  <a:srgbClr val="323232"/>
                </a:solidFill>
                <a:latin typeface="+mn-lt"/>
                <a:ea typeface="Times New Roman" panose="02020603050405020304" pitchFamily="18" charset="0"/>
                <a:cs typeface="Times New Roman" panose="02020603050405020304" pitchFamily="18" charset="0"/>
              </a:rPr>
              <a:t>nhánh</a:t>
            </a:r>
            <a:r>
              <a:rPr lang="en-US" sz="1600" dirty="0">
                <a:solidFill>
                  <a:srgbClr val="323232"/>
                </a:solidFill>
                <a:latin typeface="+mn-lt"/>
                <a:ea typeface="Times New Roman" panose="02020603050405020304" pitchFamily="18" charset="0"/>
                <a:cs typeface="Times New Roman" panose="02020603050405020304" pitchFamily="18" charset="0"/>
              </a:rPr>
              <a:t>.</a:t>
            </a:r>
            <a:endParaRPr lang="en-US" sz="1800" dirty="0">
              <a:solidFill>
                <a:srgbClr val="323232"/>
              </a:solidFill>
              <a:effectLst/>
              <a:latin typeface="+mn-lt"/>
              <a:ea typeface="Times New Roman" panose="02020603050405020304" pitchFamily="18" charset="0"/>
              <a:cs typeface="Times New Roman" panose="02020603050405020304" pitchFamily="18" charset="0"/>
            </a:endParaRPr>
          </a:p>
          <a:p>
            <a:pPr marL="457200" marR="450215" algn="just">
              <a:spcBef>
                <a:spcPts val="500"/>
              </a:spcBef>
              <a:spcAft>
                <a:spcPts val="500"/>
              </a:spcAft>
            </a:pPr>
            <a:r>
              <a:rPr lang="en-US" sz="1600" dirty="0">
                <a:solidFill>
                  <a:srgbClr val="323232"/>
                </a:solidFill>
                <a:effectLst/>
                <a:latin typeface="+mn-lt"/>
                <a:ea typeface="Times New Roman" panose="02020603050405020304" pitchFamily="18" charset="0"/>
                <a:cs typeface="Times New Roman" panose="02020603050405020304" pitchFamily="18" charset="0"/>
              </a:rPr>
              <a:t>- Chi </a:t>
            </a:r>
            <a:r>
              <a:rPr lang="en-US" sz="1600" dirty="0" err="1">
                <a:solidFill>
                  <a:srgbClr val="323232"/>
                </a:solidFill>
                <a:effectLst/>
                <a:latin typeface="+mn-lt"/>
                <a:ea typeface="Times New Roman" panose="02020603050405020304" pitchFamily="18" charset="0"/>
                <a:cs typeface="Times New Roman" panose="02020603050405020304" pitchFamily="18" charset="0"/>
              </a:rPr>
              <a:t>phí</a:t>
            </a:r>
            <a:r>
              <a:rPr lang="en-US" sz="1600" dirty="0">
                <a:solidFill>
                  <a:srgbClr val="323232"/>
                </a:solidFill>
                <a:effectLst/>
                <a:latin typeface="+mn-lt"/>
                <a:ea typeface="Times New Roman" panose="02020603050405020304" pitchFamily="18" charset="0"/>
                <a:cs typeface="Times New Roman" panose="02020603050405020304" pitchFamily="18" charset="0"/>
              </a:rPr>
              <a:t> </a:t>
            </a:r>
            <a:r>
              <a:rPr lang="en-US" sz="1600" dirty="0" err="1">
                <a:solidFill>
                  <a:srgbClr val="323232"/>
                </a:solidFill>
                <a:effectLst/>
                <a:latin typeface="+mn-lt"/>
                <a:ea typeface="Times New Roman" panose="02020603050405020304" pitchFamily="18" charset="0"/>
                <a:cs typeface="Times New Roman" panose="02020603050405020304" pitchFamily="18" charset="0"/>
              </a:rPr>
              <a:t>thuê</a:t>
            </a:r>
            <a:r>
              <a:rPr lang="en-US" sz="1600" dirty="0">
                <a:solidFill>
                  <a:srgbClr val="323232"/>
                </a:solidFill>
                <a:effectLst/>
                <a:latin typeface="+mn-lt"/>
                <a:ea typeface="Times New Roman" panose="02020603050405020304" pitchFamily="18" charset="0"/>
                <a:cs typeface="Times New Roman" panose="02020603050405020304" pitchFamily="18" charset="0"/>
              </a:rPr>
              <a:t> CMC Elastic Compute: </a:t>
            </a:r>
            <a:r>
              <a:rPr lang="en-US" sz="1600" dirty="0" err="1">
                <a:solidFill>
                  <a:srgbClr val="323232"/>
                </a:solidFill>
                <a:effectLst/>
                <a:latin typeface="+mn-lt"/>
                <a:ea typeface="Times New Roman" panose="02020603050405020304" pitchFamily="18" charset="0"/>
                <a:cs typeface="Times New Roman" panose="02020603050405020304" pitchFamily="18" charset="0"/>
              </a:rPr>
              <a:t>Tùy</a:t>
            </a:r>
            <a:r>
              <a:rPr lang="en-US" sz="1600" dirty="0">
                <a:solidFill>
                  <a:srgbClr val="323232"/>
                </a:solidFill>
                <a:effectLst/>
                <a:latin typeface="+mn-lt"/>
                <a:ea typeface="Times New Roman" panose="02020603050405020304" pitchFamily="18" charset="0"/>
                <a:cs typeface="Times New Roman" panose="02020603050405020304" pitchFamily="18" charset="0"/>
              </a:rPr>
              <a:t> </a:t>
            </a:r>
            <a:r>
              <a:rPr lang="en-US" sz="1600" dirty="0" err="1">
                <a:solidFill>
                  <a:srgbClr val="323232"/>
                </a:solidFill>
                <a:effectLst/>
                <a:latin typeface="+mn-lt"/>
                <a:ea typeface="Times New Roman" panose="02020603050405020304" pitchFamily="18" charset="0"/>
                <a:cs typeface="Times New Roman" panose="02020603050405020304" pitchFamily="18" charset="0"/>
              </a:rPr>
              <a:t>vào</a:t>
            </a:r>
            <a:r>
              <a:rPr lang="en-US" sz="1600" dirty="0">
                <a:solidFill>
                  <a:srgbClr val="323232"/>
                </a:solidFill>
                <a:effectLst/>
                <a:latin typeface="+mn-lt"/>
                <a:ea typeface="Times New Roman" panose="02020603050405020304" pitchFamily="18" charset="0"/>
                <a:cs typeface="Times New Roman" panose="02020603050405020304" pitchFamily="18" charset="0"/>
              </a:rPr>
              <a:t> </a:t>
            </a:r>
            <a:r>
              <a:rPr lang="en-US" sz="1600" dirty="0" err="1">
                <a:solidFill>
                  <a:srgbClr val="323232"/>
                </a:solidFill>
                <a:effectLst/>
                <a:latin typeface="+mn-lt"/>
                <a:ea typeface="Times New Roman" panose="02020603050405020304" pitchFamily="18" charset="0"/>
                <a:cs typeface="Times New Roman" panose="02020603050405020304" pitchFamily="18" charset="0"/>
              </a:rPr>
              <a:t>số</a:t>
            </a:r>
            <a:r>
              <a:rPr lang="en-US" sz="1600" dirty="0">
                <a:solidFill>
                  <a:srgbClr val="323232"/>
                </a:solidFill>
                <a:effectLst/>
                <a:latin typeface="+mn-lt"/>
                <a:ea typeface="Times New Roman" panose="02020603050405020304" pitchFamily="18" charset="0"/>
                <a:cs typeface="Times New Roman" panose="02020603050405020304" pitchFamily="18" charset="0"/>
              </a:rPr>
              <a:t> </a:t>
            </a:r>
            <a:r>
              <a:rPr lang="en-US" sz="1600" dirty="0" err="1">
                <a:solidFill>
                  <a:srgbClr val="323232"/>
                </a:solidFill>
                <a:effectLst/>
                <a:latin typeface="+mn-lt"/>
                <a:ea typeface="Times New Roman" panose="02020603050405020304" pitchFamily="18" charset="0"/>
                <a:cs typeface="Times New Roman" panose="02020603050405020304" pitchFamily="18" charset="0"/>
              </a:rPr>
              <a:t>lượng</a:t>
            </a:r>
            <a:r>
              <a:rPr lang="en-US" sz="1600" dirty="0">
                <a:solidFill>
                  <a:srgbClr val="323232"/>
                </a:solidFill>
                <a:effectLst/>
                <a:latin typeface="+mn-lt"/>
                <a:ea typeface="Times New Roman" panose="02020603050405020304" pitchFamily="18" charset="0"/>
                <a:cs typeface="Times New Roman" panose="02020603050405020304" pitchFamily="18" charset="0"/>
              </a:rPr>
              <a:t> </a:t>
            </a:r>
            <a:r>
              <a:rPr lang="en-US" sz="1600" dirty="0" err="1">
                <a:solidFill>
                  <a:srgbClr val="323232"/>
                </a:solidFill>
                <a:effectLst/>
                <a:latin typeface="+mn-lt"/>
                <a:ea typeface="Times New Roman" panose="02020603050405020304" pitchFamily="18" charset="0"/>
                <a:cs typeface="Times New Roman" panose="02020603050405020304" pitchFamily="18" charset="0"/>
              </a:rPr>
              <a:t>và</a:t>
            </a:r>
            <a:r>
              <a:rPr lang="en-US" sz="1600" dirty="0">
                <a:solidFill>
                  <a:srgbClr val="323232"/>
                </a:solidFill>
                <a:effectLst/>
                <a:latin typeface="+mn-lt"/>
                <a:ea typeface="Times New Roman" panose="02020603050405020304" pitchFamily="18" charset="0"/>
                <a:cs typeface="Times New Roman" panose="02020603050405020304" pitchFamily="18" charset="0"/>
              </a:rPr>
              <a:t> Elastic Compute </a:t>
            </a:r>
            <a:r>
              <a:rPr lang="en-US" sz="1600" dirty="0" err="1">
                <a:solidFill>
                  <a:srgbClr val="323232"/>
                </a:solidFill>
                <a:effectLst/>
                <a:latin typeface="+mn-lt"/>
                <a:ea typeface="Times New Roman" panose="02020603050405020304" pitchFamily="18" charset="0"/>
                <a:cs typeface="Times New Roman" panose="02020603050405020304" pitchFamily="18" charset="0"/>
              </a:rPr>
              <a:t>mà</a:t>
            </a:r>
            <a:r>
              <a:rPr lang="en-US" sz="1600" dirty="0">
                <a:solidFill>
                  <a:srgbClr val="323232"/>
                </a:solidFill>
                <a:effectLst/>
                <a:latin typeface="+mn-lt"/>
                <a:ea typeface="Times New Roman" panose="02020603050405020304" pitchFamily="18" charset="0"/>
                <a:cs typeface="Times New Roman" panose="02020603050405020304" pitchFamily="18" charset="0"/>
              </a:rPr>
              <a:t> </a:t>
            </a:r>
            <a:r>
              <a:rPr lang="en-US" sz="1600" dirty="0" err="1">
                <a:solidFill>
                  <a:srgbClr val="323232"/>
                </a:solidFill>
                <a:effectLst/>
                <a:latin typeface="+mn-lt"/>
                <a:ea typeface="Times New Roman" panose="02020603050405020304" pitchFamily="18" charset="0"/>
                <a:cs typeface="Times New Roman" panose="02020603050405020304" pitchFamily="18" charset="0"/>
              </a:rPr>
              <a:t>công</a:t>
            </a:r>
            <a:r>
              <a:rPr lang="en-US" sz="1600" dirty="0">
                <a:solidFill>
                  <a:srgbClr val="323232"/>
                </a:solidFill>
                <a:effectLst/>
                <a:latin typeface="+mn-lt"/>
                <a:ea typeface="Times New Roman" panose="02020603050405020304" pitchFamily="18" charset="0"/>
                <a:cs typeface="Times New Roman" panose="02020603050405020304" pitchFamily="18" charset="0"/>
              </a:rPr>
              <a:t> ty </a:t>
            </a:r>
            <a:r>
              <a:rPr lang="en-US" sz="1600" dirty="0" err="1">
                <a:solidFill>
                  <a:srgbClr val="323232"/>
                </a:solidFill>
                <a:effectLst/>
                <a:latin typeface="+mn-lt"/>
                <a:ea typeface="Times New Roman" panose="02020603050405020304" pitchFamily="18" charset="0"/>
                <a:cs typeface="Times New Roman" panose="02020603050405020304" pitchFamily="18" charset="0"/>
              </a:rPr>
              <a:t>thuê</a:t>
            </a:r>
            <a:r>
              <a:rPr lang="en-US" sz="1600" dirty="0">
                <a:solidFill>
                  <a:srgbClr val="323232"/>
                </a:solidFill>
                <a:effectLst/>
                <a:latin typeface="+mn-lt"/>
                <a:ea typeface="Times New Roman" panose="02020603050405020304" pitchFamily="18" charset="0"/>
                <a:cs typeface="Times New Roman" panose="02020603050405020304" pitchFamily="18" charset="0"/>
              </a:rPr>
              <a:t> ở </a:t>
            </a:r>
            <a:r>
              <a:rPr lang="en-US" sz="1600" dirty="0" err="1">
                <a:solidFill>
                  <a:srgbClr val="323232"/>
                </a:solidFill>
                <a:effectLst/>
                <a:latin typeface="+mn-lt"/>
                <a:ea typeface="Times New Roman" panose="02020603050405020304" pitchFamily="18" charset="0"/>
                <a:cs typeface="Times New Roman" panose="02020603050405020304" pitchFamily="18" charset="0"/>
              </a:rPr>
              <a:t>từng</a:t>
            </a:r>
            <a:r>
              <a:rPr lang="en-US" sz="1600" dirty="0">
                <a:solidFill>
                  <a:srgbClr val="323232"/>
                </a:solidFill>
                <a:effectLst/>
                <a:latin typeface="+mn-lt"/>
                <a:ea typeface="Times New Roman" panose="02020603050405020304" pitchFamily="18" charset="0"/>
                <a:cs typeface="Times New Roman" panose="02020603050405020304" pitchFamily="18" charset="0"/>
              </a:rPr>
              <a:t> </a:t>
            </a:r>
            <a:r>
              <a:rPr lang="en-US" sz="1600" dirty="0" err="1">
                <a:solidFill>
                  <a:srgbClr val="323232"/>
                </a:solidFill>
                <a:effectLst/>
                <a:latin typeface="+mn-lt"/>
                <a:ea typeface="Times New Roman" panose="02020603050405020304" pitchFamily="18" charset="0"/>
                <a:cs typeface="Times New Roman" panose="02020603050405020304" pitchFamily="18" charset="0"/>
              </a:rPr>
              <a:t>thời</a:t>
            </a:r>
            <a:r>
              <a:rPr lang="en-US" sz="1600" dirty="0">
                <a:solidFill>
                  <a:srgbClr val="323232"/>
                </a:solidFill>
                <a:effectLst/>
                <a:latin typeface="+mn-lt"/>
                <a:ea typeface="Times New Roman" panose="02020603050405020304" pitchFamily="18" charset="0"/>
                <a:cs typeface="Times New Roman" panose="02020603050405020304" pitchFamily="18" charset="0"/>
              </a:rPr>
              <a:t> </a:t>
            </a:r>
            <a:r>
              <a:rPr lang="en-US" sz="1600" dirty="0" err="1">
                <a:solidFill>
                  <a:srgbClr val="323232"/>
                </a:solidFill>
                <a:effectLst/>
                <a:latin typeface="+mn-lt"/>
                <a:ea typeface="Times New Roman" panose="02020603050405020304" pitchFamily="18" charset="0"/>
                <a:cs typeface="Times New Roman" panose="02020603050405020304" pitchFamily="18" charset="0"/>
              </a:rPr>
              <a:t>điểm</a:t>
            </a:r>
            <a:r>
              <a:rPr lang="en-US" sz="1600" dirty="0">
                <a:solidFill>
                  <a:srgbClr val="323232"/>
                </a:solidFill>
                <a:effectLst/>
                <a:latin typeface="+mn-lt"/>
                <a:ea typeface="Times New Roman" panose="02020603050405020304" pitchFamily="18" charset="0"/>
                <a:cs typeface="Times New Roman" panose="02020603050405020304" pitchFamily="18" charset="0"/>
              </a:rPr>
              <a:t> </a:t>
            </a:r>
            <a:r>
              <a:rPr lang="en-US" sz="1600" dirty="0" err="1">
                <a:solidFill>
                  <a:srgbClr val="323232"/>
                </a:solidFill>
                <a:effectLst/>
                <a:latin typeface="+mn-lt"/>
                <a:ea typeface="Times New Roman" panose="02020603050405020304" pitchFamily="18" charset="0"/>
                <a:cs typeface="Times New Roman" panose="02020603050405020304" pitchFamily="18" charset="0"/>
              </a:rPr>
              <a:t>sẽ</a:t>
            </a:r>
            <a:r>
              <a:rPr lang="en-US" sz="1600" dirty="0">
                <a:solidFill>
                  <a:srgbClr val="323232"/>
                </a:solidFill>
                <a:effectLst/>
                <a:latin typeface="+mn-lt"/>
                <a:ea typeface="Times New Roman" panose="02020603050405020304" pitchFamily="18" charset="0"/>
                <a:cs typeface="Times New Roman" panose="02020603050405020304" pitchFamily="18" charset="0"/>
              </a:rPr>
              <a:t> </a:t>
            </a:r>
            <a:r>
              <a:rPr lang="en-US" sz="1600" dirty="0" err="1">
                <a:solidFill>
                  <a:srgbClr val="323232"/>
                </a:solidFill>
                <a:effectLst/>
                <a:latin typeface="+mn-lt"/>
                <a:ea typeface="Times New Roman" panose="02020603050405020304" pitchFamily="18" charset="0"/>
                <a:cs typeface="Times New Roman" panose="02020603050405020304" pitchFamily="18" charset="0"/>
              </a:rPr>
              <a:t>khác</a:t>
            </a:r>
            <a:r>
              <a:rPr lang="en-US" sz="1600" dirty="0">
                <a:solidFill>
                  <a:srgbClr val="323232"/>
                </a:solidFill>
                <a:effectLst/>
                <a:latin typeface="+mn-lt"/>
                <a:ea typeface="Times New Roman" panose="02020603050405020304" pitchFamily="18" charset="0"/>
                <a:cs typeface="Times New Roman" panose="02020603050405020304" pitchFamily="18" charset="0"/>
              </a:rPr>
              <a:t> </a:t>
            </a:r>
            <a:r>
              <a:rPr lang="en-US" sz="1600" dirty="0" err="1">
                <a:solidFill>
                  <a:srgbClr val="323232"/>
                </a:solidFill>
                <a:effectLst/>
                <a:latin typeface="+mn-lt"/>
                <a:ea typeface="Times New Roman" panose="02020603050405020304" pitchFamily="18" charset="0"/>
                <a:cs typeface="Times New Roman" panose="02020603050405020304" pitchFamily="18" charset="0"/>
              </a:rPr>
              <a:t>nhau</a:t>
            </a:r>
            <a:r>
              <a:rPr lang="en-US" sz="1600" dirty="0">
                <a:solidFill>
                  <a:srgbClr val="323232"/>
                </a:solidFill>
                <a:effectLst/>
                <a:latin typeface="+mn-lt"/>
                <a:ea typeface="Times New Roman" panose="02020603050405020304" pitchFamily="18" charset="0"/>
                <a:cs typeface="Times New Roman" panose="02020603050405020304" pitchFamily="18" charset="0"/>
              </a:rPr>
              <a:t>, do </a:t>
            </a:r>
            <a:r>
              <a:rPr lang="en-US" sz="1600" dirty="0" err="1">
                <a:solidFill>
                  <a:srgbClr val="323232"/>
                </a:solidFill>
                <a:effectLst/>
                <a:latin typeface="+mn-lt"/>
                <a:ea typeface="Times New Roman" panose="02020603050405020304" pitchFamily="18" charset="0"/>
                <a:cs typeface="Times New Roman" panose="02020603050405020304" pitchFamily="18" charset="0"/>
              </a:rPr>
              <a:t>số</a:t>
            </a:r>
            <a:r>
              <a:rPr lang="en-US" sz="1600" dirty="0">
                <a:solidFill>
                  <a:srgbClr val="323232"/>
                </a:solidFill>
                <a:effectLst/>
                <a:latin typeface="+mn-lt"/>
                <a:ea typeface="Times New Roman" panose="02020603050405020304" pitchFamily="18" charset="0"/>
                <a:cs typeface="Times New Roman" panose="02020603050405020304" pitchFamily="18" charset="0"/>
              </a:rPr>
              <a:t> </a:t>
            </a:r>
            <a:r>
              <a:rPr lang="en-US" sz="1600" dirty="0" err="1">
                <a:solidFill>
                  <a:srgbClr val="323232"/>
                </a:solidFill>
                <a:effectLst/>
                <a:latin typeface="+mn-lt"/>
                <a:ea typeface="Times New Roman" panose="02020603050405020304" pitchFamily="18" charset="0"/>
                <a:cs typeface="Times New Roman" panose="02020603050405020304" pitchFamily="18" charset="0"/>
              </a:rPr>
              <a:t>lượng</a:t>
            </a:r>
            <a:r>
              <a:rPr lang="en-US" sz="1600" dirty="0">
                <a:solidFill>
                  <a:srgbClr val="323232"/>
                </a:solidFill>
                <a:effectLst/>
                <a:latin typeface="+mn-lt"/>
                <a:ea typeface="Times New Roman" panose="02020603050405020304" pitchFamily="18" charset="0"/>
                <a:cs typeface="Times New Roman" panose="02020603050405020304" pitchFamily="18" charset="0"/>
              </a:rPr>
              <a:t> </a:t>
            </a:r>
            <a:r>
              <a:rPr lang="en-US" sz="1600" dirty="0" err="1">
                <a:solidFill>
                  <a:srgbClr val="323232"/>
                </a:solidFill>
                <a:effectLst/>
                <a:latin typeface="+mn-lt"/>
                <a:ea typeface="Times New Roman" panose="02020603050405020304" pitchFamily="18" charset="0"/>
                <a:cs typeface="Times New Roman" panose="02020603050405020304" pitchFamily="18" charset="0"/>
              </a:rPr>
              <a:t>úng</a:t>
            </a:r>
            <a:r>
              <a:rPr lang="en-US" sz="1600" dirty="0">
                <a:solidFill>
                  <a:srgbClr val="323232"/>
                </a:solidFill>
                <a:effectLst/>
                <a:latin typeface="+mn-lt"/>
                <a:ea typeface="Times New Roman" panose="02020603050405020304" pitchFamily="18" charset="0"/>
                <a:cs typeface="Times New Roman" panose="02020603050405020304" pitchFamily="18" charset="0"/>
              </a:rPr>
              <a:t> </a:t>
            </a:r>
            <a:r>
              <a:rPr lang="en-US" sz="1600" dirty="0" err="1">
                <a:solidFill>
                  <a:srgbClr val="323232"/>
                </a:solidFill>
                <a:effectLst/>
                <a:latin typeface="+mn-lt"/>
                <a:ea typeface="Times New Roman" panose="02020603050405020304" pitchFamily="18" charset="0"/>
                <a:cs typeface="Times New Roman" panose="02020603050405020304" pitchFamily="18" charset="0"/>
              </a:rPr>
              <a:t>dụng</a:t>
            </a:r>
            <a:r>
              <a:rPr lang="en-US" sz="1600" dirty="0">
                <a:solidFill>
                  <a:srgbClr val="323232"/>
                </a:solidFill>
                <a:effectLst/>
                <a:latin typeface="+mn-lt"/>
                <a:ea typeface="Times New Roman" panose="02020603050405020304" pitchFamily="18" charset="0"/>
                <a:cs typeface="Times New Roman" panose="02020603050405020304" pitchFamily="18" charset="0"/>
              </a:rPr>
              <a:t> </a:t>
            </a:r>
            <a:r>
              <a:rPr lang="en-US" sz="1600" dirty="0" err="1">
                <a:solidFill>
                  <a:srgbClr val="323232"/>
                </a:solidFill>
                <a:effectLst/>
                <a:latin typeface="+mn-lt"/>
                <a:ea typeface="Times New Roman" panose="02020603050405020304" pitchFamily="18" charset="0"/>
                <a:cs typeface="Times New Roman" panose="02020603050405020304" pitchFamily="18" charset="0"/>
              </a:rPr>
              <a:t>đang</a:t>
            </a:r>
            <a:r>
              <a:rPr lang="en-US" sz="1600" dirty="0">
                <a:solidFill>
                  <a:srgbClr val="323232"/>
                </a:solidFill>
                <a:effectLst/>
                <a:latin typeface="+mn-lt"/>
                <a:ea typeface="Times New Roman" panose="02020603050405020304" pitchFamily="18" charset="0"/>
                <a:cs typeface="Times New Roman" panose="02020603050405020304" pitchFamily="18" charset="0"/>
              </a:rPr>
              <a:t> </a:t>
            </a:r>
            <a:r>
              <a:rPr lang="en-US" sz="1600" dirty="0" err="1">
                <a:solidFill>
                  <a:srgbClr val="323232"/>
                </a:solidFill>
                <a:effectLst/>
                <a:latin typeface="+mn-lt"/>
                <a:ea typeface="Times New Roman" panose="02020603050405020304" pitchFamily="18" charset="0"/>
                <a:cs typeface="Times New Roman" panose="02020603050405020304" pitchFamily="18" charset="0"/>
              </a:rPr>
              <a:t>cho</a:t>
            </a:r>
            <a:r>
              <a:rPr lang="en-US" sz="1600" dirty="0">
                <a:solidFill>
                  <a:srgbClr val="323232"/>
                </a:solidFill>
                <a:effectLst/>
                <a:latin typeface="+mn-lt"/>
                <a:ea typeface="Times New Roman" panose="02020603050405020304" pitchFamily="18" charset="0"/>
                <a:cs typeface="Times New Roman" panose="02020603050405020304" pitchFamily="18" charset="0"/>
              </a:rPr>
              <a:t> </a:t>
            </a:r>
            <a:r>
              <a:rPr lang="en-US" sz="1600" dirty="0" err="1">
                <a:solidFill>
                  <a:srgbClr val="323232"/>
                </a:solidFill>
                <a:effectLst/>
                <a:latin typeface="+mn-lt"/>
                <a:ea typeface="Times New Roman" panose="02020603050405020304" pitchFamily="18" charset="0"/>
                <a:cs typeface="Times New Roman" panose="02020603050405020304" pitchFamily="18" charset="0"/>
              </a:rPr>
              <a:t>khách</a:t>
            </a:r>
            <a:r>
              <a:rPr lang="en-US" sz="1600" dirty="0">
                <a:solidFill>
                  <a:srgbClr val="323232"/>
                </a:solidFill>
                <a:effectLst/>
                <a:latin typeface="+mn-lt"/>
                <a:ea typeface="Times New Roman" panose="02020603050405020304" pitchFamily="18" charset="0"/>
                <a:cs typeface="Times New Roman" panose="02020603050405020304" pitchFamily="18" charset="0"/>
              </a:rPr>
              <a:t> </a:t>
            </a:r>
            <a:r>
              <a:rPr lang="en-US" sz="1600" dirty="0" err="1">
                <a:solidFill>
                  <a:srgbClr val="323232"/>
                </a:solidFill>
                <a:effectLst/>
                <a:latin typeface="+mn-lt"/>
                <a:ea typeface="Times New Roman" panose="02020603050405020304" pitchFamily="18" charset="0"/>
                <a:cs typeface="Times New Roman" panose="02020603050405020304" pitchFamily="18" charset="0"/>
              </a:rPr>
              <a:t>hàng</a:t>
            </a:r>
            <a:r>
              <a:rPr lang="en-US" sz="1600" dirty="0">
                <a:solidFill>
                  <a:srgbClr val="323232"/>
                </a:solidFill>
                <a:effectLst/>
                <a:latin typeface="+mn-lt"/>
                <a:ea typeface="Times New Roman" panose="02020603050405020304" pitchFamily="18" charset="0"/>
                <a:cs typeface="Times New Roman" panose="02020603050405020304" pitchFamily="18" charset="0"/>
              </a:rPr>
              <a:t> </a:t>
            </a:r>
            <a:r>
              <a:rPr lang="en-US" sz="1600" dirty="0" err="1">
                <a:solidFill>
                  <a:srgbClr val="323232"/>
                </a:solidFill>
                <a:effectLst/>
                <a:latin typeface="+mn-lt"/>
                <a:ea typeface="Times New Roman" panose="02020603050405020304" pitchFamily="18" charset="0"/>
                <a:cs typeface="Times New Roman" panose="02020603050405020304" pitchFamily="18" charset="0"/>
              </a:rPr>
              <a:t>dùng</a:t>
            </a:r>
            <a:r>
              <a:rPr lang="en-US" sz="1600" dirty="0">
                <a:solidFill>
                  <a:srgbClr val="323232"/>
                </a:solidFill>
                <a:effectLst/>
                <a:latin typeface="+mn-lt"/>
                <a:ea typeface="Times New Roman" panose="02020603050405020304" pitchFamily="18" charset="0"/>
                <a:cs typeface="Times New Roman" panose="02020603050405020304" pitchFamily="18" charset="0"/>
              </a:rPr>
              <a:t> </a:t>
            </a:r>
            <a:r>
              <a:rPr lang="en-US" sz="1600" dirty="0" err="1">
                <a:solidFill>
                  <a:srgbClr val="323232"/>
                </a:solidFill>
                <a:effectLst/>
                <a:latin typeface="+mn-lt"/>
                <a:ea typeface="Times New Roman" panose="02020603050405020304" pitchFamily="18" charset="0"/>
                <a:cs typeface="Times New Roman" panose="02020603050405020304" pitchFamily="18" charset="0"/>
              </a:rPr>
              <a:t>thử</a:t>
            </a:r>
            <a:r>
              <a:rPr lang="en-US" sz="1600" dirty="0">
                <a:solidFill>
                  <a:srgbClr val="323232"/>
                </a:solidFill>
                <a:effectLst/>
                <a:latin typeface="+mn-lt"/>
                <a:ea typeface="Times New Roman" panose="02020603050405020304" pitchFamily="18" charset="0"/>
                <a:cs typeface="Times New Roman" panose="02020603050405020304" pitchFamily="18" charset="0"/>
              </a:rPr>
              <a:t> </a:t>
            </a:r>
            <a:r>
              <a:rPr lang="en-US" sz="1600" dirty="0" err="1">
                <a:solidFill>
                  <a:srgbClr val="323232"/>
                </a:solidFill>
                <a:effectLst/>
                <a:latin typeface="+mn-lt"/>
                <a:ea typeface="Times New Roman" panose="02020603050405020304" pitchFamily="18" charset="0"/>
                <a:cs typeface="Times New Roman" panose="02020603050405020304" pitchFamily="18" charset="0"/>
              </a:rPr>
              <a:t>quyết</a:t>
            </a:r>
            <a:r>
              <a:rPr lang="en-US" sz="1600" dirty="0">
                <a:solidFill>
                  <a:srgbClr val="323232"/>
                </a:solidFill>
                <a:effectLst/>
                <a:latin typeface="+mn-lt"/>
                <a:ea typeface="Times New Roman" panose="02020603050405020304" pitchFamily="18" charset="0"/>
                <a:cs typeface="Times New Roman" panose="02020603050405020304" pitchFamily="18" charset="0"/>
              </a:rPr>
              <a:t> </a:t>
            </a:r>
            <a:r>
              <a:rPr lang="en-US" sz="1600" dirty="0" err="1">
                <a:solidFill>
                  <a:srgbClr val="323232"/>
                </a:solidFill>
                <a:effectLst/>
                <a:latin typeface="+mn-lt"/>
                <a:ea typeface="Times New Roman" panose="02020603050405020304" pitchFamily="18" charset="0"/>
                <a:cs typeface="Times New Roman" panose="02020603050405020304" pitchFamily="18" charset="0"/>
              </a:rPr>
              <a:t>định</a:t>
            </a:r>
            <a:r>
              <a:rPr lang="en-US" sz="1600" dirty="0">
                <a:solidFill>
                  <a:srgbClr val="323232"/>
                </a:solidFill>
                <a:effectLst/>
                <a:latin typeface="+mn-lt"/>
                <a:ea typeface="Times New Roman" panose="02020603050405020304" pitchFamily="18" charset="0"/>
                <a:cs typeface="Times New Roman" panose="02020603050405020304" pitchFamily="18" charset="0"/>
              </a:rPr>
              <a:t>. </a:t>
            </a:r>
            <a:endParaRPr lang="en-US" sz="1800" dirty="0">
              <a:solidFill>
                <a:srgbClr val="323232"/>
              </a:solidFill>
              <a:effectLst/>
              <a:latin typeface="+mn-lt"/>
              <a:ea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E47CCC46-3FCC-FEA8-4E20-58B2008CA8AB}"/>
              </a:ext>
            </a:extLst>
          </p:cNvPr>
          <p:cNvSpPr txBox="1"/>
          <p:nvPr/>
        </p:nvSpPr>
        <p:spPr>
          <a:xfrm>
            <a:off x="1881021" y="3037177"/>
            <a:ext cx="8598291" cy="399148"/>
          </a:xfrm>
          <a:prstGeom prst="rect">
            <a:avLst/>
          </a:prstGeom>
          <a:noFill/>
        </p:spPr>
        <p:txBody>
          <a:bodyPr wrap="square">
            <a:spAutoFit/>
          </a:bodyPr>
          <a:lstStyle/>
          <a:p>
            <a:pPr>
              <a:lnSpc>
                <a:spcPct val="107000"/>
              </a:lnSpc>
              <a:spcBef>
                <a:spcPts val="200"/>
              </a:spcBef>
            </a:pPr>
            <a:r>
              <a:rPr lang="en-US" sz="2000" b="1" dirty="0" err="1">
                <a:solidFill>
                  <a:srgbClr val="323232"/>
                </a:solidFill>
                <a:effectLst>
                  <a:outerShdw blurRad="38100" dist="38100" dir="2700000" algn="tl">
                    <a:srgbClr val="000000">
                      <a:alpha val="43137"/>
                    </a:srgbClr>
                  </a:outerShdw>
                </a:effectLst>
                <a:latin typeface="Sitka Text" panose="02000505000000020004" pitchFamily="2" charset="0"/>
                <a:ea typeface="Times New Roman" panose="02020603050405020304" pitchFamily="18" charset="0"/>
                <a:cs typeface="Times New Roman" panose="02020603050405020304" pitchFamily="18" charset="0"/>
              </a:rPr>
              <a:t>Kết</a:t>
            </a:r>
            <a:r>
              <a:rPr lang="en-US" sz="2000" b="1" dirty="0">
                <a:solidFill>
                  <a:srgbClr val="323232"/>
                </a:solidFill>
                <a:effectLst>
                  <a:outerShdw blurRad="38100" dist="38100" dir="2700000" algn="tl">
                    <a:srgbClr val="000000">
                      <a:alpha val="43137"/>
                    </a:srgbClr>
                  </a:outerShdw>
                </a:effectLst>
                <a:latin typeface="Sitka Text" panose="02000505000000020004" pitchFamily="2" charset="0"/>
                <a:ea typeface="Times New Roman" panose="02020603050405020304" pitchFamily="18" charset="0"/>
                <a:cs typeface="Times New Roman" panose="02020603050405020304" pitchFamily="18" charset="0"/>
              </a:rPr>
              <a:t> </a:t>
            </a:r>
            <a:r>
              <a:rPr lang="en-US" sz="2000" b="1" dirty="0" err="1">
                <a:solidFill>
                  <a:srgbClr val="323232"/>
                </a:solidFill>
                <a:effectLst>
                  <a:outerShdw blurRad="38100" dist="38100" dir="2700000" algn="tl">
                    <a:srgbClr val="000000">
                      <a:alpha val="43137"/>
                    </a:srgbClr>
                  </a:outerShdw>
                </a:effectLst>
                <a:latin typeface="Sitka Text" panose="02000505000000020004" pitchFamily="2" charset="0"/>
                <a:ea typeface="Times New Roman" panose="02020603050405020304" pitchFamily="18" charset="0"/>
                <a:cs typeface="Times New Roman" panose="02020603050405020304" pitchFamily="18" charset="0"/>
              </a:rPr>
              <a:t>luận</a:t>
            </a:r>
            <a:endParaRPr lang="en-US" sz="2000" b="1" dirty="0">
              <a:solidFill>
                <a:srgbClr val="323232"/>
              </a:solidFill>
              <a:effectLst>
                <a:outerShdw blurRad="38100" dist="38100" dir="2700000" algn="tl">
                  <a:srgbClr val="000000">
                    <a:alpha val="43137"/>
                  </a:srgbClr>
                </a:outerShdw>
              </a:effectLst>
              <a:latin typeface="Sitka Text" panose="02000505000000020004" pitchFamily="2" charset="0"/>
              <a:ea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2DDCDCA2-182A-2F9A-39E8-8948A4C87164}"/>
              </a:ext>
            </a:extLst>
          </p:cNvPr>
          <p:cNvSpPr txBox="1"/>
          <p:nvPr/>
        </p:nvSpPr>
        <p:spPr>
          <a:xfrm>
            <a:off x="1404966" y="4959834"/>
            <a:ext cx="9550403" cy="907941"/>
          </a:xfrm>
          <a:prstGeom prst="rect">
            <a:avLst/>
          </a:prstGeom>
          <a:noFill/>
        </p:spPr>
        <p:txBody>
          <a:bodyPr wrap="square">
            <a:spAutoFit/>
          </a:bodyPr>
          <a:lstStyle/>
          <a:p>
            <a:pPr lvl="0" algn="just">
              <a:spcBef>
                <a:spcPts val="600"/>
              </a:spcBef>
              <a:spcAft>
                <a:spcPts val="600"/>
              </a:spcAft>
              <a:tabLst>
                <a:tab pos="432435" algn="l"/>
                <a:tab pos="504190" algn="l"/>
                <a:tab pos="504190" algn="l"/>
              </a:tabLst>
            </a:pPr>
            <a:r>
              <a:rPr lang="en-US" sz="1600">
                <a:effectLst/>
                <a:latin typeface="UVN Viet Sach"/>
                <a:ea typeface="Calibri" panose="020F0502020204030204" pitchFamily="34" charset="0"/>
                <a:cs typeface="Times New Roman" panose="02020603050405020304" pitchFamily="18" charset="0"/>
              </a:rPr>
              <a:t>	</a:t>
            </a:r>
            <a:r>
              <a:rPr lang="en-US" sz="1600">
                <a:solidFill>
                  <a:srgbClr val="323232"/>
                </a:solidFill>
                <a:effectLst/>
                <a:latin typeface="+mj-lt"/>
                <a:ea typeface="Calibri" panose="020F0502020204030204" pitchFamily="34" charset="0"/>
                <a:cs typeface="Times New Roman" panose="02020603050405020304" pitchFamily="18" charset="0"/>
              </a:rPr>
              <a:t>- Nhóm không có kinh nghiệm và có hiểu biết nhiều về các thiết bị mạng cũng như những thương 	hiệu thiết bị mạng trên thị trường hiện nay và các thông số của thiết bị mạng vật lý.</a:t>
            </a:r>
            <a:endParaRPr lang="en-US" sz="1800">
              <a:solidFill>
                <a:srgbClr val="323232"/>
              </a:solidFill>
              <a:effectLst/>
              <a:latin typeface="+mj-lt"/>
              <a:ea typeface="Calibri" panose="020F0502020204030204" pitchFamily="34" charset="0"/>
              <a:cs typeface="Times New Roman" panose="02020603050405020304" pitchFamily="18" charset="0"/>
            </a:endParaRPr>
          </a:p>
          <a:p>
            <a:pPr marL="408940" marR="180340" algn="just">
              <a:spcAft>
                <a:spcPts val="600"/>
              </a:spcAft>
            </a:pPr>
            <a:r>
              <a:rPr lang="en-US" sz="1600">
                <a:solidFill>
                  <a:srgbClr val="323232"/>
                </a:solidFill>
                <a:effectLst/>
                <a:latin typeface="+mj-lt"/>
                <a:ea typeface="Calibri" panose="020F0502020204030204" pitchFamily="34" charset="0"/>
                <a:cs typeface="Times New Roman" panose="02020603050405020304" pitchFamily="18" charset="0"/>
              </a:rPr>
              <a:t>- Chi phí cho các thiết bị mạng, server còn quá đắt, chưa được tối ưu tiết kiệm.</a:t>
            </a:r>
            <a:endParaRPr lang="en-US" sz="1800">
              <a:solidFill>
                <a:srgbClr val="323232"/>
              </a:solidFill>
              <a:effectLst/>
              <a:latin typeface="+mj-lt"/>
              <a:ea typeface="Calibri" panose="020F0502020204030204" pitchFamily="34" charset="0"/>
              <a:cs typeface="Times New Roman" panose="02020603050405020304" pitchFamily="18" charset="0"/>
            </a:endParaRPr>
          </a:p>
        </p:txBody>
      </p:sp>
      <p:sp>
        <p:nvSpPr>
          <p:cNvPr id="24" name="TextBox 23">
            <a:extLst>
              <a:ext uri="{FF2B5EF4-FFF2-40B4-BE49-F238E27FC236}">
                <a16:creationId xmlns:a16="http://schemas.microsoft.com/office/drawing/2014/main" id="{177A6F74-1932-5555-D03B-F3833C166308}"/>
              </a:ext>
            </a:extLst>
          </p:cNvPr>
          <p:cNvSpPr txBox="1"/>
          <p:nvPr/>
        </p:nvSpPr>
        <p:spPr>
          <a:xfrm>
            <a:off x="1767826" y="3319794"/>
            <a:ext cx="9187543" cy="1154162"/>
          </a:xfrm>
          <a:prstGeom prst="rect">
            <a:avLst/>
          </a:prstGeom>
          <a:noFill/>
        </p:spPr>
        <p:txBody>
          <a:bodyPr wrap="square" rtlCol="0">
            <a:spAutoFit/>
          </a:bodyPr>
          <a:lstStyle/>
          <a:p>
            <a:pPr algn="just">
              <a:spcAft>
                <a:spcPts val="600"/>
              </a:spcAft>
            </a:pPr>
            <a:r>
              <a:rPr lang="en-US" sz="1600">
                <a:solidFill>
                  <a:srgbClr val="32323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a:solidFill>
                  <a:srgbClr val="323232"/>
                </a:solidFill>
                <a:effectLst/>
                <a:latin typeface="+mj-lt"/>
                <a:ea typeface="Calibri" panose="020F0502020204030204" pitchFamily="34" charset="0"/>
                <a:cs typeface="Times New Roman" panose="02020603050405020304" pitchFamily="18" charset="0"/>
              </a:rPr>
              <a:t>Nhóm chúng tôi đã đưa ra một mô hình mạng với hiệu suất cao, phổ biến, với các thiết bị mạng mới và có hiệu suất cao.</a:t>
            </a:r>
            <a:endParaRPr lang="en-US" sz="1800">
              <a:solidFill>
                <a:srgbClr val="323232"/>
              </a:solidFill>
              <a:effectLst/>
              <a:latin typeface="+mj-lt"/>
              <a:ea typeface="Calibri" panose="020F0502020204030204" pitchFamily="34" charset="0"/>
              <a:cs typeface="Times New Roman" panose="02020603050405020304" pitchFamily="18" charset="0"/>
            </a:endParaRPr>
          </a:p>
          <a:p>
            <a:pPr algn="just">
              <a:spcAft>
                <a:spcPts val="600"/>
              </a:spcAft>
            </a:pPr>
            <a:r>
              <a:rPr lang="en-US" sz="1600">
                <a:solidFill>
                  <a:srgbClr val="323232"/>
                </a:solidFill>
                <a:effectLst/>
                <a:latin typeface="+mj-lt"/>
                <a:ea typeface="Calibri" panose="020F0502020204030204" pitchFamily="34" charset="0"/>
                <a:cs typeface="Times New Roman" panose="02020603050405020304" pitchFamily="18" charset="0"/>
              </a:rPr>
              <a:t>- Nhóm đã xây dựng hệ thống Server private với OpenStack và Docker để phục vụ cho quá trình phát triển cũng như quá trình trong giai đoạn test các ứng dụng trong nội bộ.</a:t>
            </a:r>
            <a:endParaRPr lang="en-US" sz="1800">
              <a:solidFill>
                <a:srgbClr val="323232"/>
              </a:solidFill>
              <a:effectLst/>
              <a:latin typeface="+mj-lt"/>
              <a:ea typeface="Calibri" panose="020F0502020204030204" pitchFamily="34" charset="0"/>
              <a:cs typeface="Times New Roman" panose="02020603050405020304" pitchFamily="18" charset="0"/>
            </a:endParaRPr>
          </a:p>
        </p:txBody>
      </p:sp>
      <p:sp>
        <p:nvSpPr>
          <p:cNvPr id="25" name="TextBox 24">
            <a:extLst>
              <a:ext uri="{FF2B5EF4-FFF2-40B4-BE49-F238E27FC236}">
                <a16:creationId xmlns:a16="http://schemas.microsoft.com/office/drawing/2014/main" id="{B26D906B-7516-703C-49AE-5EADF7406669}"/>
              </a:ext>
            </a:extLst>
          </p:cNvPr>
          <p:cNvSpPr txBox="1"/>
          <p:nvPr/>
        </p:nvSpPr>
        <p:spPr>
          <a:xfrm>
            <a:off x="1825883" y="4465141"/>
            <a:ext cx="8598291" cy="399148"/>
          </a:xfrm>
          <a:prstGeom prst="rect">
            <a:avLst/>
          </a:prstGeom>
          <a:noFill/>
        </p:spPr>
        <p:txBody>
          <a:bodyPr wrap="square">
            <a:spAutoFit/>
          </a:bodyPr>
          <a:lstStyle/>
          <a:p>
            <a:pPr>
              <a:lnSpc>
                <a:spcPct val="107000"/>
              </a:lnSpc>
              <a:spcBef>
                <a:spcPts val="200"/>
              </a:spcBef>
            </a:pPr>
            <a:r>
              <a:rPr lang="en-US" sz="2000" b="1">
                <a:solidFill>
                  <a:srgbClr val="323232"/>
                </a:solidFill>
                <a:effectLst>
                  <a:outerShdw blurRad="38100" dist="38100" dir="2700000" algn="tl">
                    <a:srgbClr val="000000">
                      <a:alpha val="43137"/>
                    </a:srgbClr>
                  </a:outerShdw>
                </a:effectLst>
                <a:latin typeface="Sitka Text" panose="02000505000000020004" pitchFamily="2" charset="0"/>
                <a:ea typeface="Times New Roman" panose="02020603050405020304" pitchFamily="18" charset="0"/>
                <a:cs typeface="Times New Roman" panose="02020603050405020304" pitchFamily="18" charset="0"/>
              </a:rPr>
              <a:t>Hạn chế</a:t>
            </a:r>
            <a:endParaRPr lang="en-US" sz="2000" b="1" dirty="0">
              <a:solidFill>
                <a:srgbClr val="323232"/>
              </a:solidFill>
              <a:effectLst>
                <a:outerShdw blurRad="38100" dist="38100" dir="2700000" algn="tl">
                  <a:srgbClr val="000000">
                    <a:alpha val="43137"/>
                  </a:srgbClr>
                </a:outerShdw>
              </a:effectLst>
              <a:latin typeface="Sitka Text" panose="02000505000000020004" pitchFamily="2" charset="0"/>
              <a:ea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42"/>
          <p:cNvSpPr txBox="1">
            <a:spLocks noGrp="1"/>
          </p:cNvSpPr>
          <p:nvPr>
            <p:ph type="title"/>
          </p:nvPr>
        </p:nvSpPr>
        <p:spPr>
          <a:xfrm>
            <a:off x="2470292" y="1394268"/>
            <a:ext cx="6381825" cy="975305"/>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Thank you for listening!</a:t>
            </a:r>
            <a:endParaRPr/>
          </a:p>
        </p:txBody>
      </p:sp>
      <p:sp>
        <p:nvSpPr>
          <p:cNvPr id="913" name="Google Shape;913;p42"/>
          <p:cNvSpPr txBox="1">
            <a:spLocks noGrp="1"/>
          </p:cNvSpPr>
          <p:nvPr>
            <p:ph type="subTitle" idx="1"/>
          </p:nvPr>
        </p:nvSpPr>
        <p:spPr>
          <a:xfrm>
            <a:off x="507999" y="4318425"/>
            <a:ext cx="2369204" cy="717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1600"/>
              <a:t>Nguồn tham khảo</a:t>
            </a:r>
          </a:p>
          <a:p>
            <a:pPr marL="0" lvl="0" indent="0" algn="ctr" rtl="0">
              <a:spcBef>
                <a:spcPts val="0"/>
              </a:spcBef>
              <a:spcAft>
                <a:spcPts val="2100"/>
              </a:spcAft>
              <a:buNone/>
            </a:pPr>
            <a:endParaRPr lang="en-US" sz="2400"/>
          </a:p>
        </p:txBody>
      </p:sp>
      <p:grpSp>
        <p:nvGrpSpPr>
          <p:cNvPr id="5" name="Group 4">
            <a:extLst>
              <a:ext uri="{FF2B5EF4-FFF2-40B4-BE49-F238E27FC236}">
                <a16:creationId xmlns:a16="http://schemas.microsoft.com/office/drawing/2014/main" id="{E869CCE3-0093-70C4-A8CC-1C2901173EC5}"/>
              </a:ext>
            </a:extLst>
          </p:cNvPr>
          <p:cNvGrpSpPr/>
          <p:nvPr/>
        </p:nvGrpSpPr>
        <p:grpSpPr>
          <a:xfrm>
            <a:off x="4945890" y="3873890"/>
            <a:ext cx="1430627" cy="630370"/>
            <a:chOff x="614192" y="302533"/>
            <a:chExt cx="2905596" cy="1252837"/>
          </a:xfrm>
        </p:grpSpPr>
        <p:pic>
          <p:nvPicPr>
            <p:cNvPr id="6" name="Picture 5">
              <a:extLst>
                <a:ext uri="{FF2B5EF4-FFF2-40B4-BE49-F238E27FC236}">
                  <a16:creationId xmlns:a16="http://schemas.microsoft.com/office/drawing/2014/main" id="{09CB3EF7-159F-B250-1A55-2C4940174FD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059" t="16542" b="15501"/>
            <a:stretch/>
          </p:blipFill>
          <p:spPr bwMode="auto">
            <a:xfrm>
              <a:off x="614192" y="302533"/>
              <a:ext cx="1395871" cy="1242773"/>
            </a:xfrm>
            <a:prstGeom prst="rect">
              <a:avLst/>
            </a:prstGeom>
            <a:noFill/>
            <a:ln>
              <a:noFill/>
            </a:ln>
          </p:spPr>
        </p:pic>
        <p:pic>
          <p:nvPicPr>
            <p:cNvPr id="7" name="Picture 6">
              <a:extLst>
                <a:ext uri="{FF2B5EF4-FFF2-40B4-BE49-F238E27FC236}">
                  <a16:creationId xmlns:a16="http://schemas.microsoft.com/office/drawing/2014/main" id="{05836259-C0DE-CA3C-F7AD-0AE3C18530E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7450" b="16541"/>
            <a:stretch/>
          </p:blipFill>
          <p:spPr bwMode="auto">
            <a:xfrm>
              <a:off x="2243438" y="348202"/>
              <a:ext cx="1276350" cy="1207168"/>
            </a:xfrm>
            <a:prstGeom prst="rect">
              <a:avLst/>
            </a:prstGeom>
            <a:noFill/>
            <a:ln>
              <a:noFill/>
            </a:ln>
          </p:spPr>
        </p:pic>
      </p:grpSp>
      <p:cxnSp>
        <p:nvCxnSpPr>
          <p:cNvPr id="9" name="Straight Connector 8">
            <a:extLst>
              <a:ext uri="{FF2B5EF4-FFF2-40B4-BE49-F238E27FC236}">
                <a16:creationId xmlns:a16="http://schemas.microsoft.com/office/drawing/2014/main" id="{60D3C04C-EBC9-233B-2D9C-3B26F14BAF35}"/>
              </a:ext>
            </a:extLst>
          </p:cNvPr>
          <p:cNvCxnSpPr>
            <a:cxnSpLocks/>
          </p:cNvCxnSpPr>
          <p:nvPr/>
        </p:nvCxnSpPr>
        <p:spPr>
          <a:xfrm>
            <a:off x="3933731" y="3741031"/>
            <a:ext cx="3303639" cy="0"/>
          </a:xfrm>
          <a:prstGeom prst="line">
            <a:avLst/>
          </a:prstGeom>
          <a:ln w="57150"/>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20A1F5E5-0D0F-5B89-5665-97E5643DCDB7}"/>
              </a:ext>
            </a:extLst>
          </p:cNvPr>
          <p:cNvSpPr txBox="1"/>
          <p:nvPr/>
        </p:nvSpPr>
        <p:spPr>
          <a:xfrm>
            <a:off x="653503" y="4690094"/>
            <a:ext cx="4699154" cy="1925655"/>
          </a:xfrm>
          <a:prstGeom prst="rect">
            <a:avLst/>
          </a:prstGeom>
          <a:noFill/>
        </p:spPr>
        <p:txBody>
          <a:bodyPr wrap="square" rtlCol="0">
            <a:spAutoFit/>
          </a:bodyPr>
          <a:lstStyle/>
          <a:p>
            <a:pPr algn="l">
              <a:spcAft>
                <a:spcPts val="600"/>
              </a:spcAft>
            </a:pPr>
            <a:r>
              <a:rPr lang="en-US" b="0" i="0" u="sng">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https://cloud.cmctelecom.vn/pricing/iaas/elastic-compute</a:t>
            </a:r>
            <a:endParaRPr lang="en-US">
              <a:effectLst/>
              <a:latin typeface="UVN Viet Sach"/>
              <a:ea typeface="Calibri" panose="020F0502020204030204" pitchFamily="34" charset="0"/>
              <a:cs typeface="Times New Roman" panose="02020603050405020304" pitchFamily="18" charset="0"/>
            </a:endParaRPr>
          </a:p>
          <a:p>
            <a:pPr marR="450215" algn="l">
              <a:lnSpc>
                <a:spcPct val="120000"/>
              </a:lnSpc>
              <a:spcBef>
                <a:spcPts val="500"/>
              </a:spcBef>
              <a:spcAft>
                <a:spcPts val="500"/>
              </a:spcAft>
            </a:pPr>
            <a:r>
              <a:rPr lang="en-US" b="0" i="0" u="sng">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https://vnpro.vn/thu-vien/mang-vpn-sitetosite-2358.html</a:t>
            </a:r>
            <a:endParaRPr lang="en-US">
              <a:solidFill>
                <a:srgbClr val="0000FF"/>
              </a:solidFill>
              <a:effectLst/>
              <a:latin typeface=".VnTime"/>
              <a:ea typeface="Times New Roman" panose="02020603050405020304" pitchFamily="18" charset="0"/>
              <a:cs typeface="Times New Roman" panose="02020603050405020304" pitchFamily="18" charset="0"/>
            </a:endParaRPr>
          </a:p>
          <a:p>
            <a:pPr algn="l">
              <a:spcAft>
                <a:spcPts val="600"/>
              </a:spcAft>
            </a:pPr>
            <a:r>
              <a:rPr lang="en-US" b="0" i="0" u="sng">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7"/>
              </a:rPr>
              <a:t>https://hcmfpt.vn/</a:t>
            </a:r>
            <a:endParaRPr lang="en-US">
              <a:effectLst/>
              <a:latin typeface="UVN Viet Sach"/>
              <a:ea typeface="Calibri" panose="020F0502020204030204" pitchFamily="34" charset="0"/>
              <a:cs typeface="Times New Roman" panose="02020603050405020304" pitchFamily="18" charset="0"/>
            </a:endParaRPr>
          </a:p>
          <a:p>
            <a:pPr algn="l">
              <a:spcAft>
                <a:spcPts val="600"/>
              </a:spcAft>
            </a:pPr>
            <a:r>
              <a:rPr lang="en-US" b="0" i="0" u="sng">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8"/>
              </a:rPr>
              <a:t>https://www.router-switch.com/</a:t>
            </a:r>
            <a:endParaRPr lang="en-US">
              <a:effectLst/>
              <a:latin typeface="UVN Viet Sach"/>
              <a:ea typeface="Calibri" panose="020F0502020204030204" pitchFamily="34" charset="0"/>
              <a:cs typeface="Times New Roman" panose="02020603050405020304" pitchFamily="18" charset="0"/>
            </a:endParaRPr>
          </a:p>
          <a:p>
            <a:pPr algn="l">
              <a:spcAft>
                <a:spcPts val="600"/>
              </a:spcAf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a:effectLst/>
              <a:latin typeface="UVN Viet Sach"/>
              <a:ea typeface="Calibri" panose="020F0502020204030204" pitchFamily="34" charset="0"/>
              <a:cs typeface="Times New Roman" panose="02020603050405020304" pitchFamily="18" charset="0"/>
            </a:endParaRPr>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3" name="TextBox 2">
            <a:extLst>
              <a:ext uri="{FF2B5EF4-FFF2-40B4-BE49-F238E27FC236}">
                <a16:creationId xmlns:a16="http://schemas.microsoft.com/office/drawing/2014/main" id="{9364C64E-06E7-5D58-1F7D-B943C3983C6B}"/>
              </a:ext>
            </a:extLst>
          </p:cNvPr>
          <p:cNvSpPr txBox="1"/>
          <p:nvPr/>
        </p:nvSpPr>
        <p:spPr>
          <a:xfrm>
            <a:off x="3465870" y="3091726"/>
            <a:ext cx="6157450" cy="461665"/>
          </a:xfrm>
          <a:prstGeom prst="rect">
            <a:avLst/>
          </a:prstGeom>
          <a:noFill/>
        </p:spPr>
        <p:txBody>
          <a:bodyPr wrap="square">
            <a:spAutoFit/>
          </a:bodyPr>
          <a:lstStyle/>
          <a:p>
            <a:r>
              <a:rPr lang="en-US" sz="2400" b="1">
                <a:solidFill>
                  <a:schemeClr val="accent2">
                    <a:lumMod val="50000"/>
                  </a:schemeClr>
                </a:solidFill>
                <a:latin typeface="+mj-lt"/>
                <a:cs typeface="Poppins ExtraBold" panose="00000900000000000000" pitchFamily="2" charset="0"/>
              </a:rPr>
              <a:t>Giảng viên hướng dẫn: Bùi Thanh Bình</a:t>
            </a:r>
          </a:p>
        </p:txBody>
      </p:sp>
      <p:sp>
        <p:nvSpPr>
          <p:cNvPr id="5" name="TextBox 4">
            <a:extLst>
              <a:ext uri="{FF2B5EF4-FFF2-40B4-BE49-F238E27FC236}">
                <a16:creationId xmlns:a16="http://schemas.microsoft.com/office/drawing/2014/main" id="{EC27983A-CE78-7E28-2F1B-6A2FB44BC295}"/>
              </a:ext>
            </a:extLst>
          </p:cNvPr>
          <p:cNvSpPr txBox="1"/>
          <p:nvPr/>
        </p:nvSpPr>
        <p:spPr>
          <a:xfrm>
            <a:off x="2081365" y="1891397"/>
            <a:ext cx="6684706" cy="1200329"/>
          </a:xfrm>
          <a:prstGeom prst="rect">
            <a:avLst/>
          </a:prstGeom>
          <a:noFill/>
        </p:spPr>
        <p:txBody>
          <a:bodyPr wrap="square">
            <a:spAutoFit/>
          </a:bodyPr>
          <a:lstStyle/>
          <a:p>
            <a:r>
              <a:rPr lang="en-US" sz="7200" b="1">
                <a:solidFill>
                  <a:schemeClr val="accent2">
                    <a:lumMod val="75000"/>
                  </a:schemeClr>
                </a:solidFill>
                <a:latin typeface="Poppins ExtraBold" panose="00000900000000000000" pitchFamily="2" charset="0"/>
                <a:ea typeface="Poppins"/>
                <a:cs typeface="Poppins ExtraBold" panose="00000900000000000000" pitchFamily="2" charset="0"/>
                <a:sym typeface="Poppins"/>
              </a:rPr>
              <a:t>Thiết Kế Mạng</a:t>
            </a:r>
            <a:endParaRPr lang="en-US" sz="7200">
              <a:solidFill>
                <a:schemeClr val="accent2">
                  <a:lumMod val="75000"/>
                </a:schemeClr>
              </a:solidFill>
            </a:endParaRPr>
          </a:p>
        </p:txBody>
      </p:sp>
      <p:sp>
        <p:nvSpPr>
          <p:cNvPr id="2" name="TextBox 1">
            <a:extLst>
              <a:ext uri="{FF2B5EF4-FFF2-40B4-BE49-F238E27FC236}">
                <a16:creationId xmlns:a16="http://schemas.microsoft.com/office/drawing/2014/main" id="{1497A048-DC3D-BBA3-93F4-BBC3A18FFAA1}"/>
              </a:ext>
            </a:extLst>
          </p:cNvPr>
          <p:cNvSpPr txBox="1"/>
          <p:nvPr/>
        </p:nvSpPr>
        <p:spPr>
          <a:xfrm>
            <a:off x="1471150" y="4159045"/>
            <a:ext cx="5235677" cy="877163"/>
          </a:xfrm>
          <a:prstGeom prst="rect">
            <a:avLst/>
          </a:prstGeom>
          <a:noFill/>
        </p:spPr>
        <p:txBody>
          <a:bodyPr wrap="square" rtlCol="0">
            <a:spAutoFit/>
          </a:bodyPr>
          <a:lstStyle/>
          <a:p>
            <a:pPr marR="448056" algn="l" rtl="0" fontAlgn="t">
              <a:spcBef>
                <a:spcPts val="0"/>
              </a:spcBef>
              <a:spcAft>
                <a:spcPts val="600"/>
              </a:spcAft>
            </a:pPr>
            <a:r>
              <a:rPr lang="en-US" sz="1800" b="1" i="0" u="none" strike="noStrike">
                <a:solidFill>
                  <a:schemeClr val="accent2">
                    <a:lumMod val="50000"/>
                  </a:schemeClr>
                </a:solidFill>
                <a:effectLst/>
                <a:latin typeface="Arial" panose="020B0604020202020204" pitchFamily="34" charset="0"/>
              </a:rPr>
              <a:t>Ngô Hải Đăng</a:t>
            </a:r>
            <a:r>
              <a:rPr lang="en-US" sz="1800">
                <a:solidFill>
                  <a:schemeClr val="accent2">
                    <a:lumMod val="50000"/>
                  </a:schemeClr>
                </a:solidFill>
                <a:latin typeface="Arial" panose="020B0604020202020204" pitchFamily="34" charset="0"/>
              </a:rPr>
              <a:t> - </a:t>
            </a:r>
            <a:r>
              <a:rPr lang="en-US" sz="1800" b="1" i="0" u="none" strike="noStrike">
                <a:solidFill>
                  <a:schemeClr val="accent2">
                    <a:lumMod val="50000"/>
                  </a:schemeClr>
                </a:solidFill>
                <a:effectLst/>
                <a:latin typeface="Arial" panose="020B0604020202020204" pitchFamily="34" charset="0"/>
              </a:rPr>
              <a:t>20521157</a:t>
            </a:r>
            <a:endParaRPr lang="en-US"/>
          </a:p>
          <a:p>
            <a:endParaRPr lang="en-US"/>
          </a:p>
          <a:p>
            <a:endParaRPr lang="en-US"/>
          </a:p>
        </p:txBody>
      </p:sp>
      <p:grpSp>
        <p:nvGrpSpPr>
          <p:cNvPr id="4" name="Google Shape;1029;p44">
            <a:extLst>
              <a:ext uri="{FF2B5EF4-FFF2-40B4-BE49-F238E27FC236}">
                <a16:creationId xmlns:a16="http://schemas.microsoft.com/office/drawing/2014/main" id="{810581C6-5088-9ADD-D259-5AD1AD2092E5}"/>
              </a:ext>
            </a:extLst>
          </p:cNvPr>
          <p:cNvGrpSpPr/>
          <p:nvPr/>
        </p:nvGrpSpPr>
        <p:grpSpPr>
          <a:xfrm>
            <a:off x="9268892" y="3102460"/>
            <a:ext cx="354428" cy="362441"/>
            <a:chOff x="3171000" y="4021950"/>
            <a:chExt cx="268100" cy="265875"/>
          </a:xfrm>
          <a:solidFill>
            <a:schemeClr val="accent4">
              <a:lumMod val="90000"/>
              <a:lumOff val="10000"/>
            </a:schemeClr>
          </a:solidFill>
        </p:grpSpPr>
        <p:sp>
          <p:nvSpPr>
            <p:cNvPr id="6" name="Google Shape;1030;p44">
              <a:extLst>
                <a:ext uri="{FF2B5EF4-FFF2-40B4-BE49-F238E27FC236}">
                  <a16:creationId xmlns:a16="http://schemas.microsoft.com/office/drawing/2014/main" id="{37A3F8F9-B265-6F69-E7F7-1D968A9DE0E8}"/>
                </a:ext>
              </a:extLst>
            </p:cNvPr>
            <p:cNvSpPr/>
            <p:nvPr/>
          </p:nvSpPr>
          <p:spPr>
            <a:xfrm>
              <a:off x="3171000" y="4058525"/>
              <a:ext cx="230200" cy="229300"/>
            </a:xfrm>
            <a:custGeom>
              <a:avLst/>
              <a:gdLst/>
              <a:ahLst/>
              <a:cxnLst/>
              <a:rect l="l" t="t" r="r" b="b"/>
              <a:pathLst>
                <a:path w="9208" h="9172" extrusionOk="0">
                  <a:moveTo>
                    <a:pt x="1782" y="6720"/>
                  </a:moveTo>
                  <a:cubicBezTo>
                    <a:pt x="1957" y="6720"/>
                    <a:pt x="2130" y="6787"/>
                    <a:pt x="2266" y="6923"/>
                  </a:cubicBezTo>
                  <a:cubicBezTo>
                    <a:pt x="2534" y="7191"/>
                    <a:pt x="2534" y="7619"/>
                    <a:pt x="2266" y="7869"/>
                  </a:cubicBezTo>
                  <a:lnTo>
                    <a:pt x="1142" y="8244"/>
                  </a:lnTo>
                  <a:lnTo>
                    <a:pt x="928" y="8047"/>
                  </a:lnTo>
                  <a:lnTo>
                    <a:pt x="1303" y="6905"/>
                  </a:lnTo>
                  <a:cubicBezTo>
                    <a:pt x="1443" y="6783"/>
                    <a:pt x="1614" y="6720"/>
                    <a:pt x="1782" y="6720"/>
                  </a:cubicBezTo>
                  <a:close/>
                  <a:moveTo>
                    <a:pt x="7494" y="0"/>
                  </a:moveTo>
                  <a:lnTo>
                    <a:pt x="839" y="6656"/>
                  </a:lnTo>
                  <a:lnTo>
                    <a:pt x="0" y="9171"/>
                  </a:lnTo>
                  <a:lnTo>
                    <a:pt x="2552" y="8333"/>
                  </a:lnTo>
                  <a:lnTo>
                    <a:pt x="9207" y="1695"/>
                  </a:lnTo>
                  <a:lnTo>
                    <a:pt x="7494" y="0"/>
                  </a:ln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bg2">
                    <a:lumMod val="50000"/>
                  </a:schemeClr>
                </a:solidFill>
                <a:highlight>
                  <a:srgbClr val="FFFF00"/>
                </a:highlight>
              </a:endParaRPr>
            </a:p>
          </p:txBody>
        </p:sp>
        <p:sp>
          <p:nvSpPr>
            <p:cNvPr id="7" name="Google Shape;1031;p44">
              <a:extLst>
                <a:ext uri="{FF2B5EF4-FFF2-40B4-BE49-F238E27FC236}">
                  <a16:creationId xmlns:a16="http://schemas.microsoft.com/office/drawing/2014/main" id="{EB38E021-0981-0551-665F-181A59525A2E}"/>
                </a:ext>
              </a:extLst>
            </p:cNvPr>
            <p:cNvSpPr/>
            <p:nvPr/>
          </p:nvSpPr>
          <p:spPr>
            <a:xfrm>
              <a:off x="3367725" y="4021950"/>
              <a:ext cx="71375" cy="69150"/>
            </a:xfrm>
            <a:custGeom>
              <a:avLst/>
              <a:gdLst/>
              <a:ahLst/>
              <a:cxnLst/>
              <a:rect l="l" t="t" r="r" b="b"/>
              <a:pathLst>
                <a:path w="2855" h="2766" extrusionOk="0">
                  <a:moveTo>
                    <a:pt x="1320" y="0"/>
                  </a:moveTo>
                  <a:cubicBezTo>
                    <a:pt x="1187" y="0"/>
                    <a:pt x="1053" y="54"/>
                    <a:pt x="946" y="161"/>
                  </a:cubicBezTo>
                  <a:lnTo>
                    <a:pt x="0" y="1089"/>
                  </a:lnTo>
                  <a:lnTo>
                    <a:pt x="1695" y="2766"/>
                  </a:lnTo>
                  <a:lnTo>
                    <a:pt x="2623" y="1838"/>
                  </a:lnTo>
                  <a:cubicBezTo>
                    <a:pt x="2855" y="1642"/>
                    <a:pt x="2855" y="1303"/>
                    <a:pt x="2641" y="1106"/>
                  </a:cubicBezTo>
                  <a:lnTo>
                    <a:pt x="1695" y="161"/>
                  </a:lnTo>
                  <a:cubicBezTo>
                    <a:pt x="1588" y="54"/>
                    <a:pt x="1454" y="0"/>
                    <a:pt x="1320"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bg2">
                    <a:lumMod val="50000"/>
                  </a:schemeClr>
                </a:solidFill>
                <a:highlight>
                  <a:srgbClr val="FFFF00"/>
                </a:highlight>
              </a:endParaRPr>
            </a:p>
          </p:txBody>
        </p:sp>
      </p:grpSp>
    </p:spTree>
    <p:extLst>
      <p:ext uri="{BB962C8B-B14F-4D97-AF65-F5344CB8AC3E}">
        <p14:creationId xmlns:p14="http://schemas.microsoft.com/office/powerpoint/2010/main" val="2415186733"/>
      </p:ext>
    </p:extLst>
  </p:cSld>
  <p:clrMapOvr>
    <a:masterClrMapping/>
  </p:clrMapOvr>
  <mc:AlternateContent xmlns:mc="http://schemas.openxmlformats.org/markup-compatibility/2006" xmlns:p14="http://schemas.microsoft.com/office/powerpoint/2010/main">
    <mc:Choice Requires="p14">
      <p:transition spd="slow" p14:dur="2000" advTm="31000"/>
    </mc:Choice>
    <mc:Fallback xmlns="">
      <p:transition spd="slow" advTm="31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5" name="TextBox 4">
            <a:extLst>
              <a:ext uri="{FF2B5EF4-FFF2-40B4-BE49-F238E27FC236}">
                <a16:creationId xmlns:a16="http://schemas.microsoft.com/office/drawing/2014/main" id="{228CC14E-1C48-C47F-9D55-9D43BAAFA832}"/>
              </a:ext>
            </a:extLst>
          </p:cNvPr>
          <p:cNvSpPr txBox="1"/>
          <p:nvPr/>
        </p:nvSpPr>
        <p:spPr>
          <a:xfrm>
            <a:off x="1959912" y="260344"/>
            <a:ext cx="4289628" cy="707886"/>
          </a:xfrm>
          <a:prstGeom prst="rect">
            <a:avLst/>
          </a:prstGeom>
          <a:noFill/>
        </p:spPr>
        <p:txBody>
          <a:bodyPr wrap="square" rtlCol="0">
            <a:spAutoFit/>
          </a:bodyPr>
          <a:lstStyle/>
          <a:p>
            <a:r>
              <a:rPr lang="en-US" sz="4000" b="1">
                <a:solidFill>
                  <a:schemeClr val="tx1">
                    <a:lumMod val="75000"/>
                  </a:schemeClr>
                </a:solidFill>
                <a:latin typeface="+mn-lt"/>
              </a:rPr>
              <a:t>Tổng quan</a:t>
            </a:r>
            <a:endParaRPr lang="en-US" sz="4000">
              <a:solidFill>
                <a:schemeClr val="tx1">
                  <a:lumMod val="75000"/>
                </a:schemeClr>
              </a:solidFill>
            </a:endParaRPr>
          </a:p>
        </p:txBody>
      </p:sp>
      <p:sp>
        <p:nvSpPr>
          <p:cNvPr id="14" name="Rectangle: Rounded Corners 13">
            <a:extLst>
              <a:ext uri="{FF2B5EF4-FFF2-40B4-BE49-F238E27FC236}">
                <a16:creationId xmlns:a16="http://schemas.microsoft.com/office/drawing/2014/main" id="{8B6D7C4C-E4DD-F671-9191-8C61BBED4C61}"/>
              </a:ext>
            </a:extLst>
          </p:cNvPr>
          <p:cNvSpPr/>
          <p:nvPr/>
        </p:nvSpPr>
        <p:spPr>
          <a:xfrm>
            <a:off x="584037" y="914565"/>
            <a:ext cx="5367309" cy="1232531"/>
          </a:xfrm>
          <a:prstGeom prst="roundRect">
            <a:avLst>
              <a:gd name="adj" fmla="val 0"/>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429C9D86-831D-B4BB-8D5D-064DCFF1F0BB}"/>
              </a:ext>
            </a:extLst>
          </p:cNvPr>
          <p:cNvSpPr/>
          <p:nvPr/>
        </p:nvSpPr>
        <p:spPr>
          <a:xfrm>
            <a:off x="3376816" y="2157135"/>
            <a:ext cx="2619838" cy="784186"/>
          </a:xfrm>
          <a:prstGeom prst="roundRect">
            <a:avLst>
              <a:gd name="adj" fmla="val 18545"/>
            </a:avLst>
          </a:prstGeom>
          <a:solidFill>
            <a:srgbClr val="BE7D74"/>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861" name="Google Shape;861;p38"/>
          <p:cNvGrpSpPr/>
          <p:nvPr/>
        </p:nvGrpSpPr>
        <p:grpSpPr>
          <a:xfrm>
            <a:off x="6719463" y="1599795"/>
            <a:ext cx="4670652" cy="3905411"/>
            <a:chOff x="1295330" y="1868507"/>
            <a:chExt cx="4365503" cy="3647530"/>
          </a:xfrm>
        </p:grpSpPr>
        <p:grpSp>
          <p:nvGrpSpPr>
            <p:cNvPr id="862" name="Google Shape;862;p38"/>
            <p:cNvGrpSpPr/>
            <p:nvPr/>
          </p:nvGrpSpPr>
          <p:grpSpPr>
            <a:xfrm>
              <a:off x="1295330" y="1868507"/>
              <a:ext cx="4365503" cy="3647530"/>
              <a:chOff x="6679223" y="1947864"/>
              <a:chExt cx="3956410" cy="3325308"/>
            </a:xfrm>
          </p:grpSpPr>
          <p:grpSp>
            <p:nvGrpSpPr>
              <p:cNvPr id="863" name="Google Shape;863;p38"/>
              <p:cNvGrpSpPr/>
              <p:nvPr/>
            </p:nvGrpSpPr>
            <p:grpSpPr>
              <a:xfrm>
                <a:off x="7996402" y="4725653"/>
                <a:ext cx="1328920" cy="547519"/>
                <a:chOff x="7059929" y="5060917"/>
                <a:chExt cx="1328920" cy="547519"/>
              </a:xfrm>
            </p:grpSpPr>
            <p:sp>
              <p:nvSpPr>
                <p:cNvPr id="864" name="Google Shape;864;p38"/>
                <p:cNvSpPr/>
                <p:nvPr/>
              </p:nvSpPr>
              <p:spPr>
                <a:xfrm rot="10800000">
                  <a:off x="7059929" y="5578436"/>
                  <a:ext cx="1322100" cy="30000"/>
                </a:xfrm>
                <a:prstGeom prst="trapezoid">
                  <a:avLst>
                    <a:gd name="adj" fmla="val 142327"/>
                  </a:avLst>
                </a:prstGeom>
                <a:solidFill>
                  <a:srgbClr val="707887"/>
                </a:solidFill>
                <a:ln>
                  <a:noFill/>
                </a:ln>
                <a:effectLst>
                  <a:outerShdw blurRad="63500" sx="102000" sy="102000" algn="ctr" rotWithShape="0">
                    <a:srgbClr val="000000">
                      <a:alpha val="4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865" name="Google Shape;865;p38"/>
                <p:cNvSpPr/>
                <p:nvPr/>
              </p:nvSpPr>
              <p:spPr>
                <a:xfrm>
                  <a:off x="7187465" y="5060917"/>
                  <a:ext cx="1067100" cy="428400"/>
                </a:xfrm>
                <a:prstGeom prst="trapezoid">
                  <a:avLst>
                    <a:gd name="adj" fmla="val 15083"/>
                  </a:avLst>
                </a:prstGeom>
                <a:solidFill>
                  <a:srgbClr val="D8D8D8"/>
                </a:solidFill>
                <a:ln>
                  <a:noFill/>
                </a:ln>
                <a:effectLst>
                  <a:outerShdw blurRad="63500" sx="102000" sy="102000" algn="ctr" rotWithShape="0">
                    <a:srgbClr val="000000">
                      <a:alpha val="4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866" name="Google Shape;866;p38"/>
                <p:cNvSpPr/>
                <p:nvPr/>
              </p:nvSpPr>
              <p:spPr>
                <a:xfrm>
                  <a:off x="7066749" y="5488243"/>
                  <a:ext cx="1322100" cy="93600"/>
                </a:xfrm>
                <a:prstGeom prst="trapezoid">
                  <a:avLst>
                    <a:gd name="adj" fmla="val 142327"/>
                  </a:avLst>
                </a:prstGeom>
                <a:solidFill>
                  <a:srgbClr val="FFFFFF"/>
                </a:solidFill>
                <a:ln>
                  <a:noFill/>
                </a:ln>
                <a:effectLst>
                  <a:outerShdw blurRad="63500" sx="102000" sy="102000" algn="ctr" rotWithShape="0">
                    <a:srgbClr val="000000">
                      <a:alpha val="4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grpSp>
            <p:nvGrpSpPr>
              <p:cNvPr id="867" name="Google Shape;867;p38"/>
              <p:cNvGrpSpPr/>
              <p:nvPr/>
            </p:nvGrpSpPr>
            <p:grpSpPr>
              <a:xfrm>
                <a:off x="6679223" y="1947864"/>
                <a:ext cx="3956410" cy="2777787"/>
                <a:chOff x="5742750" y="2283128"/>
                <a:chExt cx="3956410" cy="2777787"/>
              </a:xfrm>
            </p:grpSpPr>
            <p:sp>
              <p:nvSpPr>
                <p:cNvPr id="868" name="Google Shape;868;p38"/>
                <p:cNvSpPr/>
                <p:nvPr/>
              </p:nvSpPr>
              <p:spPr>
                <a:xfrm>
                  <a:off x="5742760" y="2283128"/>
                  <a:ext cx="3956400" cy="2777700"/>
                </a:xfrm>
                <a:prstGeom prst="roundRect">
                  <a:avLst>
                    <a:gd name="adj" fmla="val 3377"/>
                  </a:avLst>
                </a:prstGeom>
                <a:solidFill>
                  <a:srgbClr val="262626"/>
                </a:solidFill>
                <a:ln w="12700" cap="flat" cmpd="sng">
                  <a:solidFill>
                    <a:srgbClr val="393536"/>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869" name="Google Shape;869;p38"/>
                <p:cNvSpPr/>
                <p:nvPr/>
              </p:nvSpPr>
              <p:spPr>
                <a:xfrm rot="10800000">
                  <a:off x="5742750" y="4752515"/>
                  <a:ext cx="3956400" cy="308400"/>
                </a:xfrm>
                <a:prstGeom prst="round2SameRect">
                  <a:avLst>
                    <a:gd name="adj1" fmla="val 19571"/>
                    <a:gd name="adj2" fmla="val 0"/>
                  </a:avLst>
                </a:prstGeom>
                <a:solidFill>
                  <a:srgbClr val="FFFFFF"/>
                </a:solidFill>
                <a:ln w="12700" cap="flat" cmpd="sng">
                  <a:solidFill>
                    <a:srgbClr val="C6CFD6"/>
                  </a:solidFill>
                  <a:prstDash val="solid"/>
                  <a:miter lim="800000"/>
                  <a:headEnd type="none" w="sm" len="sm"/>
                  <a:tailEnd type="none" w="sm" len="sm"/>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grpSp>
        <p:sp>
          <p:nvSpPr>
            <p:cNvPr id="870" name="Google Shape;870;p38"/>
            <p:cNvSpPr/>
            <p:nvPr/>
          </p:nvSpPr>
          <p:spPr>
            <a:xfrm>
              <a:off x="3370018" y="1929853"/>
              <a:ext cx="108000" cy="108000"/>
            </a:xfrm>
            <a:prstGeom prst="ellipse">
              <a:avLst/>
            </a:prstGeom>
            <a:solidFill>
              <a:srgbClr val="000000"/>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sp>
        <p:nvSpPr>
          <p:cNvPr id="3" name="Title 2">
            <a:extLst>
              <a:ext uri="{FF2B5EF4-FFF2-40B4-BE49-F238E27FC236}">
                <a16:creationId xmlns:a16="http://schemas.microsoft.com/office/drawing/2014/main" id="{F11CCA42-EBA5-AC91-7C99-9D3D62030BEC}"/>
              </a:ext>
            </a:extLst>
          </p:cNvPr>
          <p:cNvSpPr>
            <a:spLocks noGrp="1"/>
          </p:cNvSpPr>
          <p:nvPr>
            <p:ph type="title"/>
          </p:nvPr>
        </p:nvSpPr>
        <p:spPr>
          <a:xfrm>
            <a:off x="494997" y="967913"/>
            <a:ext cx="5601003" cy="813201"/>
          </a:xfrm>
        </p:spPr>
        <p:txBody>
          <a:bodyPr/>
          <a:lstStyle/>
          <a:p>
            <a:pPr marL="152400" indent="0" algn="l" eaLnBrk="1" hangingPunct="1">
              <a:buNone/>
            </a:pPr>
            <a:r>
              <a:rPr lang="en-US" altLang="en-US" sz="2000" b="1">
                <a:latin typeface="+mn-lt"/>
                <a:ea typeface="Karla"/>
                <a:cs typeface="Karla"/>
              </a:rPr>
              <a:t>Công ty Outsource O-UIT có 1 trụ sở chính tại Thủ Đức </a:t>
            </a:r>
            <a:r>
              <a:rPr lang="en-US" altLang="en-US" sz="2000" b="1">
                <a:solidFill>
                  <a:schemeClr val="tx1"/>
                </a:solidFill>
                <a:latin typeface="+mn-lt"/>
                <a:ea typeface="Karla"/>
                <a:cs typeface="Karla"/>
              </a:rPr>
              <a:t>có 5 tầng</a:t>
            </a:r>
            <a:r>
              <a:rPr lang="en-US" altLang="en-US" sz="2000" b="1">
                <a:latin typeface="+mn-lt"/>
                <a:ea typeface="Karla"/>
                <a:cs typeface="Karla"/>
              </a:rPr>
              <a:t> và một chi nhánh ở quận 3</a:t>
            </a:r>
            <a:endParaRPr lang="en-US" sz="4400" b="1">
              <a:latin typeface="+mn-lt"/>
            </a:endParaRPr>
          </a:p>
        </p:txBody>
      </p:sp>
      <p:sp>
        <p:nvSpPr>
          <p:cNvPr id="2" name="Rectangle: Rounded Corners 1">
            <a:extLst>
              <a:ext uri="{FF2B5EF4-FFF2-40B4-BE49-F238E27FC236}">
                <a16:creationId xmlns:a16="http://schemas.microsoft.com/office/drawing/2014/main" id="{F759BD23-6922-9890-CF48-66BA2572E84A}"/>
              </a:ext>
            </a:extLst>
          </p:cNvPr>
          <p:cNvSpPr/>
          <p:nvPr/>
        </p:nvSpPr>
        <p:spPr>
          <a:xfrm>
            <a:off x="7093086" y="1846797"/>
            <a:ext cx="3960153" cy="110466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a:solidFill>
                  <a:schemeClr val="bg2">
                    <a:lumMod val="75000"/>
                  </a:schemeClr>
                </a:solidFill>
                <a:latin typeface="Aharoni" panose="02010803020104030203" pitchFamily="2" charset="-79"/>
                <a:cs typeface="Aharoni" panose="02010803020104030203" pitchFamily="2" charset="-79"/>
              </a:rPr>
              <a:t>Mục tiêu &amp; Yêu cầu?</a:t>
            </a:r>
          </a:p>
        </p:txBody>
      </p:sp>
      <p:sp>
        <p:nvSpPr>
          <p:cNvPr id="4" name="Google Shape;939;p44">
            <a:extLst>
              <a:ext uri="{FF2B5EF4-FFF2-40B4-BE49-F238E27FC236}">
                <a16:creationId xmlns:a16="http://schemas.microsoft.com/office/drawing/2014/main" id="{49B9C654-526E-2E67-97CC-1B0FF961DA9C}"/>
              </a:ext>
            </a:extLst>
          </p:cNvPr>
          <p:cNvSpPr/>
          <p:nvPr/>
        </p:nvSpPr>
        <p:spPr>
          <a:xfrm>
            <a:off x="11085436" y="5708040"/>
            <a:ext cx="798828" cy="997556"/>
          </a:xfrm>
          <a:custGeom>
            <a:avLst/>
            <a:gdLst/>
            <a:ahLst/>
            <a:cxnLst/>
            <a:rect l="l" t="t" r="r" b="b"/>
            <a:pathLst>
              <a:path w="9047" h="8244" extrusionOk="0">
                <a:moveTo>
                  <a:pt x="464" y="1"/>
                </a:moveTo>
                <a:cubicBezTo>
                  <a:pt x="196" y="1"/>
                  <a:pt x="0" y="215"/>
                  <a:pt x="0" y="464"/>
                </a:cubicBezTo>
                <a:lnTo>
                  <a:pt x="0" y="5960"/>
                </a:lnTo>
                <a:cubicBezTo>
                  <a:pt x="0" y="6210"/>
                  <a:pt x="196" y="6406"/>
                  <a:pt x="464" y="6406"/>
                </a:cubicBezTo>
                <a:lnTo>
                  <a:pt x="5424" y="6406"/>
                </a:lnTo>
                <a:lnTo>
                  <a:pt x="7244" y="8244"/>
                </a:lnTo>
                <a:lnTo>
                  <a:pt x="7244" y="6424"/>
                </a:lnTo>
                <a:lnTo>
                  <a:pt x="8600" y="6424"/>
                </a:lnTo>
                <a:cubicBezTo>
                  <a:pt x="8850" y="6424"/>
                  <a:pt x="9046" y="6210"/>
                  <a:pt x="9046" y="5960"/>
                </a:cubicBezTo>
                <a:lnTo>
                  <a:pt x="9046" y="464"/>
                </a:lnTo>
                <a:cubicBezTo>
                  <a:pt x="9046" y="215"/>
                  <a:pt x="8850" y="1"/>
                  <a:pt x="8600"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8" name="Graphic 7" descr="Cursor outline">
            <a:extLst>
              <a:ext uri="{FF2B5EF4-FFF2-40B4-BE49-F238E27FC236}">
                <a16:creationId xmlns:a16="http://schemas.microsoft.com/office/drawing/2014/main" id="{8DDDF8A7-1103-87DD-43C6-EE0FF98780B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57826" y="5283775"/>
            <a:ext cx="914400" cy="914400"/>
          </a:xfrm>
          <a:prstGeom prst="rect">
            <a:avLst/>
          </a:prstGeom>
        </p:spPr>
      </p:pic>
      <p:sp>
        <p:nvSpPr>
          <p:cNvPr id="7" name="TextBox 6">
            <a:extLst>
              <a:ext uri="{FF2B5EF4-FFF2-40B4-BE49-F238E27FC236}">
                <a16:creationId xmlns:a16="http://schemas.microsoft.com/office/drawing/2014/main" id="{DBC5608A-CAE0-1D4E-8D96-77016276CB06}"/>
              </a:ext>
            </a:extLst>
          </p:cNvPr>
          <p:cNvSpPr txBox="1"/>
          <p:nvPr/>
        </p:nvSpPr>
        <p:spPr>
          <a:xfrm>
            <a:off x="4000291" y="2356853"/>
            <a:ext cx="1622752" cy="677108"/>
          </a:xfrm>
          <a:prstGeom prst="rect">
            <a:avLst/>
          </a:prstGeom>
          <a:noFill/>
        </p:spPr>
        <p:txBody>
          <a:bodyPr wrap="square" rtlCol="0">
            <a:spAutoFit/>
          </a:bodyPr>
          <a:lstStyle/>
          <a:p>
            <a:r>
              <a:rPr lang="en-US" altLang="en-US" sz="2000" b="1">
                <a:solidFill>
                  <a:schemeClr val="bg2"/>
                </a:solidFill>
                <a:latin typeface="+mn-lt"/>
                <a:ea typeface="Karla"/>
                <a:cs typeface="Karla"/>
              </a:rPr>
              <a:t>Chi nhánh </a:t>
            </a:r>
            <a:r>
              <a:rPr lang="en-US" altLang="en-US" sz="1800">
                <a:solidFill>
                  <a:schemeClr val="tx1"/>
                </a:solidFill>
                <a:latin typeface="+mn-lt"/>
                <a:ea typeface="Karla"/>
                <a:cs typeface="Karla"/>
              </a:rPr>
              <a:t>	</a:t>
            </a:r>
            <a:endParaRPr lang="en-US" sz="1800">
              <a:solidFill>
                <a:schemeClr val="tx1"/>
              </a:solidFill>
              <a:latin typeface="+mn-lt"/>
            </a:endParaRPr>
          </a:p>
        </p:txBody>
      </p:sp>
      <p:sp>
        <p:nvSpPr>
          <p:cNvPr id="9" name="Rectangle: Rounded Corners 8">
            <a:extLst>
              <a:ext uri="{FF2B5EF4-FFF2-40B4-BE49-F238E27FC236}">
                <a16:creationId xmlns:a16="http://schemas.microsoft.com/office/drawing/2014/main" id="{FB37A656-578E-17A6-1302-73CD248A79E5}"/>
              </a:ext>
            </a:extLst>
          </p:cNvPr>
          <p:cNvSpPr/>
          <p:nvPr/>
        </p:nvSpPr>
        <p:spPr>
          <a:xfrm>
            <a:off x="584037" y="2152650"/>
            <a:ext cx="2792779" cy="788671"/>
          </a:xfrm>
          <a:prstGeom prst="roundRect">
            <a:avLst>
              <a:gd name="adj" fmla="val 14020"/>
            </a:avLst>
          </a:prstGeom>
          <a:ln w="3175">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411646D7-F670-8629-D561-FE9B7499FE8A}"/>
              </a:ext>
            </a:extLst>
          </p:cNvPr>
          <p:cNvSpPr txBox="1"/>
          <p:nvPr/>
        </p:nvSpPr>
        <p:spPr>
          <a:xfrm>
            <a:off x="830347" y="2321866"/>
            <a:ext cx="2291864" cy="615553"/>
          </a:xfrm>
          <a:prstGeom prst="rect">
            <a:avLst/>
          </a:prstGeom>
          <a:noFill/>
        </p:spPr>
        <p:txBody>
          <a:bodyPr wrap="square" rtlCol="0">
            <a:spAutoFit/>
          </a:bodyPr>
          <a:lstStyle/>
          <a:p>
            <a:pPr algn="ctr"/>
            <a:r>
              <a:rPr lang="en-US" altLang="en-US" sz="2000" b="1">
                <a:solidFill>
                  <a:schemeClr val="tx1"/>
                </a:solidFill>
                <a:latin typeface="+mn-lt"/>
                <a:ea typeface="Karla"/>
                <a:cs typeface="Karla"/>
              </a:rPr>
              <a:t>Trụ sở chính</a:t>
            </a:r>
            <a:br>
              <a:rPr lang="en-US" altLang="en-US" sz="1400">
                <a:solidFill>
                  <a:schemeClr val="tx1"/>
                </a:solidFill>
                <a:latin typeface="+mn-lt"/>
                <a:ea typeface="Karla"/>
                <a:cs typeface="Karla"/>
              </a:rPr>
            </a:br>
            <a:r>
              <a:rPr lang="en-US" altLang="en-US" sz="1400">
                <a:solidFill>
                  <a:schemeClr val="tx1"/>
                </a:solidFill>
                <a:latin typeface="+mn-lt"/>
                <a:ea typeface="Karla"/>
                <a:cs typeface="Karla"/>
              </a:rPr>
              <a:t>	</a:t>
            </a:r>
            <a:endParaRPr lang="en-US"/>
          </a:p>
        </p:txBody>
      </p:sp>
      <p:sp>
        <p:nvSpPr>
          <p:cNvPr id="11" name="TextBox 10">
            <a:extLst>
              <a:ext uri="{FF2B5EF4-FFF2-40B4-BE49-F238E27FC236}">
                <a16:creationId xmlns:a16="http://schemas.microsoft.com/office/drawing/2014/main" id="{1905559D-57BA-5B55-EC7F-5813B4356ECD}"/>
              </a:ext>
            </a:extLst>
          </p:cNvPr>
          <p:cNvSpPr txBox="1"/>
          <p:nvPr/>
        </p:nvSpPr>
        <p:spPr>
          <a:xfrm>
            <a:off x="700256" y="3037006"/>
            <a:ext cx="2589694" cy="2769989"/>
          </a:xfrm>
          <a:prstGeom prst="rect">
            <a:avLst/>
          </a:prstGeom>
          <a:noFill/>
        </p:spPr>
        <p:txBody>
          <a:bodyPr wrap="square" rtlCol="0">
            <a:spAutoFit/>
          </a:bodyPr>
          <a:lstStyle/>
          <a:p>
            <a:pPr marL="285750" indent="-285750">
              <a:buFont typeface="Wingdings" panose="05000000000000000000" pitchFamily="2" charset="2"/>
              <a:buChar char="q"/>
            </a:pPr>
            <a:r>
              <a:rPr lang="en-US" altLang="en-US" sz="1600">
                <a:solidFill>
                  <a:schemeClr val="bg2"/>
                </a:solidFill>
                <a:latin typeface="+mn-lt"/>
                <a:ea typeface="Karla"/>
                <a:cs typeface="Karla"/>
              </a:rPr>
              <a:t>Data Center</a:t>
            </a:r>
          </a:p>
          <a:p>
            <a:pPr marL="285750" indent="-285750">
              <a:buFont typeface="Wingdings" panose="05000000000000000000" pitchFamily="2" charset="2"/>
              <a:buChar char="q"/>
            </a:pPr>
            <a:r>
              <a:rPr lang="en-US" altLang="en-US" sz="1600">
                <a:solidFill>
                  <a:schemeClr val="bg2"/>
                </a:solidFill>
                <a:latin typeface="+mn-lt"/>
                <a:ea typeface="Karla"/>
                <a:cs typeface="Karla"/>
              </a:rPr>
              <a:t>CEO</a:t>
            </a:r>
          </a:p>
          <a:p>
            <a:pPr marL="285750" indent="-285750">
              <a:buFont typeface="Wingdings" panose="05000000000000000000" pitchFamily="2" charset="2"/>
              <a:buChar char="q"/>
            </a:pPr>
            <a:r>
              <a:rPr lang="en-US" altLang="en-US" sz="1600">
                <a:solidFill>
                  <a:schemeClr val="bg2"/>
                </a:solidFill>
                <a:latin typeface="+mn-lt"/>
                <a:ea typeface="Karla"/>
                <a:cs typeface="Karla"/>
              </a:rPr>
              <a:t>HR</a:t>
            </a:r>
          </a:p>
          <a:p>
            <a:pPr marL="285750" indent="-285750">
              <a:buFont typeface="Wingdings" panose="05000000000000000000" pitchFamily="2" charset="2"/>
              <a:buChar char="q"/>
            </a:pPr>
            <a:r>
              <a:rPr lang="en-US" altLang="en-US" sz="1600">
                <a:solidFill>
                  <a:schemeClr val="bg2"/>
                </a:solidFill>
                <a:latin typeface="+mn-lt"/>
                <a:ea typeface="Karla"/>
                <a:cs typeface="Karla"/>
              </a:rPr>
              <a:t>Project Manager</a:t>
            </a:r>
          </a:p>
          <a:p>
            <a:pPr marL="285750" indent="-285750">
              <a:buFont typeface="Wingdings" panose="05000000000000000000" pitchFamily="2" charset="2"/>
              <a:buChar char="q"/>
            </a:pPr>
            <a:r>
              <a:rPr lang="en-US" altLang="en-US" sz="1600">
                <a:solidFill>
                  <a:schemeClr val="bg2"/>
                </a:solidFill>
                <a:latin typeface="+mn-lt"/>
                <a:ea typeface="Karla"/>
                <a:cs typeface="Karla"/>
              </a:rPr>
              <a:t>Technical Manager</a:t>
            </a:r>
          </a:p>
          <a:p>
            <a:pPr marL="285750" indent="-285750">
              <a:buFont typeface="Wingdings" panose="05000000000000000000" pitchFamily="2" charset="2"/>
              <a:buChar char="q"/>
            </a:pPr>
            <a:r>
              <a:rPr lang="en-US" altLang="en-US" sz="1600">
                <a:solidFill>
                  <a:schemeClr val="bg2"/>
                </a:solidFill>
                <a:latin typeface="+mn-lt"/>
                <a:ea typeface="Karla"/>
                <a:cs typeface="Karla"/>
              </a:rPr>
              <a:t>Business Analyst</a:t>
            </a:r>
          </a:p>
          <a:p>
            <a:pPr marL="285750" indent="-285750">
              <a:buFont typeface="Wingdings" panose="05000000000000000000" pitchFamily="2" charset="2"/>
              <a:buChar char="q"/>
            </a:pPr>
            <a:r>
              <a:rPr lang="en-US" altLang="en-US" sz="1600">
                <a:solidFill>
                  <a:schemeClr val="bg2"/>
                </a:solidFill>
                <a:latin typeface="+mn-lt"/>
                <a:ea typeface="Karla"/>
                <a:cs typeface="Karla"/>
              </a:rPr>
              <a:t>IT Manager</a:t>
            </a:r>
          </a:p>
          <a:p>
            <a:pPr marL="285750" indent="-285750">
              <a:buFont typeface="Wingdings" panose="05000000000000000000" pitchFamily="2" charset="2"/>
              <a:buChar char="q"/>
            </a:pPr>
            <a:r>
              <a:rPr lang="en-US" altLang="en-US" sz="1600">
                <a:solidFill>
                  <a:schemeClr val="bg2"/>
                </a:solidFill>
                <a:latin typeface="+mn-lt"/>
                <a:ea typeface="Karla"/>
                <a:cs typeface="Karla"/>
              </a:rPr>
              <a:t>Developer &amp; Tester (project thuộc n</a:t>
            </a:r>
            <a:r>
              <a:rPr lang="vi-VN" altLang="en-US" sz="1600">
                <a:solidFill>
                  <a:schemeClr val="bg2"/>
                </a:solidFill>
                <a:latin typeface="+mn-lt"/>
                <a:ea typeface="Karla"/>
                <a:cs typeface="Karla"/>
              </a:rPr>
              <a:t>ư</a:t>
            </a:r>
            <a:r>
              <a:rPr lang="en-US" altLang="en-US" sz="1600">
                <a:solidFill>
                  <a:schemeClr val="bg2"/>
                </a:solidFill>
                <a:latin typeface="+mn-lt"/>
                <a:ea typeface="Karla"/>
                <a:cs typeface="Karla"/>
              </a:rPr>
              <a:t>ớc ngoài</a:t>
            </a:r>
            <a:r>
              <a:rPr lang="en-US" altLang="en-US" sz="1400">
                <a:solidFill>
                  <a:schemeClr val="bg2"/>
                </a:solidFill>
                <a:latin typeface="+mn-lt"/>
                <a:ea typeface="Karla"/>
                <a:cs typeface="Karla"/>
              </a:rPr>
              <a:t>)</a:t>
            </a:r>
            <a:br>
              <a:rPr lang="en-US" altLang="en-US" sz="1400">
                <a:solidFill>
                  <a:schemeClr val="bg2"/>
                </a:solidFill>
                <a:latin typeface="+mn-lt"/>
                <a:ea typeface="Karla"/>
                <a:cs typeface="Karla"/>
              </a:rPr>
            </a:br>
            <a:endParaRPr lang="en-US">
              <a:solidFill>
                <a:schemeClr val="bg2"/>
              </a:solidFill>
            </a:endParaRPr>
          </a:p>
        </p:txBody>
      </p:sp>
      <p:sp>
        <p:nvSpPr>
          <p:cNvPr id="13" name="TextBox 12">
            <a:extLst>
              <a:ext uri="{FF2B5EF4-FFF2-40B4-BE49-F238E27FC236}">
                <a16:creationId xmlns:a16="http://schemas.microsoft.com/office/drawing/2014/main" id="{D1C6B110-C22C-D115-4D11-52B02AC6DAEA}"/>
              </a:ext>
            </a:extLst>
          </p:cNvPr>
          <p:cNvSpPr txBox="1"/>
          <p:nvPr/>
        </p:nvSpPr>
        <p:spPr>
          <a:xfrm>
            <a:off x="3570063" y="3021185"/>
            <a:ext cx="2483207" cy="1046440"/>
          </a:xfrm>
          <a:prstGeom prst="rect">
            <a:avLst/>
          </a:prstGeom>
          <a:noFill/>
        </p:spPr>
        <p:txBody>
          <a:bodyPr wrap="square" rtlCol="0">
            <a:spAutoFit/>
          </a:bodyPr>
          <a:lstStyle/>
          <a:p>
            <a:pPr marL="285750" indent="-285750">
              <a:buFont typeface="Wingdings" panose="05000000000000000000" pitchFamily="2" charset="2"/>
              <a:buChar char="q"/>
            </a:pPr>
            <a:r>
              <a:rPr lang="en-US" altLang="en-US" sz="1400">
                <a:solidFill>
                  <a:schemeClr val="tx1"/>
                </a:solidFill>
                <a:latin typeface="+mn-lt"/>
                <a:ea typeface="Karla"/>
                <a:cs typeface="Karla"/>
              </a:rPr>
              <a:t> </a:t>
            </a:r>
            <a:r>
              <a:rPr lang="en-US" altLang="en-US" sz="1600">
                <a:solidFill>
                  <a:schemeClr val="bg2"/>
                </a:solidFill>
                <a:latin typeface="+mn-lt"/>
                <a:ea typeface="Karla"/>
                <a:cs typeface="Karla"/>
              </a:rPr>
              <a:t>Developer &amp; Tester (project thuộc thị tr</a:t>
            </a:r>
            <a:r>
              <a:rPr lang="vi-VN" altLang="en-US" sz="1600">
                <a:solidFill>
                  <a:schemeClr val="bg2"/>
                </a:solidFill>
                <a:latin typeface="+mn-lt"/>
                <a:ea typeface="Karla"/>
                <a:cs typeface="Karla"/>
              </a:rPr>
              <a:t>ư</a:t>
            </a:r>
            <a:r>
              <a:rPr lang="en-US" altLang="en-US" sz="1600">
                <a:solidFill>
                  <a:schemeClr val="bg2"/>
                </a:solidFill>
                <a:latin typeface="+mn-lt"/>
                <a:ea typeface="Karla"/>
                <a:cs typeface="Karla"/>
              </a:rPr>
              <a:t>ờng trong nước)</a:t>
            </a:r>
            <a:br>
              <a:rPr lang="ru-RU" altLang="en-US" sz="1400">
                <a:solidFill>
                  <a:schemeClr val="tx1"/>
                </a:solidFill>
                <a:latin typeface="+mn-lt"/>
                <a:ea typeface="Karla"/>
                <a:cs typeface="Karla"/>
              </a:rPr>
            </a:br>
            <a:endParaRPr lang="en-US"/>
          </a:p>
        </p:txBody>
      </p:sp>
      <p:sp>
        <p:nvSpPr>
          <p:cNvPr id="16" name="Rectangle: Rounded Corners 15">
            <a:extLst>
              <a:ext uri="{FF2B5EF4-FFF2-40B4-BE49-F238E27FC236}">
                <a16:creationId xmlns:a16="http://schemas.microsoft.com/office/drawing/2014/main" id="{946721FD-085F-3D2D-0451-72DF97E0E5F5}"/>
              </a:ext>
            </a:extLst>
          </p:cNvPr>
          <p:cNvSpPr/>
          <p:nvPr/>
        </p:nvSpPr>
        <p:spPr>
          <a:xfrm rot="5400000">
            <a:off x="1858585" y="4431488"/>
            <a:ext cx="3087478" cy="136960"/>
          </a:xfrm>
          <a:prstGeom prst="roundRect">
            <a:avLst>
              <a:gd name="adj" fmla="val 3150"/>
            </a:avLst>
          </a:prstGeom>
          <a:ln w="3175">
            <a:noFill/>
          </a:ln>
          <a:effectLst/>
          <a:scene3d>
            <a:camera prst="orthographicFront">
              <a:rot lat="0" lon="0" rev="0"/>
            </a:camera>
            <a:lightRig rig="contrasting" dir="t">
              <a:rot lat="0" lon="0" rev="7800000"/>
            </a:lightRig>
          </a:scene3d>
          <a:sp3d>
            <a:bevelT w="139700" h="139700"/>
          </a:sp3d>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2BB63680-9B5E-9569-34E0-49206AF18996}"/>
              </a:ext>
            </a:extLst>
          </p:cNvPr>
          <p:cNvSpPr/>
          <p:nvPr/>
        </p:nvSpPr>
        <p:spPr>
          <a:xfrm>
            <a:off x="7098272" y="3144371"/>
            <a:ext cx="3960153" cy="110466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a:solidFill>
                  <a:schemeClr val="bg2">
                    <a:lumMod val="75000"/>
                  </a:schemeClr>
                </a:solidFill>
                <a:latin typeface="Aharoni" panose="02010803020104030203" pitchFamily="2" charset="-79"/>
                <a:cs typeface="Aharoni" panose="02010803020104030203" pitchFamily="2" charset="-79"/>
              </a:rPr>
              <a:t>Phân tích &amp; Nhu cầu sử dụng</a:t>
            </a:r>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092 -0.00023 L 0.00092 0.00046 C 0.00352 -0.00741 0.00769 -0.01412 0.00821 -0.02153 C 0.00912 -0.03241 0.00404 -0.04653 0.00092 -0.05741 C -0.00651 -0.08357 0.00704 -0.03843 -0.00442 -0.075 C -0.00768 -0.08519 -0.00794 -0.0963 -0.01354 -0.10533 C -0.02617 -0.12477 -0.02057 -0.11435 -0.02981 -0.13727 C -0.03046 -0.14144 -0.03073 -0.1456 -0.03177 -0.14977 C -0.03372 -0.15926 -0.03711 -0.16736 -0.04075 -0.17685 C -0.04101 -0.1794 -0.04453 -0.20463 -0.04414 -0.20672 C -0.04388 -0.23241 -0.04218 -0.25764 -0.04075 -0.2831 C -0.04049 -0.2882 -0.0401 -0.29306 -0.03906 -0.29769 C -0.03073 -0.32732 -0.02981 -0.32871 -0.02083 -0.34908 C -0.02031 -0.35348 -0.02057 -0.35787 -0.01914 -0.36181 C -0.01783 -0.36435 -0.01523 -0.36644 -0.01354 -0.36852 C -0.01198 -0.37107 -0.0108 -0.37361 -0.01002 -0.37593 C -0.00651 -0.38473 -0.00651 -0.39514 -0.00091 -0.40255 C 0.00183 -0.40602 0.01159 -0.42014 0.0155 -0.42385 C 0.0194 -0.42778 0.02396 -0.43125 0.02813 -0.43473 C 0.03034 -0.43658 0.03282 -0.43889 0.03542 -0.44005 C 0.03894 -0.44121 0.04271 -0.44098 0.04623 -0.44167 C 0.05052 -0.44468 0.05443 -0.44838 0.05912 -0.45047 C 0.0737 -0.45834 0.07552 -0.45741 0.08998 -0.45949 C 0.09532 -0.46135 0.10131 -0.46204 0.10625 -0.46505 C 0.10795 -0.46574 0.10795 -0.46922 0.10977 -0.47014 C 0.11237 -0.47199 0.11602 -0.47153 0.11888 -0.47223 C 0.12383 -0.47547 0.128 -0.48056 0.13347 -0.48264 C 0.14701 -0.48797 0.13959 -0.48473 0.15521 -0.49352 L 0.15912 -0.49838 " pathEditMode="relative" rAng="0" ptsTypes="AAAAAAAAAAAAAAAAAAAAAAAAAAAAA">
                                      <p:cBhvr>
                                        <p:cTn id="6" dur="2000" fill="hold"/>
                                        <p:tgtEl>
                                          <p:spTgt spid="8"/>
                                        </p:tgtEl>
                                        <p:attrNameLst>
                                          <p:attrName>ppt_x</p:attrName>
                                          <p:attrName>ppt_y</p:attrName>
                                        </p:attrNameLst>
                                      </p:cBhvr>
                                      <p:rCtr x="5651" y="-24884"/>
                                    </p:animMotion>
                                  </p:childTnLst>
                                </p:cTn>
                              </p:par>
                            </p:childTnLst>
                          </p:cTn>
                        </p:par>
                        <p:par>
                          <p:cTn id="7" fill="hold">
                            <p:stCondLst>
                              <p:cond delay="2000"/>
                            </p:stCondLst>
                            <p:childTnLst>
                              <p:par>
                                <p:cTn id="8" presetID="10" presetClass="exit" presetSubtype="0" fill="hold" grpId="0" nodeType="afterEffect">
                                  <p:stCondLst>
                                    <p:cond delay="0"/>
                                  </p:stCondLst>
                                  <p:childTnLst>
                                    <p:animEffect transition="out" filter="fade">
                                      <p:cBhvr>
                                        <p:cTn id="9" dur="750"/>
                                        <p:tgtEl>
                                          <p:spTgt spid="2"/>
                                        </p:tgtEl>
                                      </p:cBhvr>
                                    </p:animEffect>
                                    <p:set>
                                      <p:cBhvr>
                                        <p:cTn id="10" dur="1" fill="hold">
                                          <p:stCondLst>
                                            <p:cond delay="749"/>
                                          </p:stCondLst>
                                        </p:cTn>
                                        <p:tgtEl>
                                          <p:spTgt spid="2"/>
                                        </p:tgtEl>
                                        <p:attrNameLst>
                                          <p:attrName>style.visibility</p:attrName>
                                        </p:attrNameLst>
                                      </p:cBhvr>
                                      <p:to>
                                        <p:strVal val="hidden"/>
                                      </p:to>
                                    </p:set>
                                  </p:childTnLst>
                                </p:cTn>
                              </p:par>
                              <p:par>
                                <p:cTn id="11" presetID="10" presetClass="exit" presetSubtype="0" fill="hold" nodeType="withEffect">
                                  <p:stCondLst>
                                    <p:cond delay="0"/>
                                  </p:stCondLst>
                                  <p:iterate type="lt">
                                    <p:tmPct val="5000"/>
                                  </p:iterate>
                                  <p:childTnLst>
                                    <p:animEffect transition="out" filter="fade">
                                      <p:cBhvr>
                                        <p:cTn id="12" dur="750"/>
                                        <p:tgtEl>
                                          <p:spTgt spid="2">
                                            <p:txEl>
                                              <p:pRg st="0" end="0"/>
                                            </p:txEl>
                                          </p:spTgt>
                                        </p:tgtEl>
                                      </p:cBhvr>
                                    </p:animEffect>
                                    <p:set>
                                      <p:cBhvr>
                                        <p:cTn id="13" dur="1" fill="hold">
                                          <p:stCondLst>
                                            <p:cond delay="749"/>
                                          </p:stCondLst>
                                        </p:cTn>
                                        <p:tgtEl>
                                          <p:spTgt spid="2">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23"/>
          <p:cNvSpPr txBox="1">
            <a:spLocks noGrp="1" noRot="1" noMove="1" noResize="1" noEditPoints="1" noAdjustHandles="1" noChangeArrowheads="1" noChangeShapeType="1"/>
          </p:cNvSpPr>
          <p:nvPr>
            <p:ph type="title"/>
          </p:nvPr>
        </p:nvSpPr>
        <p:spPr>
          <a:xfrm>
            <a:off x="2311220" y="162422"/>
            <a:ext cx="7549964" cy="844163"/>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sz="4000" b="1">
                <a:solidFill>
                  <a:schemeClr val="bg2">
                    <a:lumMod val="50000"/>
                  </a:schemeClr>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Mục tiêu &amp; yêu cầu</a:t>
            </a:r>
            <a:endParaRPr sz="4000" b="1">
              <a:solidFill>
                <a:schemeClr val="bg2">
                  <a:lumMod val="50000"/>
                </a:schemeClr>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grpSp>
        <p:nvGrpSpPr>
          <p:cNvPr id="13" name="Group 12">
            <a:extLst>
              <a:ext uri="{FF2B5EF4-FFF2-40B4-BE49-F238E27FC236}">
                <a16:creationId xmlns:a16="http://schemas.microsoft.com/office/drawing/2014/main" id="{ABB69BE5-D173-4865-CE72-6FF0CB50C0E2}"/>
              </a:ext>
            </a:extLst>
          </p:cNvPr>
          <p:cNvGrpSpPr>
            <a:grpSpLocks noGrp="1" noUngrp="1" noRot="1" noMove="1" noResize="1"/>
          </p:cNvGrpSpPr>
          <p:nvPr/>
        </p:nvGrpSpPr>
        <p:grpSpPr>
          <a:xfrm>
            <a:off x="1151728" y="1006585"/>
            <a:ext cx="9888544" cy="5422008"/>
            <a:chOff x="1140542" y="1051363"/>
            <a:chExt cx="9888544" cy="5422008"/>
          </a:xfrm>
        </p:grpSpPr>
        <p:sp>
          <p:nvSpPr>
            <p:cNvPr id="29" name="Rectangle: Rounded Corners 28">
              <a:extLst>
                <a:ext uri="{FF2B5EF4-FFF2-40B4-BE49-F238E27FC236}">
                  <a16:creationId xmlns:a16="http://schemas.microsoft.com/office/drawing/2014/main" id="{A5E04E25-8627-6576-CB29-18245F527A48}"/>
                </a:ext>
              </a:extLst>
            </p:cNvPr>
            <p:cNvSpPr>
              <a:spLocks noGrp="1" noRot="1" noMove="1" noResize="1" noEditPoints="1" noAdjustHandles="1" noChangeArrowheads="1" noChangeShapeType="1"/>
            </p:cNvSpPr>
            <p:nvPr/>
          </p:nvSpPr>
          <p:spPr>
            <a:xfrm>
              <a:off x="1140542" y="1060758"/>
              <a:ext cx="4853858" cy="5412613"/>
            </a:xfrm>
            <a:prstGeom prst="roundRect">
              <a:avLst>
                <a:gd name="adj" fmla="val 6865"/>
              </a:avLst>
            </a:prstGeom>
            <a:solidFill>
              <a:schemeClr val="accent2">
                <a:lumMod val="40000"/>
                <a:lumOff val="6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4649EE1-CEF5-D462-73C4-0D3C1400C893}"/>
                </a:ext>
              </a:extLst>
            </p:cNvPr>
            <p:cNvSpPr>
              <a:spLocks noGrp="1" noRot="1" noMove="1" noResize="1" noEditPoints="1" noAdjustHandles="1" noChangeArrowheads="1" noChangeShapeType="1"/>
            </p:cNvSpPr>
            <p:nvPr/>
          </p:nvSpPr>
          <p:spPr>
            <a:xfrm>
              <a:off x="2311220" y="1051364"/>
              <a:ext cx="2512502" cy="949023"/>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a:latin typeface="Aharoni" panose="02010803020104030203" pitchFamily="2" charset="-79"/>
                  <a:cs typeface="Aharoni" panose="02010803020104030203" pitchFamily="2" charset="-79"/>
                </a:rPr>
                <a:t>Trụ Sở Chính</a:t>
              </a:r>
            </a:p>
            <a:p>
              <a:pPr algn="ctr"/>
              <a:r>
                <a:rPr lang="en-US" sz="2000" b="1">
                  <a:latin typeface="Aharoni" panose="02010803020104030203" pitchFamily="2" charset="-79"/>
                  <a:cs typeface="Aharoni" panose="02010803020104030203" pitchFamily="2" charset="-79"/>
                </a:rPr>
                <a:t>(Thủ Đức)</a:t>
              </a:r>
            </a:p>
          </p:txBody>
        </p:sp>
        <p:grpSp>
          <p:nvGrpSpPr>
            <p:cNvPr id="2" name="Group 1">
              <a:extLst>
                <a:ext uri="{FF2B5EF4-FFF2-40B4-BE49-F238E27FC236}">
                  <a16:creationId xmlns:a16="http://schemas.microsoft.com/office/drawing/2014/main" id="{179B8090-21CD-6EF8-8F7A-B1649621D00A}"/>
                </a:ext>
              </a:extLst>
            </p:cNvPr>
            <p:cNvGrpSpPr>
              <a:grpSpLocks noGrp="1" noUngrp="1" noRot="1" noMove="1" noResize="1"/>
            </p:cNvGrpSpPr>
            <p:nvPr/>
          </p:nvGrpSpPr>
          <p:grpSpPr>
            <a:xfrm>
              <a:off x="1140542" y="2001801"/>
              <a:ext cx="4865882" cy="4032104"/>
              <a:chOff x="1140542" y="2001801"/>
              <a:chExt cx="4865882" cy="4032104"/>
            </a:xfrm>
          </p:grpSpPr>
          <p:sp>
            <p:nvSpPr>
              <p:cNvPr id="30" name="Rectangle 29">
                <a:extLst>
                  <a:ext uri="{FF2B5EF4-FFF2-40B4-BE49-F238E27FC236}">
                    <a16:creationId xmlns:a16="http://schemas.microsoft.com/office/drawing/2014/main" id="{5AB78939-F9B8-A8F0-543E-CD62318602EF}"/>
                  </a:ext>
                </a:extLst>
              </p:cNvPr>
              <p:cNvSpPr>
                <a:spLocks noGrp="1" noRot="1" noMove="1" noResize="1" noEditPoints="1" noAdjustHandles="1" noChangeArrowheads="1" noChangeShapeType="1"/>
              </p:cNvSpPr>
              <p:nvPr/>
            </p:nvSpPr>
            <p:spPr>
              <a:xfrm>
                <a:off x="1140543" y="2001801"/>
                <a:ext cx="4853858" cy="764027"/>
              </a:xfrm>
              <a:prstGeom prst="rect">
                <a:avLst/>
              </a:prstGeom>
              <a:ln w="3175">
                <a:no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lgn="just">
                  <a:buFont typeface="Wingdings" panose="05000000000000000000" pitchFamily="2" charset="2"/>
                  <a:buChar char="ü"/>
                </a:pPr>
                <a:r>
                  <a:rPr lang="en-US" sz="1600" b="1">
                    <a:solidFill>
                      <a:schemeClr val="bg2"/>
                    </a:solidFill>
                    <a:effectLst/>
                    <a:latin typeface="+mn-lt"/>
                    <a:ea typeface="Calibri" panose="020F0502020204030204" pitchFamily="34" charset="0"/>
                  </a:rPr>
                  <a:t>Developer và Tester chỉ được sử dụng máy bàn  tại công ty, không được sử dụng laptop riêng để  truy cập vào mạng của công </a:t>
                </a:r>
                <a:r>
                  <a:rPr lang="vi-VN" sz="1600" b="1">
                    <a:solidFill>
                      <a:schemeClr val="bg2"/>
                    </a:solidFill>
                    <a:effectLst/>
                    <a:latin typeface="+mn-lt"/>
                    <a:ea typeface="Calibri" panose="020F0502020204030204" pitchFamily="34" charset="0"/>
                  </a:rPr>
                  <a:t>ty.</a:t>
                </a:r>
              </a:p>
            </p:txBody>
          </p:sp>
          <p:sp>
            <p:nvSpPr>
              <p:cNvPr id="31" name="Rectangle 30">
                <a:extLst>
                  <a:ext uri="{FF2B5EF4-FFF2-40B4-BE49-F238E27FC236}">
                    <a16:creationId xmlns:a16="http://schemas.microsoft.com/office/drawing/2014/main" id="{5CB3D523-2924-40CB-713C-948A98AAF5AB}"/>
                  </a:ext>
                </a:extLst>
              </p:cNvPr>
              <p:cNvSpPr>
                <a:spLocks noGrp="1" noRot="1" noMove="1" noResize="1" noEditPoints="1" noAdjustHandles="1" noChangeArrowheads="1" noChangeShapeType="1"/>
              </p:cNvSpPr>
              <p:nvPr/>
            </p:nvSpPr>
            <p:spPr>
              <a:xfrm>
                <a:off x="1152566" y="3996738"/>
                <a:ext cx="4853858" cy="6181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ü"/>
                </a:pPr>
                <a:r>
                  <a:rPr lang="en-US" sz="1600" b="1">
                    <a:solidFill>
                      <a:schemeClr val="bg2"/>
                    </a:solidFill>
                    <a:effectLst/>
                    <a:latin typeface="+mn-lt"/>
                    <a:ea typeface="Times New Roman" panose="02020603050405020304" pitchFamily="18" charset="0"/>
                    <a:cs typeface="Times New Roman" panose="02020603050405020304" pitchFamily="18" charset="0"/>
                  </a:rPr>
                  <a:t>Một hệ thống wifi public với đường kết nối Internet riêng.</a:t>
                </a:r>
                <a:endParaRPr lang="vi-VN" sz="1600" b="1">
                  <a:solidFill>
                    <a:schemeClr val="bg2"/>
                  </a:solidFill>
                  <a:effectLst/>
                  <a:latin typeface="+mn-lt"/>
                  <a:ea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AEDF5087-844F-393F-43E5-7DB7E444C4C3}"/>
                  </a:ext>
                </a:extLst>
              </p:cNvPr>
              <p:cNvSpPr>
                <a:spLocks noGrp="1" noRot="1" noMove="1" noResize="1" noEditPoints="1" noAdjustHandles="1" noChangeArrowheads="1" noChangeShapeType="1"/>
              </p:cNvSpPr>
              <p:nvPr/>
            </p:nvSpPr>
            <p:spPr>
              <a:xfrm>
                <a:off x="1140542" y="3278868"/>
                <a:ext cx="4853859" cy="36552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ü"/>
                </a:pPr>
                <a:r>
                  <a:rPr lang="en-US" sz="1600" b="1">
                    <a:solidFill>
                      <a:schemeClr val="bg2"/>
                    </a:solidFill>
                    <a:effectLst/>
                    <a:latin typeface="+mn-lt"/>
                    <a:ea typeface="Times New Roman" panose="02020603050405020304" pitchFamily="18" charset="0"/>
                    <a:cs typeface="Times New Roman" panose="02020603050405020304" pitchFamily="18" charset="0"/>
                  </a:rPr>
                  <a:t>CEO, HR, Project manager, Technical Manager, Business Analyst, IT manager sử dụng Laptop, truy cập vào hệ thống wifi nội bộ sử dụng tài khoản xác </a:t>
                </a:r>
                <a:r>
                  <a:rPr lang="vi-VN" sz="1600" b="1">
                    <a:solidFill>
                      <a:schemeClr val="bg2"/>
                    </a:solidFill>
                    <a:effectLst/>
                    <a:latin typeface="+mn-lt"/>
                    <a:ea typeface="Times New Roman" panose="02020603050405020304" pitchFamily="18" charset="0"/>
                    <a:cs typeface="Times New Roman" panose="02020603050405020304" pitchFamily="18" charset="0"/>
                  </a:rPr>
                  <a:t>thực.</a:t>
                </a:r>
              </a:p>
              <a:p>
                <a:pPr algn="ctr"/>
                <a:endParaRPr lang="en-US"/>
              </a:p>
            </p:txBody>
          </p:sp>
          <p:sp>
            <p:nvSpPr>
              <p:cNvPr id="33" name="Rectangle 32">
                <a:extLst>
                  <a:ext uri="{FF2B5EF4-FFF2-40B4-BE49-F238E27FC236}">
                    <a16:creationId xmlns:a16="http://schemas.microsoft.com/office/drawing/2014/main" id="{B8541C24-4587-B14C-7949-A82440267C5B}"/>
                  </a:ext>
                </a:extLst>
              </p:cNvPr>
              <p:cNvSpPr>
                <a:spLocks noGrp="1" noRot="1" noMove="1" noResize="1" noEditPoints="1" noAdjustHandles="1" noChangeArrowheads="1" noChangeShapeType="1"/>
              </p:cNvSpPr>
              <p:nvPr/>
            </p:nvSpPr>
            <p:spPr>
              <a:xfrm>
                <a:off x="1140542" y="5251276"/>
                <a:ext cx="4853858" cy="78262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ü"/>
                </a:pPr>
                <a:r>
                  <a:rPr lang="en-US" sz="1600" b="1">
                    <a:solidFill>
                      <a:schemeClr val="bg2"/>
                    </a:solidFill>
                    <a:effectLst/>
                    <a:latin typeface="+mn-lt"/>
                    <a:ea typeface="Calibri" panose="020F0502020204030204" pitchFamily="34" charset="0"/>
                  </a:rPr>
                  <a:t>Hệ thống phần cứng để triển khai hệ thống server ảo phục vụ cho việc deploy các ứng dụng trong giai đoạn </a:t>
                </a:r>
                <a:r>
                  <a:rPr lang="vi-VN" sz="1600" b="1">
                    <a:solidFill>
                      <a:schemeClr val="bg2"/>
                    </a:solidFill>
                    <a:effectLst/>
                    <a:latin typeface="+mn-lt"/>
                    <a:ea typeface="Calibri" panose="020F0502020204030204" pitchFamily="34" charset="0"/>
                  </a:rPr>
                  <a:t>test.</a:t>
                </a:r>
                <a:endParaRPr lang="en-US" sz="1600" b="1">
                  <a:solidFill>
                    <a:schemeClr val="bg2"/>
                  </a:solidFill>
                  <a:effectLst/>
                  <a:latin typeface="+mn-lt"/>
                  <a:ea typeface="Calibri" panose="020F0502020204030204" pitchFamily="34" charset="0"/>
                </a:endParaRPr>
              </a:p>
              <a:p>
                <a:pPr marL="285750" indent="-285750" algn="just">
                  <a:buFont typeface="Wingdings" panose="05000000000000000000" pitchFamily="2" charset="2"/>
                  <a:buChar char="q"/>
                </a:pPr>
                <a:endParaRPr lang="vi-VN" sz="1600" b="1">
                  <a:solidFill>
                    <a:schemeClr val="bg2"/>
                  </a:solidFill>
                  <a:effectLst/>
                  <a:latin typeface="+mn-lt"/>
                  <a:ea typeface="Calibri" panose="020F0502020204030204" pitchFamily="34" charset="0"/>
                </a:endParaRPr>
              </a:p>
              <a:p>
                <a:pPr marL="285750" indent="-285750" algn="just">
                  <a:buFont typeface="Wingdings" panose="05000000000000000000" pitchFamily="2" charset="2"/>
                  <a:buChar char="ü"/>
                </a:pPr>
                <a:r>
                  <a:rPr lang="en-US" sz="1600" b="1">
                    <a:solidFill>
                      <a:schemeClr val="bg2"/>
                    </a:solidFill>
                    <a:effectLst/>
                    <a:latin typeface="+mn-lt"/>
                    <a:ea typeface="Calibri" panose="020F0502020204030204" pitchFamily="34" charset="0"/>
                  </a:rPr>
                  <a:t>Sử dụng các dịch vụ Cloud deploy các ứng dụng trong giai đoạn staging để khách hàng sử dụng thử trước khi đưa ra thực tế.</a:t>
                </a:r>
                <a:endParaRPr lang="vi-VN" sz="1600" b="1">
                  <a:solidFill>
                    <a:schemeClr val="bg2"/>
                  </a:solidFill>
                  <a:latin typeface="+mn-lt"/>
                </a:endParaRPr>
              </a:p>
              <a:p>
                <a:pPr algn="ctr"/>
                <a:endParaRPr lang="en-US"/>
              </a:p>
            </p:txBody>
          </p:sp>
        </p:grpSp>
        <p:sp>
          <p:nvSpPr>
            <p:cNvPr id="4" name="Rectangle: Rounded Corners 3">
              <a:extLst>
                <a:ext uri="{FF2B5EF4-FFF2-40B4-BE49-F238E27FC236}">
                  <a16:creationId xmlns:a16="http://schemas.microsoft.com/office/drawing/2014/main" id="{EADEF3D1-3156-BD8C-3A66-E3E4F710AD13}"/>
                </a:ext>
              </a:extLst>
            </p:cNvPr>
            <p:cNvSpPr>
              <a:spLocks noGrp="1" noRot="1" noMove="1" noResize="1" noEditPoints="1" noAdjustHandles="1" noChangeArrowheads="1" noChangeShapeType="1"/>
            </p:cNvSpPr>
            <p:nvPr/>
          </p:nvSpPr>
          <p:spPr>
            <a:xfrm>
              <a:off x="6096000" y="1051363"/>
              <a:ext cx="4933086" cy="5412613"/>
            </a:xfrm>
            <a:prstGeom prst="roundRect">
              <a:avLst>
                <a:gd name="adj" fmla="val 8417"/>
              </a:avLst>
            </a:prstGeom>
            <a:solidFill>
              <a:schemeClr val="tx2">
                <a:lumMod val="40000"/>
                <a:lumOff val="6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D53A026-1ECF-C6E1-C158-6892CF3336AC}"/>
                </a:ext>
              </a:extLst>
            </p:cNvPr>
            <p:cNvSpPr>
              <a:spLocks noGrp="1" noRot="1" noMove="1" noResize="1" noEditPoints="1" noAdjustHandles="1" noChangeArrowheads="1" noChangeShapeType="1"/>
            </p:cNvSpPr>
            <p:nvPr/>
          </p:nvSpPr>
          <p:spPr>
            <a:xfrm>
              <a:off x="6117610" y="2710541"/>
              <a:ext cx="4911476" cy="1136654"/>
            </a:xfrm>
            <a:prstGeom prst="rect">
              <a:avLst/>
            </a:prstGeom>
            <a:solidFill>
              <a:schemeClr val="tx2">
                <a:lumMod val="40000"/>
                <a:lumOff val="60000"/>
              </a:schemeClr>
            </a:solidFill>
            <a:ln w="3175">
              <a:no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lgn="just">
                <a:buFont typeface="Wingdings" panose="05000000000000000000" pitchFamily="2" charset="2"/>
                <a:buChar char="ü"/>
              </a:pPr>
              <a:r>
                <a:rPr lang="en-US" sz="1600" b="1">
                  <a:solidFill>
                    <a:schemeClr val="bg2"/>
                  </a:solidFill>
                  <a:effectLst/>
                  <a:latin typeface="+mn-lt"/>
                  <a:ea typeface="Calibri" panose="020F0502020204030204" pitchFamily="34" charset="0"/>
                </a:rPr>
                <a:t>Developer và Tester chỉ được sử dụng máy bàn tại công ty, không được sử dụng laptop riêng để truy cập vào mạng của công </a:t>
              </a:r>
              <a:r>
                <a:rPr lang="vi-VN" sz="1600" b="1">
                  <a:solidFill>
                    <a:schemeClr val="bg2"/>
                  </a:solidFill>
                  <a:effectLst/>
                  <a:latin typeface="+mn-lt"/>
                  <a:ea typeface="Calibri" panose="020F0502020204030204" pitchFamily="34" charset="0"/>
                </a:rPr>
                <a:t>ty.</a:t>
              </a:r>
            </a:p>
          </p:txBody>
        </p:sp>
        <p:sp>
          <p:nvSpPr>
            <p:cNvPr id="8" name="Rectangle 7">
              <a:extLst>
                <a:ext uri="{FF2B5EF4-FFF2-40B4-BE49-F238E27FC236}">
                  <a16:creationId xmlns:a16="http://schemas.microsoft.com/office/drawing/2014/main" id="{7D32FD8B-4938-B024-C6DC-68F43BD4544C}"/>
                </a:ext>
              </a:extLst>
            </p:cNvPr>
            <p:cNvSpPr>
              <a:spLocks noGrp="1" noRot="1" noMove="1" noResize="1" noEditPoints="1" noAdjustHandles="1" noChangeArrowheads="1" noChangeShapeType="1"/>
            </p:cNvSpPr>
            <p:nvPr/>
          </p:nvSpPr>
          <p:spPr>
            <a:xfrm>
              <a:off x="6095999" y="1976668"/>
              <a:ext cx="4933087" cy="7891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ü"/>
              </a:pPr>
              <a:r>
                <a:rPr lang="en-US" sz="1600" b="1">
                  <a:solidFill>
                    <a:schemeClr val="bg2"/>
                  </a:solidFill>
                </a:rPr>
                <a:t>Sử dụng kết nối VPN site-to-site để deploy ứng dụng lên hệ thống tại Data Center</a:t>
              </a:r>
              <a:r>
                <a:rPr lang="en-US" sz="1600"/>
                <a:t>. </a:t>
              </a:r>
            </a:p>
          </p:txBody>
        </p:sp>
        <p:sp>
          <p:nvSpPr>
            <p:cNvPr id="9" name="Rectangle: Rounded Corners 8">
              <a:extLst>
                <a:ext uri="{FF2B5EF4-FFF2-40B4-BE49-F238E27FC236}">
                  <a16:creationId xmlns:a16="http://schemas.microsoft.com/office/drawing/2014/main" id="{7C367245-E171-9A98-FA76-2941C52EF86D}"/>
                </a:ext>
              </a:extLst>
            </p:cNvPr>
            <p:cNvSpPr>
              <a:spLocks noGrp="1" noRot="1" noMove="1" noResize="1" noEditPoints="1" noAdjustHandles="1" noChangeArrowheads="1" noChangeShapeType="1"/>
            </p:cNvSpPr>
            <p:nvPr/>
          </p:nvSpPr>
          <p:spPr>
            <a:xfrm>
              <a:off x="6095999" y="3996738"/>
              <a:ext cx="4933086" cy="618121"/>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endParaRPr lang="en-US" sz="1600" b="1">
                <a:solidFill>
                  <a:schemeClr val="bg2"/>
                </a:solidFill>
                <a:effectLst/>
                <a:latin typeface="+mn-lt"/>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1600" b="1">
                  <a:solidFill>
                    <a:schemeClr val="bg2"/>
                  </a:solidFill>
                  <a:effectLst/>
                  <a:latin typeface="+mn-lt"/>
                  <a:ea typeface="Times New Roman" panose="02020603050405020304" pitchFamily="18" charset="0"/>
                  <a:cs typeface="Times New Roman" panose="02020603050405020304" pitchFamily="18" charset="0"/>
                </a:rPr>
                <a:t>Một hệ thống wifi public với đường kết nối Internet riêng.</a:t>
              </a:r>
              <a:endParaRPr lang="vi-VN" sz="1600" b="1">
                <a:solidFill>
                  <a:schemeClr val="bg2"/>
                </a:solidFill>
                <a:effectLst/>
                <a:latin typeface="+mn-lt"/>
                <a:ea typeface="Times New Roman" panose="02020603050405020304" pitchFamily="18" charset="0"/>
                <a:cs typeface="Times New Roman" panose="02020603050405020304" pitchFamily="18" charset="0"/>
              </a:endParaRPr>
            </a:p>
            <a:p>
              <a:pPr algn="ctr"/>
              <a:endParaRPr lang="en-US"/>
            </a:p>
          </p:txBody>
        </p:sp>
        <p:sp>
          <p:nvSpPr>
            <p:cNvPr id="10" name="Oval 9">
              <a:extLst>
                <a:ext uri="{FF2B5EF4-FFF2-40B4-BE49-F238E27FC236}">
                  <a16:creationId xmlns:a16="http://schemas.microsoft.com/office/drawing/2014/main" id="{1210B38D-26F6-6821-5E94-3F6E78C4B99F}"/>
                </a:ext>
              </a:extLst>
            </p:cNvPr>
            <p:cNvSpPr>
              <a:spLocks noGrp="1" noRot="1" noMove="1" noResize="1" noEditPoints="1" noAdjustHandles="1" noChangeArrowheads="1" noChangeShapeType="1"/>
            </p:cNvSpPr>
            <p:nvPr/>
          </p:nvSpPr>
          <p:spPr>
            <a:xfrm>
              <a:off x="7306291" y="1060758"/>
              <a:ext cx="2512502" cy="915910"/>
            </a:xfrm>
            <a:prstGeom prst="ellipse">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a:latin typeface="Aharoni" panose="02010803020104030203" pitchFamily="2" charset="-79"/>
                  <a:cs typeface="Aharoni" panose="02010803020104030203" pitchFamily="2" charset="-79"/>
                </a:rPr>
                <a:t>Chi nhánh </a:t>
              </a:r>
            </a:p>
            <a:p>
              <a:pPr algn="ctr"/>
              <a:r>
                <a:rPr lang="en-US" sz="2000" b="1">
                  <a:latin typeface="Aharoni" panose="02010803020104030203" pitchFamily="2" charset="-79"/>
                  <a:cs typeface="Aharoni" panose="02010803020104030203" pitchFamily="2" charset="-79"/>
                </a:rPr>
                <a:t>(Quận 3)</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5" name="TextBox 4">
            <a:extLst>
              <a:ext uri="{FF2B5EF4-FFF2-40B4-BE49-F238E27FC236}">
                <a16:creationId xmlns:a16="http://schemas.microsoft.com/office/drawing/2014/main" id="{228CC14E-1C48-C47F-9D55-9D43BAAFA832}"/>
              </a:ext>
            </a:extLst>
          </p:cNvPr>
          <p:cNvSpPr txBox="1"/>
          <p:nvPr/>
        </p:nvSpPr>
        <p:spPr>
          <a:xfrm>
            <a:off x="1959912" y="260344"/>
            <a:ext cx="4289628" cy="707886"/>
          </a:xfrm>
          <a:prstGeom prst="rect">
            <a:avLst/>
          </a:prstGeom>
          <a:noFill/>
        </p:spPr>
        <p:txBody>
          <a:bodyPr wrap="square" rtlCol="0">
            <a:spAutoFit/>
          </a:bodyPr>
          <a:lstStyle/>
          <a:p>
            <a:r>
              <a:rPr lang="en-US" sz="4000" b="1">
                <a:solidFill>
                  <a:schemeClr val="tx1">
                    <a:lumMod val="75000"/>
                  </a:schemeClr>
                </a:solidFill>
                <a:latin typeface="+mn-lt"/>
              </a:rPr>
              <a:t>Tổng quan</a:t>
            </a:r>
            <a:endParaRPr lang="en-US" sz="4000">
              <a:solidFill>
                <a:schemeClr val="tx1">
                  <a:lumMod val="75000"/>
                </a:schemeClr>
              </a:solidFill>
            </a:endParaRPr>
          </a:p>
        </p:txBody>
      </p:sp>
      <p:sp>
        <p:nvSpPr>
          <p:cNvPr id="14" name="Rectangle: Rounded Corners 13">
            <a:extLst>
              <a:ext uri="{FF2B5EF4-FFF2-40B4-BE49-F238E27FC236}">
                <a16:creationId xmlns:a16="http://schemas.microsoft.com/office/drawing/2014/main" id="{8B6D7C4C-E4DD-F671-9191-8C61BBED4C61}"/>
              </a:ext>
            </a:extLst>
          </p:cNvPr>
          <p:cNvSpPr/>
          <p:nvPr/>
        </p:nvSpPr>
        <p:spPr>
          <a:xfrm>
            <a:off x="584037" y="914565"/>
            <a:ext cx="5367309" cy="1232531"/>
          </a:xfrm>
          <a:prstGeom prst="roundRect">
            <a:avLst>
              <a:gd name="adj" fmla="val 0"/>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429C9D86-831D-B4BB-8D5D-064DCFF1F0BB}"/>
              </a:ext>
            </a:extLst>
          </p:cNvPr>
          <p:cNvSpPr/>
          <p:nvPr/>
        </p:nvSpPr>
        <p:spPr>
          <a:xfrm>
            <a:off x="3376816" y="2157135"/>
            <a:ext cx="2619838" cy="784186"/>
          </a:xfrm>
          <a:prstGeom prst="roundRect">
            <a:avLst>
              <a:gd name="adj" fmla="val 18545"/>
            </a:avLst>
          </a:prstGeom>
          <a:solidFill>
            <a:srgbClr val="BE7D74"/>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861" name="Google Shape;861;p38"/>
          <p:cNvGrpSpPr/>
          <p:nvPr/>
        </p:nvGrpSpPr>
        <p:grpSpPr>
          <a:xfrm>
            <a:off x="6719463" y="1599795"/>
            <a:ext cx="4670652" cy="3905411"/>
            <a:chOff x="1295330" y="1868507"/>
            <a:chExt cx="4365503" cy="3647530"/>
          </a:xfrm>
        </p:grpSpPr>
        <p:grpSp>
          <p:nvGrpSpPr>
            <p:cNvPr id="862" name="Google Shape;862;p38"/>
            <p:cNvGrpSpPr/>
            <p:nvPr/>
          </p:nvGrpSpPr>
          <p:grpSpPr>
            <a:xfrm>
              <a:off x="1295330" y="1868507"/>
              <a:ext cx="4365503" cy="3647530"/>
              <a:chOff x="6679223" y="1947864"/>
              <a:chExt cx="3956410" cy="3325308"/>
            </a:xfrm>
          </p:grpSpPr>
          <p:grpSp>
            <p:nvGrpSpPr>
              <p:cNvPr id="863" name="Google Shape;863;p38"/>
              <p:cNvGrpSpPr/>
              <p:nvPr/>
            </p:nvGrpSpPr>
            <p:grpSpPr>
              <a:xfrm>
                <a:off x="7996402" y="4725653"/>
                <a:ext cx="1328920" cy="547519"/>
                <a:chOff x="7059929" y="5060917"/>
                <a:chExt cx="1328920" cy="547519"/>
              </a:xfrm>
            </p:grpSpPr>
            <p:sp>
              <p:nvSpPr>
                <p:cNvPr id="864" name="Google Shape;864;p38"/>
                <p:cNvSpPr/>
                <p:nvPr/>
              </p:nvSpPr>
              <p:spPr>
                <a:xfrm rot="10800000">
                  <a:off x="7059929" y="5578436"/>
                  <a:ext cx="1322100" cy="30000"/>
                </a:xfrm>
                <a:prstGeom prst="trapezoid">
                  <a:avLst>
                    <a:gd name="adj" fmla="val 142327"/>
                  </a:avLst>
                </a:prstGeom>
                <a:solidFill>
                  <a:srgbClr val="707887"/>
                </a:solidFill>
                <a:ln>
                  <a:noFill/>
                </a:ln>
                <a:effectLst>
                  <a:outerShdw blurRad="63500" sx="102000" sy="102000" algn="ctr" rotWithShape="0">
                    <a:srgbClr val="000000">
                      <a:alpha val="4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865" name="Google Shape;865;p38"/>
                <p:cNvSpPr/>
                <p:nvPr/>
              </p:nvSpPr>
              <p:spPr>
                <a:xfrm>
                  <a:off x="7187465" y="5060917"/>
                  <a:ext cx="1067100" cy="428400"/>
                </a:xfrm>
                <a:prstGeom prst="trapezoid">
                  <a:avLst>
                    <a:gd name="adj" fmla="val 15083"/>
                  </a:avLst>
                </a:prstGeom>
                <a:solidFill>
                  <a:srgbClr val="D8D8D8"/>
                </a:solidFill>
                <a:ln>
                  <a:noFill/>
                </a:ln>
                <a:effectLst>
                  <a:outerShdw blurRad="63500" sx="102000" sy="102000" algn="ctr" rotWithShape="0">
                    <a:srgbClr val="000000">
                      <a:alpha val="4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866" name="Google Shape;866;p38"/>
                <p:cNvSpPr/>
                <p:nvPr/>
              </p:nvSpPr>
              <p:spPr>
                <a:xfrm>
                  <a:off x="7066749" y="5488243"/>
                  <a:ext cx="1322100" cy="93600"/>
                </a:xfrm>
                <a:prstGeom prst="trapezoid">
                  <a:avLst>
                    <a:gd name="adj" fmla="val 142327"/>
                  </a:avLst>
                </a:prstGeom>
                <a:solidFill>
                  <a:srgbClr val="FFFFFF"/>
                </a:solidFill>
                <a:ln>
                  <a:noFill/>
                </a:ln>
                <a:effectLst>
                  <a:outerShdw blurRad="63500" sx="102000" sy="102000" algn="ctr" rotWithShape="0">
                    <a:srgbClr val="000000">
                      <a:alpha val="4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grpSp>
            <p:nvGrpSpPr>
              <p:cNvPr id="867" name="Google Shape;867;p38"/>
              <p:cNvGrpSpPr/>
              <p:nvPr/>
            </p:nvGrpSpPr>
            <p:grpSpPr>
              <a:xfrm>
                <a:off x="6679223" y="1947864"/>
                <a:ext cx="3956410" cy="2777787"/>
                <a:chOff x="5742750" y="2283128"/>
                <a:chExt cx="3956410" cy="2777787"/>
              </a:xfrm>
            </p:grpSpPr>
            <p:sp>
              <p:nvSpPr>
                <p:cNvPr id="868" name="Google Shape;868;p38"/>
                <p:cNvSpPr/>
                <p:nvPr/>
              </p:nvSpPr>
              <p:spPr>
                <a:xfrm>
                  <a:off x="5742760" y="2283128"/>
                  <a:ext cx="3956400" cy="2777700"/>
                </a:xfrm>
                <a:prstGeom prst="roundRect">
                  <a:avLst>
                    <a:gd name="adj" fmla="val 3377"/>
                  </a:avLst>
                </a:prstGeom>
                <a:solidFill>
                  <a:srgbClr val="262626"/>
                </a:solidFill>
                <a:ln w="12700" cap="flat" cmpd="sng">
                  <a:solidFill>
                    <a:srgbClr val="393536"/>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869" name="Google Shape;869;p38"/>
                <p:cNvSpPr/>
                <p:nvPr/>
              </p:nvSpPr>
              <p:spPr>
                <a:xfrm rot="10800000">
                  <a:off x="5742750" y="4752515"/>
                  <a:ext cx="3956400" cy="308400"/>
                </a:xfrm>
                <a:prstGeom prst="round2SameRect">
                  <a:avLst>
                    <a:gd name="adj1" fmla="val 19571"/>
                    <a:gd name="adj2" fmla="val 0"/>
                  </a:avLst>
                </a:prstGeom>
                <a:solidFill>
                  <a:srgbClr val="FFFFFF"/>
                </a:solidFill>
                <a:ln w="12700" cap="flat" cmpd="sng">
                  <a:solidFill>
                    <a:srgbClr val="C6CFD6"/>
                  </a:solidFill>
                  <a:prstDash val="solid"/>
                  <a:miter lim="800000"/>
                  <a:headEnd type="none" w="sm" len="sm"/>
                  <a:tailEnd type="none" w="sm" len="sm"/>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grpSp>
        <p:sp>
          <p:nvSpPr>
            <p:cNvPr id="870" name="Google Shape;870;p38"/>
            <p:cNvSpPr/>
            <p:nvPr/>
          </p:nvSpPr>
          <p:spPr>
            <a:xfrm>
              <a:off x="3370018" y="1929853"/>
              <a:ext cx="108000" cy="108000"/>
            </a:xfrm>
            <a:prstGeom prst="ellipse">
              <a:avLst/>
            </a:prstGeom>
            <a:solidFill>
              <a:srgbClr val="000000"/>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sp>
        <p:nvSpPr>
          <p:cNvPr id="3" name="Title 2">
            <a:extLst>
              <a:ext uri="{FF2B5EF4-FFF2-40B4-BE49-F238E27FC236}">
                <a16:creationId xmlns:a16="http://schemas.microsoft.com/office/drawing/2014/main" id="{F11CCA42-EBA5-AC91-7C99-9D3D62030BEC}"/>
              </a:ext>
            </a:extLst>
          </p:cNvPr>
          <p:cNvSpPr>
            <a:spLocks noGrp="1"/>
          </p:cNvSpPr>
          <p:nvPr>
            <p:ph type="title"/>
          </p:nvPr>
        </p:nvSpPr>
        <p:spPr>
          <a:xfrm>
            <a:off x="494997" y="967913"/>
            <a:ext cx="5601003" cy="813201"/>
          </a:xfrm>
        </p:spPr>
        <p:txBody>
          <a:bodyPr/>
          <a:lstStyle/>
          <a:p>
            <a:pPr marL="152400" indent="0" algn="l" eaLnBrk="1" hangingPunct="1">
              <a:buNone/>
            </a:pPr>
            <a:r>
              <a:rPr lang="en-US" altLang="en-US" sz="2000" b="1">
                <a:latin typeface="+mn-lt"/>
                <a:ea typeface="Karla"/>
                <a:cs typeface="Karla"/>
              </a:rPr>
              <a:t>Công ty Outsource O-UIT có 1 trụ sở chính tại Thủ Đức </a:t>
            </a:r>
            <a:r>
              <a:rPr lang="en-US" altLang="en-US" sz="2000" b="1">
                <a:solidFill>
                  <a:schemeClr val="tx1"/>
                </a:solidFill>
                <a:latin typeface="+mn-lt"/>
                <a:ea typeface="Karla"/>
                <a:cs typeface="Karla"/>
              </a:rPr>
              <a:t>có 5 tầng</a:t>
            </a:r>
            <a:r>
              <a:rPr lang="en-US" altLang="en-US" sz="2000" b="1">
                <a:latin typeface="+mn-lt"/>
                <a:ea typeface="Karla"/>
                <a:cs typeface="Karla"/>
              </a:rPr>
              <a:t> và một chi nhánh ở quận 3</a:t>
            </a:r>
            <a:endParaRPr lang="en-US" sz="4400" b="1">
              <a:latin typeface="+mn-lt"/>
            </a:endParaRPr>
          </a:p>
        </p:txBody>
      </p:sp>
      <p:sp>
        <p:nvSpPr>
          <p:cNvPr id="2" name="Rectangle: Rounded Corners 1">
            <a:extLst>
              <a:ext uri="{FF2B5EF4-FFF2-40B4-BE49-F238E27FC236}">
                <a16:creationId xmlns:a16="http://schemas.microsoft.com/office/drawing/2014/main" id="{F759BD23-6922-9890-CF48-66BA2572E84A}"/>
              </a:ext>
            </a:extLst>
          </p:cNvPr>
          <p:cNvSpPr/>
          <p:nvPr/>
        </p:nvSpPr>
        <p:spPr>
          <a:xfrm>
            <a:off x="7093086" y="1846797"/>
            <a:ext cx="3960153" cy="110466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a:solidFill>
                  <a:schemeClr val="bg2">
                    <a:lumMod val="75000"/>
                  </a:schemeClr>
                </a:solidFill>
                <a:latin typeface="Aharoni" panose="02010803020104030203" pitchFamily="2" charset="-79"/>
                <a:cs typeface="Aharoni" panose="02010803020104030203" pitchFamily="2" charset="-79"/>
              </a:rPr>
              <a:t>Mục tiêu &amp; Yêu cầu?</a:t>
            </a:r>
          </a:p>
        </p:txBody>
      </p:sp>
      <p:sp>
        <p:nvSpPr>
          <p:cNvPr id="4" name="Google Shape;939;p44">
            <a:extLst>
              <a:ext uri="{FF2B5EF4-FFF2-40B4-BE49-F238E27FC236}">
                <a16:creationId xmlns:a16="http://schemas.microsoft.com/office/drawing/2014/main" id="{49B9C654-526E-2E67-97CC-1B0FF961DA9C}"/>
              </a:ext>
            </a:extLst>
          </p:cNvPr>
          <p:cNvSpPr/>
          <p:nvPr/>
        </p:nvSpPr>
        <p:spPr>
          <a:xfrm>
            <a:off x="11085436" y="5708040"/>
            <a:ext cx="798828" cy="997556"/>
          </a:xfrm>
          <a:custGeom>
            <a:avLst/>
            <a:gdLst/>
            <a:ahLst/>
            <a:cxnLst/>
            <a:rect l="l" t="t" r="r" b="b"/>
            <a:pathLst>
              <a:path w="9047" h="8244" extrusionOk="0">
                <a:moveTo>
                  <a:pt x="464" y="1"/>
                </a:moveTo>
                <a:cubicBezTo>
                  <a:pt x="196" y="1"/>
                  <a:pt x="0" y="215"/>
                  <a:pt x="0" y="464"/>
                </a:cubicBezTo>
                <a:lnTo>
                  <a:pt x="0" y="5960"/>
                </a:lnTo>
                <a:cubicBezTo>
                  <a:pt x="0" y="6210"/>
                  <a:pt x="196" y="6406"/>
                  <a:pt x="464" y="6406"/>
                </a:cubicBezTo>
                <a:lnTo>
                  <a:pt x="5424" y="6406"/>
                </a:lnTo>
                <a:lnTo>
                  <a:pt x="7244" y="8244"/>
                </a:lnTo>
                <a:lnTo>
                  <a:pt x="7244" y="6424"/>
                </a:lnTo>
                <a:lnTo>
                  <a:pt x="8600" y="6424"/>
                </a:lnTo>
                <a:cubicBezTo>
                  <a:pt x="8850" y="6424"/>
                  <a:pt x="9046" y="6210"/>
                  <a:pt x="9046" y="5960"/>
                </a:cubicBezTo>
                <a:lnTo>
                  <a:pt x="9046" y="464"/>
                </a:lnTo>
                <a:cubicBezTo>
                  <a:pt x="9046" y="215"/>
                  <a:pt x="8850" y="1"/>
                  <a:pt x="8600"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a16="http://schemas.microsoft.com/office/drawing/2014/main" id="{DBC5608A-CAE0-1D4E-8D96-77016276CB06}"/>
              </a:ext>
            </a:extLst>
          </p:cNvPr>
          <p:cNvSpPr txBox="1"/>
          <p:nvPr/>
        </p:nvSpPr>
        <p:spPr>
          <a:xfrm>
            <a:off x="4000291" y="2356853"/>
            <a:ext cx="1622752" cy="677108"/>
          </a:xfrm>
          <a:prstGeom prst="rect">
            <a:avLst/>
          </a:prstGeom>
          <a:noFill/>
        </p:spPr>
        <p:txBody>
          <a:bodyPr wrap="square" rtlCol="0">
            <a:spAutoFit/>
          </a:bodyPr>
          <a:lstStyle/>
          <a:p>
            <a:r>
              <a:rPr lang="en-US" altLang="en-US" sz="2000" b="1">
                <a:solidFill>
                  <a:schemeClr val="bg2"/>
                </a:solidFill>
                <a:latin typeface="+mn-lt"/>
                <a:ea typeface="Karla"/>
                <a:cs typeface="Karla"/>
              </a:rPr>
              <a:t>Chi nhánh </a:t>
            </a:r>
            <a:r>
              <a:rPr lang="en-US" altLang="en-US" sz="1800">
                <a:solidFill>
                  <a:schemeClr val="tx1"/>
                </a:solidFill>
                <a:latin typeface="+mn-lt"/>
                <a:ea typeface="Karla"/>
                <a:cs typeface="Karla"/>
              </a:rPr>
              <a:t>	</a:t>
            </a:r>
            <a:endParaRPr lang="en-US" sz="1800">
              <a:solidFill>
                <a:schemeClr val="tx1"/>
              </a:solidFill>
              <a:latin typeface="+mn-lt"/>
            </a:endParaRPr>
          </a:p>
        </p:txBody>
      </p:sp>
      <p:sp>
        <p:nvSpPr>
          <p:cNvPr id="9" name="Rectangle: Rounded Corners 8">
            <a:extLst>
              <a:ext uri="{FF2B5EF4-FFF2-40B4-BE49-F238E27FC236}">
                <a16:creationId xmlns:a16="http://schemas.microsoft.com/office/drawing/2014/main" id="{FB37A656-578E-17A6-1302-73CD248A79E5}"/>
              </a:ext>
            </a:extLst>
          </p:cNvPr>
          <p:cNvSpPr/>
          <p:nvPr/>
        </p:nvSpPr>
        <p:spPr>
          <a:xfrm>
            <a:off x="584037" y="2152650"/>
            <a:ext cx="2792779" cy="788671"/>
          </a:xfrm>
          <a:prstGeom prst="roundRect">
            <a:avLst>
              <a:gd name="adj" fmla="val 14020"/>
            </a:avLst>
          </a:prstGeom>
          <a:ln w="3175">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411646D7-F670-8629-D561-FE9B7499FE8A}"/>
              </a:ext>
            </a:extLst>
          </p:cNvPr>
          <p:cNvSpPr txBox="1"/>
          <p:nvPr/>
        </p:nvSpPr>
        <p:spPr>
          <a:xfrm>
            <a:off x="830347" y="2321866"/>
            <a:ext cx="2291864" cy="615553"/>
          </a:xfrm>
          <a:prstGeom prst="rect">
            <a:avLst/>
          </a:prstGeom>
          <a:noFill/>
        </p:spPr>
        <p:txBody>
          <a:bodyPr wrap="square" rtlCol="0">
            <a:spAutoFit/>
          </a:bodyPr>
          <a:lstStyle/>
          <a:p>
            <a:pPr algn="ctr"/>
            <a:r>
              <a:rPr lang="en-US" altLang="en-US" sz="2000" b="1">
                <a:solidFill>
                  <a:schemeClr val="tx1"/>
                </a:solidFill>
                <a:latin typeface="+mn-lt"/>
                <a:ea typeface="Karla"/>
                <a:cs typeface="Karla"/>
              </a:rPr>
              <a:t>Trụ sở chính</a:t>
            </a:r>
            <a:br>
              <a:rPr lang="en-US" altLang="en-US" sz="1400">
                <a:solidFill>
                  <a:schemeClr val="tx1"/>
                </a:solidFill>
                <a:latin typeface="+mn-lt"/>
                <a:ea typeface="Karla"/>
                <a:cs typeface="Karla"/>
              </a:rPr>
            </a:br>
            <a:r>
              <a:rPr lang="en-US" altLang="en-US" sz="1400">
                <a:solidFill>
                  <a:schemeClr val="tx1"/>
                </a:solidFill>
                <a:latin typeface="+mn-lt"/>
                <a:ea typeface="Karla"/>
                <a:cs typeface="Karla"/>
              </a:rPr>
              <a:t>	</a:t>
            </a:r>
            <a:endParaRPr lang="en-US"/>
          </a:p>
        </p:txBody>
      </p:sp>
      <p:sp>
        <p:nvSpPr>
          <p:cNvPr id="11" name="TextBox 10">
            <a:extLst>
              <a:ext uri="{FF2B5EF4-FFF2-40B4-BE49-F238E27FC236}">
                <a16:creationId xmlns:a16="http://schemas.microsoft.com/office/drawing/2014/main" id="{1905559D-57BA-5B55-EC7F-5813B4356ECD}"/>
              </a:ext>
            </a:extLst>
          </p:cNvPr>
          <p:cNvSpPr txBox="1"/>
          <p:nvPr/>
        </p:nvSpPr>
        <p:spPr>
          <a:xfrm>
            <a:off x="700256" y="3037006"/>
            <a:ext cx="2589694" cy="2769989"/>
          </a:xfrm>
          <a:prstGeom prst="rect">
            <a:avLst/>
          </a:prstGeom>
          <a:noFill/>
        </p:spPr>
        <p:txBody>
          <a:bodyPr wrap="square" rtlCol="0">
            <a:spAutoFit/>
          </a:bodyPr>
          <a:lstStyle/>
          <a:p>
            <a:pPr marL="285750" indent="-285750">
              <a:buFont typeface="Wingdings" panose="05000000000000000000" pitchFamily="2" charset="2"/>
              <a:buChar char="q"/>
            </a:pPr>
            <a:r>
              <a:rPr lang="en-US" altLang="en-US" sz="1600">
                <a:solidFill>
                  <a:schemeClr val="bg2"/>
                </a:solidFill>
                <a:latin typeface="+mn-lt"/>
                <a:ea typeface="Karla"/>
                <a:cs typeface="Karla"/>
              </a:rPr>
              <a:t>Data Center</a:t>
            </a:r>
          </a:p>
          <a:p>
            <a:pPr marL="285750" indent="-285750">
              <a:buFont typeface="Wingdings" panose="05000000000000000000" pitchFamily="2" charset="2"/>
              <a:buChar char="q"/>
            </a:pPr>
            <a:r>
              <a:rPr lang="en-US" altLang="en-US" sz="1600">
                <a:solidFill>
                  <a:schemeClr val="bg2"/>
                </a:solidFill>
                <a:latin typeface="+mn-lt"/>
                <a:ea typeface="Karla"/>
                <a:cs typeface="Karla"/>
              </a:rPr>
              <a:t>CEO</a:t>
            </a:r>
          </a:p>
          <a:p>
            <a:pPr marL="285750" indent="-285750">
              <a:buFont typeface="Wingdings" panose="05000000000000000000" pitchFamily="2" charset="2"/>
              <a:buChar char="q"/>
            </a:pPr>
            <a:r>
              <a:rPr lang="en-US" altLang="en-US" sz="1600">
                <a:solidFill>
                  <a:schemeClr val="bg2"/>
                </a:solidFill>
                <a:latin typeface="+mn-lt"/>
                <a:ea typeface="Karla"/>
                <a:cs typeface="Karla"/>
              </a:rPr>
              <a:t>HR</a:t>
            </a:r>
          </a:p>
          <a:p>
            <a:pPr marL="285750" indent="-285750">
              <a:buFont typeface="Wingdings" panose="05000000000000000000" pitchFamily="2" charset="2"/>
              <a:buChar char="q"/>
            </a:pPr>
            <a:r>
              <a:rPr lang="en-US" altLang="en-US" sz="1600">
                <a:solidFill>
                  <a:schemeClr val="bg2"/>
                </a:solidFill>
                <a:latin typeface="+mn-lt"/>
                <a:ea typeface="Karla"/>
                <a:cs typeface="Karla"/>
              </a:rPr>
              <a:t>Project Manager</a:t>
            </a:r>
          </a:p>
          <a:p>
            <a:pPr marL="285750" indent="-285750">
              <a:buFont typeface="Wingdings" panose="05000000000000000000" pitchFamily="2" charset="2"/>
              <a:buChar char="q"/>
            </a:pPr>
            <a:r>
              <a:rPr lang="en-US" altLang="en-US" sz="1600">
                <a:solidFill>
                  <a:schemeClr val="bg2"/>
                </a:solidFill>
                <a:latin typeface="+mn-lt"/>
                <a:ea typeface="Karla"/>
                <a:cs typeface="Karla"/>
              </a:rPr>
              <a:t>Technical Manager</a:t>
            </a:r>
          </a:p>
          <a:p>
            <a:pPr marL="285750" indent="-285750">
              <a:buFont typeface="Wingdings" panose="05000000000000000000" pitchFamily="2" charset="2"/>
              <a:buChar char="q"/>
            </a:pPr>
            <a:r>
              <a:rPr lang="en-US" altLang="en-US" sz="1600">
                <a:solidFill>
                  <a:schemeClr val="bg2"/>
                </a:solidFill>
                <a:latin typeface="+mn-lt"/>
                <a:ea typeface="Karla"/>
                <a:cs typeface="Karla"/>
              </a:rPr>
              <a:t>Business Analyst</a:t>
            </a:r>
          </a:p>
          <a:p>
            <a:pPr marL="285750" indent="-285750">
              <a:buFont typeface="Wingdings" panose="05000000000000000000" pitchFamily="2" charset="2"/>
              <a:buChar char="q"/>
            </a:pPr>
            <a:r>
              <a:rPr lang="en-US" altLang="en-US" sz="1600">
                <a:solidFill>
                  <a:schemeClr val="bg2"/>
                </a:solidFill>
                <a:latin typeface="+mn-lt"/>
                <a:ea typeface="Karla"/>
                <a:cs typeface="Karla"/>
              </a:rPr>
              <a:t>IT Manager</a:t>
            </a:r>
          </a:p>
          <a:p>
            <a:pPr marL="285750" indent="-285750">
              <a:buFont typeface="Wingdings" panose="05000000000000000000" pitchFamily="2" charset="2"/>
              <a:buChar char="q"/>
            </a:pPr>
            <a:r>
              <a:rPr lang="en-US" altLang="en-US" sz="1600">
                <a:solidFill>
                  <a:schemeClr val="bg2"/>
                </a:solidFill>
                <a:latin typeface="+mn-lt"/>
                <a:ea typeface="Karla"/>
                <a:cs typeface="Karla"/>
              </a:rPr>
              <a:t>Developer &amp; Tester (project thuộc n</a:t>
            </a:r>
            <a:r>
              <a:rPr lang="vi-VN" altLang="en-US" sz="1600">
                <a:solidFill>
                  <a:schemeClr val="bg2"/>
                </a:solidFill>
                <a:latin typeface="+mn-lt"/>
                <a:ea typeface="Karla"/>
                <a:cs typeface="Karla"/>
              </a:rPr>
              <a:t>ư</a:t>
            </a:r>
            <a:r>
              <a:rPr lang="en-US" altLang="en-US" sz="1600">
                <a:solidFill>
                  <a:schemeClr val="bg2"/>
                </a:solidFill>
                <a:latin typeface="+mn-lt"/>
                <a:ea typeface="Karla"/>
                <a:cs typeface="Karla"/>
              </a:rPr>
              <a:t>ớc ngoài</a:t>
            </a:r>
            <a:r>
              <a:rPr lang="en-US" altLang="en-US" sz="1400">
                <a:solidFill>
                  <a:schemeClr val="bg2"/>
                </a:solidFill>
                <a:latin typeface="+mn-lt"/>
                <a:ea typeface="Karla"/>
                <a:cs typeface="Karla"/>
              </a:rPr>
              <a:t>)</a:t>
            </a:r>
            <a:br>
              <a:rPr lang="en-US" altLang="en-US" sz="1400">
                <a:solidFill>
                  <a:schemeClr val="bg2"/>
                </a:solidFill>
                <a:latin typeface="+mn-lt"/>
                <a:ea typeface="Karla"/>
                <a:cs typeface="Karla"/>
              </a:rPr>
            </a:br>
            <a:endParaRPr lang="en-US">
              <a:solidFill>
                <a:schemeClr val="bg2"/>
              </a:solidFill>
            </a:endParaRPr>
          </a:p>
        </p:txBody>
      </p:sp>
      <p:sp>
        <p:nvSpPr>
          <p:cNvPr id="13" name="TextBox 12">
            <a:extLst>
              <a:ext uri="{FF2B5EF4-FFF2-40B4-BE49-F238E27FC236}">
                <a16:creationId xmlns:a16="http://schemas.microsoft.com/office/drawing/2014/main" id="{D1C6B110-C22C-D115-4D11-52B02AC6DAEA}"/>
              </a:ext>
            </a:extLst>
          </p:cNvPr>
          <p:cNvSpPr txBox="1"/>
          <p:nvPr/>
        </p:nvSpPr>
        <p:spPr>
          <a:xfrm>
            <a:off x="3570063" y="3021185"/>
            <a:ext cx="2483207" cy="1046440"/>
          </a:xfrm>
          <a:prstGeom prst="rect">
            <a:avLst/>
          </a:prstGeom>
          <a:noFill/>
        </p:spPr>
        <p:txBody>
          <a:bodyPr wrap="square" rtlCol="0">
            <a:spAutoFit/>
          </a:bodyPr>
          <a:lstStyle/>
          <a:p>
            <a:pPr marL="285750" indent="-285750">
              <a:buFont typeface="Wingdings" panose="05000000000000000000" pitchFamily="2" charset="2"/>
              <a:buChar char="q"/>
            </a:pPr>
            <a:r>
              <a:rPr lang="en-US" altLang="en-US" sz="1400">
                <a:solidFill>
                  <a:schemeClr val="tx1"/>
                </a:solidFill>
                <a:latin typeface="+mn-lt"/>
                <a:ea typeface="Karla"/>
                <a:cs typeface="Karla"/>
              </a:rPr>
              <a:t> </a:t>
            </a:r>
            <a:r>
              <a:rPr lang="en-US" altLang="en-US" sz="1600">
                <a:solidFill>
                  <a:schemeClr val="bg2"/>
                </a:solidFill>
                <a:latin typeface="+mn-lt"/>
                <a:ea typeface="Karla"/>
                <a:cs typeface="Karla"/>
              </a:rPr>
              <a:t>Developer &amp; Tester (project thuộc thị tr</a:t>
            </a:r>
            <a:r>
              <a:rPr lang="vi-VN" altLang="en-US" sz="1600">
                <a:solidFill>
                  <a:schemeClr val="bg2"/>
                </a:solidFill>
                <a:latin typeface="+mn-lt"/>
                <a:ea typeface="Karla"/>
                <a:cs typeface="Karla"/>
              </a:rPr>
              <a:t>ư</a:t>
            </a:r>
            <a:r>
              <a:rPr lang="en-US" altLang="en-US" sz="1600">
                <a:solidFill>
                  <a:schemeClr val="bg2"/>
                </a:solidFill>
                <a:latin typeface="+mn-lt"/>
                <a:ea typeface="Karla"/>
                <a:cs typeface="Karla"/>
              </a:rPr>
              <a:t>ờng trong nước)</a:t>
            </a:r>
            <a:br>
              <a:rPr lang="ru-RU" altLang="en-US" sz="1400">
                <a:solidFill>
                  <a:schemeClr val="tx1"/>
                </a:solidFill>
                <a:latin typeface="+mn-lt"/>
                <a:ea typeface="Karla"/>
                <a:cs typeface="Karla"/>
              </a:rPr>
            </a:br>
            <a:endParaRPr lang="en-US"/>
          </a:p>
        </p:txBody>
      </p:sp>
      <p:sp>
        <p:nvSpPr>
          <p:cNvPr id="16" name="Rectangle: Rounded Corners 15">
            <a:extLst>
              <a:ext uri="{FF2B5EF4-FFF2-40B4-BE49-F238E27FC236}">
                <a16:creationId xmlns:a16="http://schemas.microsoft.com/office/drawing/2014/main" id="{946721FD-085F-3D2D-0451-72DF97E0E5F5}"/>
              </a:ext>
            </a:extLst>
          </p:cNvPr>
          <p:cNvSpPr/>
          <p:nvPr/>
        </p:nvSpPr>
        <p:spPr>
          <a:xfrm rot="5400000">
            <a:off x="1858585" y="4431488"/>
            <a:ext cx="3087478" cy="136960"/>
          </a:xfrm>
          <a:prstGeom prst="roundRect">
            <a:avLst>
              <a:gd name="adj" fmla="val 3150"/>
            </a:avLst>
          </a:prstGeom>
          <a:ln w="3175">
            <a:noFill/>
          </a:ln>
          <a:effectLst/>
          <a:scene3d>
            <a:camera prst="orthographicFront">
              <a:rot lat="0" lon="0" rev="0"/>
            </a:camera>
            <a:lightRig rig="contrasting" dir="t">
              <a:rot lat="0" lon="0" rev="7800000"/>
            </a:lightRig>
          </a:scene3d>
          <a:sp3d>
            <a:bevelT w="139700" h="139700"/>
          </a:sp3d>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2BB63680-9B5E-9569-34E0-49206AF18996}"/>
              </a:ext>
            </a:extLst>
          </p:cNvPr>
          <p:cNvSpPr/>
          <p:nvPr/>
        </p:nvSpPr>
        <p:spPr>
          <a:xfrm>
            <a:off x="7098272" y="3144371"/>
            <a:ext cx="3960153" cy="110466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a:solidFill>
                  <a:schemeClr val="bg2">
                    <a:lumMod val="75000"/>
                  </a:schemeClr>
                </a:solidFill>
                <a:latin typeface="Aharoni" panose="02010803020104030203" pitchFamily="2" charset="-79"/>
                <a:cs typeface="Aharoni" panose="02010803020104030203" pitchFamily="2" charset="-79"/>
              </a:rPr>
              <a:t>Phân tích &amp; Nhu cầu sử dụng</a:t>
            </a:r>
          </a:p>
        </p:txBody>
      </p:sp>
      <p:pic>
        <p:nvPicPr>
          <p:cNvPr id="18" name="Graphic 17" descr="Cursor outline">
            <a:extLst>
              <a:ext uri="{FF2B5EF4-FFF2-40B4-BE49-F238E27FC236}">
                <a16:creationId xmlns:a16="http://schemas.microsoft.com/office/drawing/2014/main" id="{BEDC84EA-958C-0649-069A-6C9B8989EC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40436" y="5708040"/>
            <a:ext cx="914400" cy="914400"/>
          </a:xfrm>
          <a:prstGeom prst="rect">
            <a:avLst/>
          </a:prstGeom>
        </p:spPr>
      </p:pic>
    </p:spTree>
    <p:extLst>
      <p:ext uri="{BB962C8B-B14F-4D97-AF65-F5344CB8AC3E}">
        <p14:creationId xmlns:p14="http://schemas.microsoft.com/office/powerpoint/2010/main" val="76182445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156 -0.00023 L -0.00156 0.00024 C 0.00039 -0.00532 0.00339 -0.00995 0.00378 -0.01527 C 0.0043 -0.02245 0.00091 -0.0324 -0.00156 -0.03981 C -0.00677 -0.05787 0.00286 -0.02685 -0.00521 -0.05231 C -0.00755 -0.05926 -0.00768 -0.06689 -0.01172 -0.07291 C -0.0207 -0.08657 -0.01667 -0.07916 -0.02344 -0.09537 C -0.02383 -0.09814 -0.02409 -0.10092 -0.02474 -0.10416 C -0.02617 -0.11041 -0.02865 -0.11574 -0.03112 -0.12245 C -0.03125 -0.12453 -0.03372 -0.14213 -0.03372 -0.14328 C -0.03346 -0.16134 -0.03216 -0.1787 -0.03112 -0.19652 C -0.03086 -0.19976 -0.03073 -0.20301 -0.02995 -0.20648 C -0.02409 -0.22685 -0.02344 -0.22801 -0.01693 -0.24213 C -0.01641 -0.2449 -0.01667 -0.24791 -0.01575 -0.25092 C -0.01484 -0.25254 -0.01302 -0.25393 -0.01172 -0.25578 C -0.01068 -0.25717 -0.0099 -0.25902 -0.00924 -0.26064 C -0.00677 -0.26666 -0.00677 -0.27384 -0.00273 -0.27893 C -0.00091 -0.28171 0.00625 -0.29143 0.00898 -0.29398 C 0.01172 -0.29676 0.01497 -0.29907 0.01797 -0.30138 C 0.01953 -0.30254 0.02135 -0.30416 0.02318 -0.30486 C 0.02565 -0.30601 0.02839 -0.30578 0.03086 -0.30625 C 0.03398 -0.30833 0.03672 -0.31088 0.03997 -0.3125 C 0.05039 -0.31782 0.05169 -0.31689 0.06198 -0.31851 C 0.06589 -0.3199 0.07018 -0.32037 0.07357 -0.32245 C 0.07487 -0.32291 0.07487 -0.32523 0.07617 -0.32592 C 0.078 -0.32708 0.08047 -0.32708 0.08255 -0.32731 C 0.0862 -0.32963 0.08906 -0.3331 0.0931 -0.33472 C 0.1026 -0.33819 0.0974 -0.33588 0.10846 -0.34213 L 0.11133 -0.34537 " pathEditMode="relative" rAng="0" ptsTypes="AAAAAAAAAAAAAAAAAAAAAAAAAAAAA">
                                      <p:cBhvr>
                                        <p:cTn id="6" dur="2000" fill="hold"/>
                                        <p:tgtEl>
                                          <p:spTgt spid="18"/>
                                        </p:tgtEl>
                                        <p:attrNameLst>
                                          <p:attrName>ppt_x</p:attrName>
                                          <p:attrName>ppt_y</p:attrName>
                                        </p:attrNameLst>
                                      </p:cBhvr>
                                      <p:rCtr x="4036" y="-17245"/>
                                    </p:animMotion>
                                  </p:childTnLst>
                                </p:cTn>
                              </p:par>
                            </p:childTnLst>
                          </p:cTn>
                        </p:par>
                        <p:par>
                          <p:cTn id="7" fill="hold">
                            <p:stCondLst>
                              <p:cond delay="2000"/>
                            </p:stCondLst>
                            <p:childTnLst>
                              <p:par>
                                <p:cTn id="8" presetID="10" presetClass="exit" presetSubtype="0" fill="hold" grpId="0" nodeType="afterEffect">
                                  <p:stCondLst>
                                    <p:cond delay="0"/>
                                  </p:stCondLst>
                                  <p:childTnLst>
                                    <p:animEffect transition="out" filter="fade">
                                      <p:cBhvr>
                                        <p:cTn id="9" dur="750"/>
                                        <p:tgtEl>
                                          <p:spTgt spid="17"/>
                                        </p:tgtEl>
                                      </p:cBhvr>
                                    </p:animEffect>
                                    <p:set>
                                      <p:cBhvr>
                                        <p:cTn id="10" dur="1" fill="hold">
                                          <p:stCondLst>
                                            <p:cond delay="749"/>
                                          </p:stCondLst>
                                        </p:cTn>
                                        <p:tgtEl>
                                          <p:spTgt spid="17"/>
                                        </p:tgtEl>
                                        <p:attrNameLst>
                                          <p:attrName>style.visibility</p:attrName>
                                        </p:attrNameLst>
                                      </p:cBhvr>
                                      <p:to>
                                        <p:strVal val="hidden"/>
                                      </p:to>
                                    </p:set>
                                  </p:childTnLst>
                                </p:cTn>
                              </p:par>
                              <p:par>
                                <p:cTn id="11" presetID="10" presetClass="exit" presetSubtype="0" fill="hold" nodeType="withEffect">
                                  <p:stCondLst>
                                    <p:cond delay="0"/>
                                  </p:stCondLst>
                                  <p:iterate type="lt">
                                    <p:tmPct val="3000"/>
                                  </p:iterate>
                                  <p:childTnLst>
                                    <p:animEffect transition="out" filter="fade">
                                      <p:cBhvr>
                                        <p:cTn id="12" dur="750"/>
                                        <p:tgtEl>
                                          <p:spTgt spid="17">
                                            <p:txEl>
                                              <p:pRg st="0" end="0"/>
                                            </p:txEl>
                                          </p:spTgt>
                                        </p:tgtEl>
                                      </p:cBhvr>
                                    </p:animEffect>
                                    <p:set>
                                      <p:cBhvr>
                                        <p:cTn id="13" dur="1" fill="hold">
                                          <p:stCondLst>
                                            <p:cond delay="749"/>
                                          </p:stCondLst>
                                        </p:cTn>
                                        <p:tgtEl>
                                          <p:spTgt spid="17">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51" name="Rectangle 50">
            <a:extLst>
              <a:ext uri="{FF2B5EF4-FFF2-40B4-BE49-F238E27FC236}">
                <a16:creationId xmlns:a16="http://schemas.microsoft.com/office/drawing/2014/main" id="{B206A2F6-4E2E-B78B-5A2A-1E5B62910954}"/>
              </a:ext>
            </a:extLst>
          </p:cNvPr>
          <p:cNvSpPr/>
          <p:nvPr/>
        </p:nvSpPr>
        <p:spPr>
          <a:xfrm>
            <a:off x="10031803" y="4904027"/>
            <a:ext cx="1600692" cy="14629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4" name="Google Shape;494;p23"/>
          <p:cNvSpPr txBox="1">
            <a:spLocks noGrp="1"/>
          </p:cNvSpPr>
          <p:nvPr>
            <p:ph type="title"/>
          </p:nvPr>
        </p:nvSpPr>
        <p:spPr>
          <a:xfrm>
            <a:off x="1744376" y="161211"/>
            <a:ext cx="9066404" cy="844163"/>
          </a:xfrm>
          <a:prstGeom prst="rect">
            <a:avLst/>
          </a:prstGeom>
        </p:spPr>
        <p:txBody>
          <a:bodyPr spcFirstLastPara="1" wrap="square" lIns="121900" tIns="121900" rIns="121900" bIns="121900" anchor="t" anchorCtr="0">
            <a:noAutofit/>
          </a:bodyPr>
          <a:lstStyle/>
          <a:p>
            <a:pPr algn="ctr"/>
            <a:r>
              <a:rPr lang="en-US" sz="3600" b="1">
                <a:solidFill>
                  <a:schemeClr val="bg2">
                    <a:lumMod val="75000"/>
                  </a:schemeClr>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Phân tích &amp; Nhu cầu sử dụng</a:t>
            </a:r>
          </a:p>
        </p:txBody>
      </p:sp>
      <p:sp>
        <p:nvSpPr>
          <p:cNvPr id="27" name="TextBox 26">
            <a:extLst>
              <a:ext uri="{FF2B5EF4-FFF2-40B4-BE49-F238E27FC236}">
                <a16:creationId xmlns:a16="http://schemas.microsoft.com/office/drawing/2014/main" id="{B6FAF111-A554-A2B1-851B-3FD2844A2E16}"/>
              </a:ext>
            </a:extLst>
          </p:cNvPr>
          <p:cNvSpPr txBox="1"/>
          <p:nvPr/>
        </p:nvSpPr>
        <p:spPr>
          <a:xfrm>
            <a:off x="2083377" y="2993071"/>
            <a:ext cx="9652819" cy="830997"/>
          </a:xfrm>
          <a:prstGeom prst="rect">
            <a:avLst/>
          </a:prstGeom>
          <a:noFill/>
        </p:spPr>
        <p:txBody>
          <a:bodyPr wrap="square">
            <a:spAutoFit/>
          </a:bodyPr>
          <a:lstStyle/>
          <a:p>
            <a:pPr marL="285750" indent="-285750">
              <a:buFont typeface="Wingdings" panose="05000000000000000000" pitchFamily="2" charset="2"/>
              <a:buChar char="v"/>
            </a:pPr>
            <a:endParaRPr lang="vi-VN" sz="1600">
              <a:effectLst/>
              <a:latin typeface="+mn-lt"/>
              <a:ea typeface="Calibri" panose="020F0502020204030204" pitchFamily="34" charset="0"/>
            </a:endParaRPr>
          </a:p>
          <a:p>
            <a:endParaRPr lang="en-US" sz="1600">
              <a:solidFill>
                <a:srgbClr val="0000FF"/>
              </a:solidFill>
              <a:effectLst/>
              <a:latin typeface="+mn-lt"/>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sz="1600">
              <a:solidFill>
                <a:srgbClr val="0000FF"/>
              </a:solidFill>
              <a:effectLst/>
              <a:latin typeface="+mn-lt"/>
              <a:ea typeface="Times New Roman" panose="02020603050405020304" pitchFamily="18" charset="0"/>
              <a:cs typeface="Times New Roman" panose="02020603050405020304" pitchFamily="18" charset="0"/>
            </a:endParaRPr>
          </a:p>
        </p:txBody>
      </p:sp>
      <p:sp>
        <p:nvSpPr>
          <p:cNvPr id="29" name="Rectangle: Rounded Corners 28">
            <a:extLst>
              <a:ext uri="{FF2B5EF4-FFF2-40B4-BE49-F238E27FC236}">
                <a16:creationId xmlns:a16="http://schemas.microsoft.com/office/drawing/2014/main" id="{A5E04E25-8627-6576-CB29-18245F527A48}"/>
              </a:ext>
            </a:extLst>
          </p:cNvPr>
          <p:cNvSpPr/>
          <p:nvPr/>
        </p:nvSpPr>
        <p:spPr>
          <a:xfrm>
            <a:off x="1140540" y="885067"/>
            <a:ext cx="9803231" cy="5355713"/>
          </a:xfrm>
          <a:prstGeom prst="roundRect">
            <a:avLst>
              <a:gd name="adj" fmla="val 11948"/>
            </a:avLst>
          </a:prstGeom>
          <a:solidFill>
            <a:schemeClr val="accent2">
              <a:lumMod val="40000"/>
              <a:lumOff val="6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AB78939-F9B8-A8F0-543E-CD62318602EF}"/>
              </a:ext>
            </a:extLst>
          </p:cNvPr>
          <p:cNvSpPr/>
          <p:nvPr/>
        </p:nvSpPr>
        <p:spPr>
          <a:xfrm flipV="1">
            <a:off x="1140540" y="1765903"/>
            <a:ext cx="9910916" cy="105083"/>
          </a:xfrm>
          <a:prstGeom prst="rect">
            <a:avLst/>
          </a:prstGeom>
          <a:ln w="3175">
            <a:noFill/>
          </a:ln>
        </p:spPr>
        <p:style>
          <a:lnRef idx="2">
            <a:schemeClr val="accent6"/>
          </a:lnRef>
          <a:fillRef idx="1">
            <a:schemeClr val="lt1"/>
          </a:fillRef>
          <a:effectRef idx="0">
            <a:schemeClr val="accent6"/>
          </a:effectRef>
          <a:fontRef idx="minor">
            <a:schemeClr val="dk1"/>
          </a:fontRef>
        </p:style>
        <p:txBody>
          <a:bodyPr rtlCol="0" anchor="ctr"/>
          <a:lstStyle/>
          <a:p>
            <a:pPr algn="just"/>
            <a:endParaRPr lang="vi-VN" sz="1800" b="1">
              <a:solidFill>
                <a:schemeClr val="bg2"/>
              </a:solidFill>
              <a:effectLst/>
              <a:latin typeface="+mn-lt"/>
              <a:ea typeface="Calibri" panose="020F0502020204030204" pitchFamily="34" charset="0"/>
            </a:endParaRPr>
          </a:p>
        </p:txBody>
      </p:sp>
      <p:sp>
        <p:nvSpPr>
          <p:cNvPr id="6" name="Rectangle 5">
            <a:extLst>
              <a:ext uri="{FF2B5EF4-FFF2-40B4-BE49-F238E27FC236}">
                <a16:creationId xmlns:a16="http://schemas.microsoft.com/office/drawing/2014/main" id="{A08CAC3E-AD6E-BDB4-FD35-B82FD10A9DE8}"/>
              </a:ext>
            </a:extLst>
          </p:cNvPr>
          <p:cNvSpPr/>
          <p:nvPr/>
        </p:nvSpPr>
        <p:spPr>
          <a:xfrm flipV="1">
            <a:off x="3073398" y="1743838"/>
            <a:ext cx="7870373" cy="653902"/>
          </a:xfrm>
          <a:prstGeom prst="rect">
            <a:avLst/>
          </a:prstGeom>
          <a:solidFill>
            <a:schemeClr val="accent5">
              <a:lumMod val="20000"/>
              <a:lumOff val="80000"/>
            </a:schemeClr>
          </a:solidFill>
          <a:ln w="3175">
            <a:noFill/>
          </a:ln>
        </p:spPr>
        <p:style>
          <a:lnRef idx="2">
            <a:schemeClr val="accent6"/>
          </a:lnRef>
          <a:fillRef idx="1">
            <a:schemeClr val="lt1"/>
          </a:fillRef>
          <a:effectRef idx="0">
            <a:schemeClr val="accent6"/>
          </a:effectRef>
          <a:fontRef idx="minor">
            <a:schemeClr val="dk1"/>
          </a:fontRef>
        </p:style>
        <p:txBody>
          <a:bodyPr rtlCol="0" anchor="ctr"/>
          <a:lstStyle/>
          <a:p>
            <a:pPr algn="just"/>
            <a:endParaRPr lang="vi-VN" sz="1800" b="1">
              <a:solidFill>
                <a:schemeClr val="bg2"/>
              </a:solidFill>
              <a:effectLst/>
              <a:latin typeface="+mn-lt"/>
              <a:ea typeface="Calibri" panose="020F0502020204030204" pitchFamily="34" charset="0"/>
            </a:endParaRPr>
          </a:p>
        </p:txBody>
      </p:sp>
      <p:sp>
        <p:nvSpPr>
          <p:cNvPr id="7" name="Rectangle 6">
            <a:extLst>
              <a:ext uri="{FF2B5EF4-FFF2-40B4-BE49-F238E27FC236}">
                <a16:creationId xmlns:a16="http://schemas.microsoft.com/office/drawing/2014/main" id="{2A8476CA-E6C2-B1F4-04FE-B20D226CABCE}"/>
              </a:ext>
            </a:extLst>
          </p:cNvPr>
          <p:cNvSpPr/>
          <p:nvPr/>
        </p:nvSpPr>
        <p:spPr>
          <a:xfrm flipV="1">
            <a:off x="3019555" y="2960911"/>
            <a:ext cx="7924215" cy="965537"/>
          </a:xfrm>
          <a:prstGeom prst="rect">
            <a:avLst/>
          </a:prstGeom>
          <a:solidFill>
            <a:schemeClr val="accent5">
              <a:lumMod val="20000"/>
              <a:lumOff val="80000"/>
            </a:schemeClr>
          </a:solidFill>
          <a:ln w="3175">
            <a:noFill/>
          </a:ln>
        </p:spPr>
        <p:style>
          <a:lnRef idx="2">
            <a:schemeClr val="accent6"/>
          </a:lnRef>
          <a:fillRef idx="1">
            <a:schemeClr val="lt1"/>
          </a:fillRef>
          <a:effectRef idx="0">
            <a:schemeClr val="accent6"/>
          </a:effectRef>
          <a:fontRef idx="minor">
            <a:schemeClr val="dk1"/>
          </a:fontRef>
        </p:style>
        <p:txBody>
          <a:bodyPr rtlCol="0" anchor="ctr"/>
          <a:lstStyle/>
          <a:p>
            <a:pPr algn="just"/>
            <a:endParaRPr lang="vi-VN" sz="1800" b="1">
              <a:solidFill>
                <a:schemeClr val="bg2"/>
              </a:solidFill>
              <a:effectLst/>
              <a:latin typeface="+mn-lt"/>
              <a:ea typeface="Calibri" panose="020F0502020204030204" pitchFamily="34" charset="0"/>
            </a:endParaRPr>
          </a:p>
        </p:txBody>
      </p:sp>
      <p:sp>
        <p:nvSpPr>
          <p:cNvPr id="10" name="Rectangle 9">
            <a:extLst>
              <a:ext uri="{FF2B5EF4-FFF2-40B4-BE49-F238E27FC236}">
                <a16:creationId xmlns:a16="http://schemas.microsoft.com/office/drawing/2014/main" id="{F6FB6D3D-8810-95FA-7168-999D589633CB}"/>
              </a:ext>
            </a:extLst>
          </p:cNvPr>
          <p:cNvSpPr/>
          <p:nvPr/>
        </p:nvSpPr>
        <p:spPr>
          <a:xfrm flipV="1">
            <a:off x="979348" y="5197061"/>
            <a:ext cx="9910916" cy="95703"/>
          </a:xfrm>
          <a:prstGeom prst="rect">
            <a:avLst/>
          </a:prstGeom>
          <a:ln w="3175">
            <a:noFill/>
          </a:ln>
        </p:spPr>
        <p:style>
          <a:lnRef idx="2">
            <a:schemeClr val="accent6"/>
          </a:lnRef>
          <a:fillRef idx="1">
            <a:schemeClr val="lt1"/>
          </a:fillRef>
          <a:effectRef idx="0">
            <a:schemeClr val="accent6"/>
          </a:effectRef>
          <a:fontRef idx="minor">
            <a:schemeClr val="dk1"/>
          </a:fontRef>
        </p:style>
        <p:txBody>
          <a:bodyPr rtlCol="0" anchor="ctr"/>
          <a:lstStyle/>
          <a:p>
            <a:pPr algn="just"/>
            <a:endParaRPr lang="vi-VN" sz="1800" b="1">
              <a:solidFill>
                <a:schemeClr val="bg2"/>
              </a:solidFill>
              <a:effectLst/>
              <a:latin typeface="+mn-lt"/>
              <a:ea typeface="Calibri" panose="020F0502020204030204" pitchFamily="34" charset="0"/>
            </a:endParaRPr>
          </a:p>
        </p:txBody>
      </p:sp>
      <p:sp>
        <p:nvSpPr>
          <p:cNvPr id="9" name="Rectangle 8">
            <a:extLst>
              <a:ext uri="{FF2B5EF4-FFF2-40B4-BE49-F238E27FC236}">
                <a16:creationId xmlns:a16="http://schemas.microsoft.com/office/drawing/2014/main" id="{168098BE-8C29-58C6-981C-0578E6D508AB}"/>
              </a:ext>
            </a:extLst>
          </p:cNvPr>
          <p:cNvSpPr/>
          <p:nvPr/>
        </p:nvSpPr>
        <p:spPr>
          <a:xfrm flipV="1">
            <a:off x="3019555" y="4547920"/>
            <a:ext cx="7924216" cy="766851"/>
          </a:xfrm>
          <a:prstGeom prst="rect">
            <a:avLst/>
          </a:prstGeom>
          <a:solidFill>
            <a:schemeClr val="accent5">
              <a:lumMod val="20000"/>
              <a:lumOff val="80000"/>
            </a:schemeClr>
          </a:solidFill>
          <a:ln w="3175">
            <a:noFill/>
          </a:ln>
        </p:spPr>
        <p:style>
          <a:lnRef idx="2">
            <a:schemeClr val="accent6"/>
          </a:lnRef>
          <a:fillRef idx="1">
            <a:schemeClr val="lt1"/>
          </a:fillRef>
          <a:effectRef idx="0">
            <a:schemeClr val="accent6"/>
          </a:effectRef>
          <a:fontRef idx="minor">
            <a:schemeClr val="dk1"/>
          </a:fontRef>
        </p:style>
        <p:txBody>
          <a:bodyPr rtlCol="0" anchor="ctr"/>
          <a:lstStyle/>
          <a:p>
            <a:pPr algn="just"/>
            <a:endParaRPr lang="vi-VN" sz="1800" b="1">
              <a:solidFill>
                <a:schemeClr val="bg2"/>
              </a:solidFill>
              <a:effectLst/>
              <a:latin typeface="+mn-lt"/>
              <a:ea typeface="Calibri" panose="020F0502020204030204" pitchFamily="34" charset="0"/>
            </a:endParaRPr>
          </a:p>
        </p:txBody>
      </p:sp>
      <p:sp>
        <p:nvSpPr>
          <p:cNvPr id="11" name="Rectangle 10">
            <a:extLst>
              <a:ext uri="{FF2B5EF4-FFF2-40B4-BE49-F238E27FC236}">
                <a16:creationId xmlns:a16="http://schemas.microsoft.com/office/drawing/2014/main" id="{28237C85-7163-F5D9-A990-E953696F3D60}"/>
              </a:ext>
            </a:extLst>
          </p:cNvPr>
          <p:cNvSpPr/>
          <p:nvPr/>
        </p:nvSpPr>
        <p:spPr>
          <a:xfrm flipV="1">
            <a:off x="2978213" y="885065"/>
            <a:ext cx="109931" cy="5355711"/>
          </a:xfrm>
          <a:prstGeom prst="rect">
            <a:avLst/>
          </a:prstGeom>
          <a:ln w="3175">
            <a:noFill/>
          </a:ln>
        </p:spPr>
        <p:style>
          <a:lnRef idx="2">
            <a:schemeClr val="accent6"/>
          </a:lnRef>
          <a:fillRef idx="1">
            <a:schemeClr val="lt1"/>
          </a:fillRef>
          <a:effectRef idx="0">
            <a:schemeClr val="accent6"/>
          </a:effectRef>
          <a:fontRef idx="minor">
            <a:schemeClr val="dk1"/>
          </a:fontRef>
        </p:style>
        <p:txBody>
          <a:bodyPr rtlCol="0" anchor="ctr"/>
          <a:lstStyle/>
          <a:p>
            <a:pPr algn="just"/>
            <a:endParaRPr lang="vi-VN" sz="1800" b="1">
              <a:solidFill>
                <a:schemeClr val="bg2"/>
              </a:solidFill>
              <a:effectLst/>
              <a:latin typeface="+mn-lt"/>
              <a:ea typeface="Calibri" panose="020F0502020204030204" pitchFamily="34" charset="0"/>
            </a:endParaRPr>
          </a:p>
        </p:txBody>
      </p:sp>
      <p:sp>
        <p:nvSpPr>
          <p:cNvPr id="16" name="TextBox 15">
            <a:extLst>
              <a:ext uri="{FF2B5EF4-FFF2-40B4-BE49-F238E27FC236}">
                <a16:creationId xmlns:a16="http://schemas.microsoft.com/office/drawing/2014/main" id="{5226B1E1-EA4A-620F-2494-ADB95C3821C2}"/>
              </a:ext>
            </a:extLst>
          </p:cNvPr>
          <p:cNvSpPr txBox="1"/>
          <p:nvPr/>
        </p:nvSpPr>
        <p:spPr>
          <a:xfrm>
            <a:off x="3307253" y="1970020"/>
            <a:ext cx="641200" cy="369332"/>
          </a:xfrm>
          <a:prstGeom prst="rect">
            <a:avLst/>
          </a:prstGeom>
          <a:noFill/>
        </p:spPr>
        <p:txBody>
          <a:bodyPr wrap="square" rtlCol="0">
            <a:spAutoFit/>
          </a:bodyPr>
          <a:lstStyle/>
          <a:p>
            <a:pPr algn="ctr"/>
            <a:r>
              <a:rPr lang="en-US" sz="1800" b="1"/>
              <a:t>1</a:t>
            </a:r>
          </a:p>
        </p:txBody>
      </p:sp>
      <p:sp>
        <p:nvSpPr>
          <p:cNvPr id="17" name="TextBox 16">
            <a:extLst>
              <a:ext uri="{FF2B5EF4-FFF2-40B4-BE49-F238E27FC236}">
                <a16:creationId xmlns:a16="http://schemas.microsoft.com/office/drawing/2014/main" id="{563EB465-F7C5-DE04-74E6-9B281FC81C4C}"/>
              </a:ext>
            </a:extLst>
          </p:cNvPr>
          <p:cNvSpPr txBox="1"/>
          <p:nvPr/>
        </p:nvSpPr>
        <p:spPr>
          <a:xfrm>
            <a:off x="3063297" y="1106157"/>
            <a:ext cx="1090395" cy="369332"/>
          </a:xfrm>
          <a:prstGeom prst="rect">
            <a:avLst/>
          </a:prstGeom>
          <a:noFill/>
        </p:spPr>
        <p:txBody>
          <a:bodyPr wrap="square" rtlCol="0">
            <a:spAutoFit/>
          </a:bodyPr>
          <a:lstStyle/>
          <a:p>
            <a:r>
              <a:rPr lang="en-US" sz="1800" b="1"/>
              <a:t>Số Tầng</a:t>
            </a:r>
          </a:p>
        </p:txBody>
      </p:sp>
      <p:sp>
        <p:nvSpPr>
          <p:cNvPr id="18" name="TextBox 17">
            <a:extLst>
              <a:ext uri="{FF2B5EF4-FFF2-40B4-BE49-F238E27FC236}">
                <a16:creationId xmlns:a16="http://schemas.microsoft.com/office/drawing/2014/main" id="{FEE9AC3B-4A64-BF03-A4CF-96169992B490}"/>
              </a:ext>
            </a:extLst>
          </p:cNvPr>
          <p:cNvSpPr txBox="1"/>
          <p:nvPr/>
        </p:nvSpPr>
        <p:spPr>
          <a:xfrm>
            <a:off x="3480296" y="2532367"/>
            <a:ext cx="641200" cy="369332"/>
          </a:xfrm>
          <a:prstGeom prst="rect">
            <a:avLst/>
          </a:prstGeom>
          <a:noFill/>
        </p:spPr>
        <p:txBody>
          <a:bodyPr wrap="square" rtlCol="0">
            <a:spAutoFit/>
          </a:bodyPr>
          <a:lstStyle/>
          <a:p>
            <a:r>
              <a:rPr lang="en-US" sz="1800" b="1"/>
              <a:t>2</a:t>
            </a:r>
          </a:p>
        </p:txBody>
      </p:sp>
      <p:sp>
        <p:nvSpPr>
          <p:cNvPr id="23" name="TextBox 22">
            <a:extLst>
              <a:ext uri="{FF2B5EF4-FFF2-40B4-BE49-F238E27FC236}">
                <a16:creationId xmlns:a16="http://schemas.microsoft.com/office/drawing/2014/main" id="{0DB86EA8-99B7-0E17-AB08-444E6121B315}"/>
              </a:ext>
            </a:extLst>
          </p:cNvPr>
          <p:cNvSpPr txBox="1"/>
          <p:nvPr/>
        </p:nvSpPr>
        <p:spPr>
          <a:xfrm>
            <a:off x="3462942" y="3256222"/>
            <a:ext cx="641200" cy="369332"/>
          </a:xfrm>
          <a:prstGeom prst="rect">
            <a:avLst/>
          </a:prstGeom>
          <a:noFill/>
        </p:spPr>
        <p:txBody>
          <a:bodyPr wrap="square" rtlCol="0">
            <a:spAutoFit/>
          </a:bodyPr>
          <a:lstStyle/>
          <a:p>
            <a:r>
              <a:rPr lang="en-US" sz="1800" b="1"/>
              <a:t>3</a:t>
            </a:r>
          </a:p>
        </p:txBody>
      </p:sp>
      <p:sp>
        <p:nvSpPr>
          <p:cNvPr id="24" name="TextBox 23">
            <a:extLst>
              <a:ext uri="{FF2B5EF4-FFF2-40B4-BE49-F238E27FC236}">
                <a16:creationId xmlns:a16="http://schemas.microsoft.com/office/drawing/2014/main" id="{4C87E2A9-18C9-1385-AE60-1A1D35521096}"/>
              </a:ext>
            </a:extLst>
          </p:cNvPr>
          <p:cNvSpPr txBox="1"/>
          <p:nvPr/>
        </p:nvSpPr>
        <p:spPr>
          <a:xfrm>
            <a:off x="3480296" y="4065159"/>
            <a:ext cx="529358" cy="369332"/>
          </a:xfrm>
          <a:prstGeom prst="rect">
            <a:avLst/>
          </a:prstGeom>
          <a:noFill/>
        </p:spPr>
        <p:txBody>
          <a:bodyPr wrap="square" rtlCol="0">
            <a:spAutoFit/>
          </a:bodyPr>
          <a:lstStyle/>
          <a:p>
            <a:r>
              <a:rPr lang="en-US" sz="1800" b="1"/>
              <a:t>4</a:t>
            </a:r>
          </a:p>
        </p:txBody>
      </p:sp>
      <p:sp>
        <p:nvSpPr>
          <p:cNvPr id="25" name="TextBox 24">
            <a:extLst>
              <a:ext uri="{FF2B5EF4-FFF2-40B4-BE49-F238E27FC236}">
                <a16:creationId xmlns:a16="http://schemas.microsoft.com/office/drawing/2014/main" id="{B708BB26-5ADD-D917-5E0A-E850BCF89121}"/>
              </a:ext>
            </a:extLst>
          </p:cNvPr>
          <p:cNvSpPr txBox="1"/>
          <p:nvPr/>
        </p:nvSpPr>
        <p:spPr>
          <a:xfrm>
            <a:off x="3471973" y="4684605"/>
            <a:ext cx="641200" cy="369332"/>
          </a:xfrm>
          <a:prstGeom prst="rect">
            <a:avLst/>
          </a:prstGeom>
          <a:noFill/>
        </p:spPr>
        <p:txBody>
          <a:bodyPr wrap="square" rtlCol="0">
            <a:spAutoFit/>
          </a:bodyPr>
          <a:lstStyle/>
          <a:p>
            <a:r>
              <a:rPr lang="en-US" sz="1800">
                <a:ln>
                  <a:solidFill>
                    <a:sysClr val="windowText" lastClr="000000"/>
                  </a:solidFill>
                </a:ln>
                <a:solidFill>
                  <a:sysClr val="windowText" lastClr="000000"/>
                </a:solidFill>
              </a:rPr>
              <a:t>5</a:t>
            </a:r>
          </a:p>
        </p:txBody>
      </p:sp>
      <p:sp>
        <p:nvSpPr>
          <p:cNvPr id="33" name="TextBox 32">
            <a:extLst>
              <a:ext uri="{FF2B5EF4-FFF2-40B4-BE49-F238E27FC236}">
                <a16:creationId xmlns:a16="http://schemas.microsoft.com/office/drawing/2014/main" id="{2C3C0253-DC35-17AC-CCEC-713238C781BF}"/>
              </a:ext>
            </a:extLst>
          </p:cNvPr>
          <p:cNvSpPr txBox="1"/>
          <p:nvPr/>
        </p:nvSpPr>
        <p:spPr>
          <a:xfrm>
            <a:off x="1248229" y="3106675"/>
            <a:ext cx="2141933" cy="369332"/>
          </a:xfrm>
          <a:prstGeom prst="rect">
            <a:avLst/>
          </a:prstGeom>
          <a:noFill/>
        </p:spPr>
        <p:txBody>
          <a:bodyPr wrap="square" rtlCol="0">
            <a:spAutoFit/>
          </a:bodyPr>
          <a:lstStyle/>
          <a:p>
            <a:r>
              <a:rPr lang="en-US" sz="1800" b="1"/>
              <a:t>Trụ sở chính</a:t>
            </a:r>
          </a:p>
        </p:txBody>
      </p:sp>
      <p:sp>
        <p:nvSpPr>
          <p:cNvPr id="34" name="TextBox 33">
            <a:extLst>
              <a:ext uri="{FF2B5EF4-FFF2-40B4-BE49-F238E27FC236}">
                <a16:creationId xmlns:a16="http://schemas.microsoft.com/office/drawing/2014/main" id="{FA5586D8-FDD9-F007-4B8D-08D79A242F70}"/>
              </a:ext>
            </a:extLst>
          </p:cNvPr>
          <p:cNvSpPr txBox="1"/>
          <p:nvPr/>
        </p:nvSpPr>
        <p:spPr>
          <a:xfrm>
            <a:off x="1409633" y="5509523"/>
            <a:ext cx="1765300" cy="369332"/>
          </a:xfrm>
          <a:prstGeom prst="rect">
            <a:avLst/>
          </a:prstGeom>
          <a:noFill/>
        </p:spPr>
        <p:txBody>
          <a:bodyPr wrap="square" rtlCol="0">
            <a:spAutoFit/>
          </a:bodyPr>
          <a:lstStyle/>
          <a:p>
            <a:r>
              <a:rPr lang="en-US" sz="1800" b="1"/>
              <a:t>Chi nhánh</a:t>
            </a:r>
          </a:p>
        </p:txBody>
      </p:sp>
      <p:sp>
        <p:nvSpPr>
          <p:cNvPr id="35" name="TextBox 34">
            <a:extLst>
              <a:ext uri="{FF2B5EF4-FFF2-40B4-BE49-F238E27FC236}">
                <a16:creationId xmlns:a16="http://schemas.microsoft.com/office/drawing/2014/main" id="{9CBF39EB-0CD4-49C7-A83A-816293A416D8}"/>
              </a:ext>
            </a:extLst>
          </p:cNvPr>
          <p:cNvSpPr txBox="1"/>
          <p:nvPr/>
        </p:nvSpPr>
        <p:spPr>
          <a:xfrm>
            <a:off x="4782020" y="1101945"/>
            <a:ext cx="1729015" cy="369332"/>
          </a:xfrm>
          <a:prstGeom prst="rect">
            <a:avLst/>
          </a:prstGeom>
          <a:noFill/>
        </p:spPr>
        <p:txBody>
          <a:bodyPr wrap="square" rtlCol="0">
            <a:spAutoFit/>
          </a:bodyPr>
          <a:lstStyle/>
          <a:p>
            <a:r>
              <a:rPr lang="en-US" sz="1800" b="1"/>
              <a:t>Phòng Ban</a:t>
            </a:r>
          </a:p>
        </p:txBody>
      </p:sp>
      <p:sp>
        <p:nvSpPr>
          <p:cNvPr id="36" name="TextBox 35">
            <a:extLst>
              <a:ext uri="{FF2B5EF4-FFF2-40B4-BE49-F238E27FC236}">
                <a16:creationId xmlns:a16="http://schemas.microsoft.com/office/drawing/2014/main" id="{000FECA5-6D9B-3A5F-D2E7-0A709A899743}"/>
              </a:ext>
            </a:extLst>
          </p:cNvPr>
          <p:cNvSpPr txBox="1"/>
          <p:nvPr/>
        </p:nvSpPr>
        <p:spPr>
          <a:xfrm>
            <a:off x="7753357" y="1121765"/>
            <a:ext cx="2082800" cy="369332"/>
          </a:xfrm>
          <a:prstGeom prst="rect">
            <a:avLst/>
          </a:prstGeom>
          <a:noFill/>
        </p:spPr>
        <p:txBody>
          <a:bodyPr wrap="square" rtlCol="0">
            <a:spAutoFit/>
          </a:bodyPr>
          <a:lstStyle/>
          <a:p>
            <a:r>
              <a:rPr lang="en-US" sz="1800" b="1"/>
              <a:t>Nhu cầu sử dụng</a:t>
            </a:r>
          </a:p>
        </p:txBody>
      </p:sp>
      <p:sp>
        <p:nvSpPr>
          <p:cNvPr id="37" name="TextBox 36">
            <a:extLst>
              <a:ext uri="{FF2B5EF4-FFF2-40B4-BE49-F238E27FC236}">
                <a16:creationId xmlns:a16="http://schemas.microsoft.com/office/drawing/2014/main" id="{A9232E10-0A81-DBA3-7D90-8A9B6C6FD9FB}"/>
              </a:ext>
            </a:extLst>
          </p:cNvPr>
          <p:cNvSpPr txBox="1"/>
          <p:nvPr/>
        </p:nvSpPr>
        <p:spPr>
          <a:xfrm>
            <a:off x="4819959" y="1948195"/>
            <a:ext cx="1532635" cy="338554"/>
          </a:xfrm>
          <a:prstGeom prst="rect">
            <a:avLst/>
          </a:prstGeom>
          <a:noFill/>
        </p:spPr>
        <p:txBody>
          <a:bodyPr wrap="square" rtlCol="0">
            <a:spAutoFit/>
          </a:bodyPr>
          <a:lstStyle/>
          <a:p>
            <a:r>
              <a:rPr lang="en-US" sz="1600"/>
              <a:t>Data Center</a:t>
            </a:r>
          </a:p>
        </p:txBody>
      </p:sp>
      <p:sp>
        <p:nvSpPr>
          <p:cNvPr id="38" name="TextBox 37">
            <a:extLst>
              <a:ext uri="{FF2B5EF4-FFF2-40B4-BE49-F238E27FC236}">
                <a16:creationId xmlns:a16="http://schemas.microsoft.com/office/drawing/2014/main" id="{3D3F1D09-9336-825D-A6C9-219A4E78941D}"/>
              </a:ext>
            </a:extLst>
          </p:cNvPr>
          <p:cNvSpPr txBox="1"/>
          <p:nvPr/>
        </p:nvSpPr>
        <p:spPr>
          <a:xfrm>
            <a:off x="6853830" y="1850967"/>
            <a:ext cx="3881854" cy="584775"/>
          </a:xfrm>
          <a:prstGeom prst="rect">
            <a:avLst/>
          </a:prstGeom>
          <a:noFill/>
        </p:spPr>
        <p:txBody>
          <a:bodyPr wrap="square" rtlCol="0">
            <a:spAutoFit/>
          </a:bodyPr>
          <a:lstStyle/>
          <a:p>
            <a:pPr algn="ctr"/>
            <a:r>
              <a:rPr lang="en-US" sz="1600"/>
              <a:t>Để chứa các server private và DMZ của công ty</a:t>
            </a:r>
          </a:p>
        </p:txBody>
      </p:sp>
      <p:sp>
        <p:nvSpPr>
          <p:cNvPr id="39" name="TextBox 38">
            <a:extLst>
              <a:ext uri="{FF2B5EF4-FFF2-40B4-BE49-F238E27FC236}">
                <a16:creationId xmlns:a16="http://schemas.microsoft.com/office/drawing/2014/main" id="{A12CEBBF-54E9-2354-5661-09C277D7427A}"/>
              </a:ext>
            </a:extLst>
          </p:cNvPr>
          <p:cNvSpPr txBox="1"/>
          <p:nvPr/>
        </p:nvSpPr>
        <p:spPr>
          <a:xfrm>
            <a:off x="4993713" y="2508099"/>
            <a:ext cx="1569432" cy="338554"/>
          </a:xfrm>
          <a:prstGeom prst="rect">
            <a:avLst/>
          </a:prstGeom>
          <a:noFill/>
        </p:spPr>
        <p:txBody>
          <a:bodyPr wrap="square" rtlCol="0">
            <a:spAutoFit/>
          </a:bodyPr>
          <a:lstStyle/>
          <a:p>
            <a:r>
              <a:rPr lang="en-US" sz="1600"/>
              <a:t>CEO</a:t>
            </a:r>
          </a:p>
        </p:txBody>
      </p:sp>
      <p:sp>
        <p:nvSpPr>
          <p:cNvPr id="41" name="TextBox 40">
            <a:extLst>
              <a:ext uri="{FF2B5EF4-FFF2-40B4-BE49-F238E27FC236}">
                <a16:creationId xmlns:a16="http://schemas.microsoft.com/office/drawing/2014/main" id="{9B5FCACC-C03A-A5DA-5F3B-CA1A91678CAF}"/>
              </a:ext>
            </a:extLst>
          </p:cNvPr>
          <p:cNvSpPr txBox="1"/>
          <p:nvPr/>
        </p:nvSpPr>
        <p:spPr>
          <a:xfrm>
            <a:off x="6502178" y="2423075"/>
            <a:ext cx="4542206" cy="834716"/>
          </a:xfrm>
          <a:prstGeom prst="rect">
            <a:avLst/>
          </a:prstGeom>
          <a:noFill/>
        </p:spPr>
        <p:txBody>
          <a:bodyPr wrap="square" rtlCol="0">
            <a:spAutoFit/>
          </a:bodyPr>
          <a:lstStyle/>
          <a:p>
            <a:pPr marL="0" marR="0" algn="ctr">
              <a:lnSpc>
                <a:spcPct val="107000"/>
              </a:lnSpc>
              <a:spcBef>
                <a:spcPts val="0"/>
              </a:spcBef>
              <a:spcAft>
                <a:spcPts val="0"/>
              </a:spcAft>
            </a:pPr>
            <a:r>
              <a:rPr lang="en-US" sz="1600" kern="1200">
                <a:effectLst/>
                <a:latin typeface="+mn-lt"/>
              </a:rPr>
              <a:t>Quản lý công ty,</a:t>
            </a:r>
            <a:endParaRPr lang="en-US" sz="1600">
              <a:effectLst/>
              <a:latin typeface="+mn-lt"/>
            </a:endParaRPr>
          </a:p>
          <a:p>
            <a:pPr marL="0" marR="0" algn="ctr">
              <a:lnSpc>
                <a:spcPct val="107000"/>
              </a:lnSpc>
              <a:spcBef>
                <a:spcPts val="0"/>
              </a:spcBef>
              <a:spcAft>
                <a:spcPts val="0"/>
              </a:spcAft>
            </a:pPr>
            <a:r>
              <a:rPr lang="en-US" sz="1600" kern="1200">
                <a:effectLst/>
                <a:latin typeface="+mn-lt"/>
              </a:rPr>
              <a:t>quản lý project/ khách hàng</a:t>
            </a:r>
            <a:endParaRPr lang="en-US" sz="1600">
              <a:effectLst/>
              <a:latin typeface="+mn-lt"/>
              <a:ea typeface="Tahoma" panose="020B0604030504040204" pitchFamily="34" charset="0"/>
              <a:cs typeface="Times New Roman" panose="02020603050405020304" pitchFamily="18" charset="0"/>
            </a:endParaRPr>
          </a:p>
          <a:p>
            <a:endParaRPr lang="en-US"/>
          </a:p>
        </p:txBody>
      </p:sp>
      <p:sp>
        <p:nvSpPr>
          <p:cNvPr id="42" name="TextBox 41">
            <a:extLst>
              <a:ext uri="{FF2B5EF4-FFF2-40B4-BE49-F238E27FC236}">
                <a16:creationId xmlns:a16="http://schemas.microsoft.com/office/drawing/2014/main" id="{7885FD45-064F-CEE0-8B3C-C0A1768DDB40}"/>
              </a:ext>
            </a:extLst>
          </p:cNvPr>
          <p:cNvSpPr txBox="1"/>
          <p:nvPr/>
        </p:nvSpPr>
        <p:spPr>
          <a:xfrm>
            <a:off x="4908676" y="3265632"/>
            <a:ext cx="1266724" cy="338554"/>
          </a:xfrm>
          <a:prstGeom prst="rect">
            <a:avLst/>
          </a:prstGeom>
          <a:noFill/>
        </p:spPr>
        <p:txBody>
          <a:bodyPr wrap="square" rtlCol="0">
            <a:spAutoFit/>
          </a:bodyPr>
          <a:lstStyle/>
          <a:p>
            <a:r>
              <a:rPr lang="en-US" sz="1600"/>
              <a:t>HR/ BA</a:t>
            </a:r>
          </a:p>
        </p:txBody>
      </p:sp>
      <p:sp>
        <p:nvSpPr>
          <p:cNvPr id="43" name="TextBox 42">
            <a:extLst>
              <a:ext uri="{FF2B5EF4-FFF2-40B4-BE49-F238E27FC236}">
                <a16:creationId xmlns:a16="http://schemas.microsoft.com/office/drawing/2014/main" id="{A8D92397-BE9D-2136-979D-2488CB705060}"/>
              </a:ext>
            </a:extLst>
          </p:cNvPr>
          <p:cNvSpPr txBox="1"/>
          <p:nvPr/>
        </p:nvSpPr>
        <p:spPr>
          <a:xfrm>
            <a:off x="6645992" y="3012887"/>
            <a:ext cx="4229100" cy="1046440"/>
          </a:xfrm>
          <a:prstGeom prst="rect">
            <a:avLst/>
          </a:prstGeom>
          <a:noFill/>
        </p:spPr>
        <p:txBody>
          <a:bodyPr wrap="square" rtlCol="0">
            <a:spAutoFit/>
          </a:bodyPr>
          <a:lstStyle/>
          <a:p>
            <a:pPr algn="ctr"/>
            <a:r>
              <a:rPr lang="en-US" sz="1600">
                <a:effectLst/>
                <a:latin typeface="+mn-lt"/>
              </a:rPr>
              <a:t>Quản lý nhân viên, tuyển nhân sự, kế toán, điều động nhân sự công ty, sử dụng web/ ứng dụng công ty</a:t>
            </a:r>
            <a:endParaRPr lang="en-US" sz="1600">
              <a:effectLst/>
              <a:latin typeface="+mn-lt"/>
              <a:ea typeface="Tahoma" panose="020B0604030504040204" pitchFamily="34" charset="0"/>
              <a:cs typeface="Times New Roman" panose="02020603050405020304" pitchFamily="18" charset="0"/>
            </a:endParaRPr>
          </a:p>
          <a:p>
            <a:endParaRPr lang="en-US"/>
          </a:p>
        </p:txBody>
      </p:sp>
      <p:sp>
        <p:nvSpPr>
          <p:cNvPr id="44" name="TextBox 43">
            <a:extLst>
              <a:ext uri="{FF2B5EF4-FFF2-40B4-BE49-F238E27FC236}">
                <a16:creationId xmlns:a16="http://schemas.microsoft.com/office/drawing/2014/main" id="{080DF00E-18B1-41C1-A2DB-AB7870949FBF}"/>
              </a:ext>
            </a:extLst>
          </p:cNvPr>
          <p:cNvSpPr txBox="1"/>
          <p:nvPr/>
        </p:nvSpPr>
        <p:spPr>
          <a:xfrm>
            <a:off x="4886319" y="4021592"/>
            <a:ext cx="1289081" cy="553998"/>
          </a:xfrm>
          <a:prstGeom prst="rect">
            <a:avLst/>
          </a:prstGeom>
          <a:noFill/>
        </p:spPr>
        <p:txBody>
          <a:bodyPr wrap="square" rtlCol="0">
            <a:spAutoFit/>
          </a:bodyPr>
          <a:lstStyle/>
          <a:p>
            <a:r>
              <a:rPr lang="en-US" sz="1600" kern="1200">
                <a:effectLst/>
                <a:latin typeface="+mn-lt"/>
              </a:rPr>
              <a:t>Manager</a:t>
            </a:r>
            <a:endParaRPr lang="en-US" sz="1600">
              <a:effectLst/>
              <a:latin typeface="+mn-lt"/>
              <a:ea typeface="Tahoma" panose="020B0604030504040204" pitchFamily="34" charset="0"/>
              <a:cs typeface="Times New Roman" panose="02020603050405020304" pitchFamily="18" charset="0"/>
            </a:endParaRPr>
          </a:p>
          <a:p>
            <a:endParaRPr lang="en-US"/>
          </a:p>
        </p:txBody>
      </p:sp>
      <p:sp>
        <p:nvSpPr>
          <p:cNvPr id="45" name="TextBox 44">
            <a:extLst>
              <a:ext uri="{FF2B5EF4-FFF2-40B4-BE49-F238E27FC236}">
                <a16:creationId xmlns:a16="http://schemas.microsoft.com/office/drawing/2014/main" id="{61A44BC9-D662-0BB3-E119-9AA85894D9DF}"/>
              </a:ext>
            </a:extLst>
          </p:cNvPr>
          <p:cNvSpPr txBox="1"/>
          <p:nvPr/>
        </p:nvSpPr>
        <p:spPr>
          <a:xfrm>
            <a:off x="6511035" y="3932618"/>
            <a:ext cx="4435297" cy="834716"/>
          </a:xfrm>
          <a:prstGeom prst="rect">
            <a:avLst/>
          </a:prstGeom>
          <a:noFill/>
        </p:spPr>
        <p:txBody>
          <a:bodyPr wrap="square" rtlCol="0">
            <a:spAutoFit/>
          </a:bodyPr>
          <a:lstStyle/>
          <a:p>
            <a:pPr marL="0" marR="0" algn="ctr">
              <a:lnSpc>
                <a:spcPct val="107000"/>
              </a:lnSpc>
              <a:spcBef>
                <a:spcPts val="0"/>
              </a:spcBef>
              <a:spcAft>
                <a:spcPts val="0"/>
              </a:spcAft>
            </a:pPr>
            <a:r>
              <a:rPr lang="en-US" sz="1600" kern="1200">
                <a:effectLst/>
                <a:latin typeface="+mn-lt"/>
              </a:rPr>
              <a:t>Quản lý, phân công project, trao đổi khách hàng, sử dụng web/ ứng dụng công ty</a:t>
            </a:r>
            <a:endParaRPr lang="en-US" sz="1600">
              <a:effectLst/>
              <a:latin typeface="+mn-lt"/>
              <a:ea typeface="Tahoma" panose="020B0604030504040204" pitchFamily="34" charset="0"/>
              <a:cs typeface="Times New Roman" panose="02020603050405020304" pitchFamily="18" charset="0"/>
            </a:endParaRPr>
          </a:p>
          <a:p>
            <a:endParaRPr lang="en-US"/>
          </a:p>
        </p:txBody>
      </p:sp>
      <p:sp>
        <p:nvSpPr>
          <p:cNvPr id="46" name="TextBox 45">
            <a:extLst>
              <a:ext uri="{FF2B5EF4-FFF2-40B4-BE49-F238E27FC236}">
                <a16:creationId xmlns:a16="http://schemas.microsoft.com/office/drawing/2014/main" id="{7928F283-19CB-6EBE-E345-8EB3D78A29A9}"/>
              </a:ext>
            </a:extLst>
          </p:cNvPr>
          <p:cNvSpPr txBox="1"/>
          <p:nvPr/>
        </p:nvSpPr>
        <p:spPr>
          <a:xfrm>
            <a:off x="4099548" y="4659158"/>
            <a:ext cx="2502414" cy="553998"/>
          </a:xfrm>
          <a:prstGeom prst="rect">
            <a:avLst/>
          </a:prstGeom>
          <a:noFill/>
        </p:spPr>
        <p:txBody>
          <a:bodyPr wrap="square" rtlCol="0">
            <a:spAutoFit/>
          </a:bodyPr>
          <a:lstStyle/>
          <a:p>
            <a:pPr algn="ctr"/>
            <a:r>
              <a:rPr lang="en-US" sz="1600"/>
              <a:t>Phòng IT</a:t>
            </a:r>
          </a:p>
          <a:p>
            <a:pPr algn="ctr"/>
            <a:r>
              <a:rPr lang="en-US"/>
              <a:t>(Thị trường nước ngoài)</a:t>
            </a:r>
          </a:p>
        </p:txBody>
      </p:sp>
      <p:sp>
        <p:nvSpPr>
          <p:cNvPr id="47" name="TextBox 46">
            <a:extLst>
              <a:ext uri="{FF2B5EF4-FFF2-40B4-BE49-F238E27FC236}">
                <a16:creationId xmlns:a16="http://schemas.microsoft.com/office/drawing/2014/main" id="{106368CB-DB64-E95A-B06F-D152DDA3E4B2}"/>
              </a:ext>
            </a:extLst>
          </p:cNvPr>
          <p:cNvSpPr txBox="1"/>
          <p:nvPr/>
        </p:nvSpPr>
        <p:spPr>
          <a:xfrm>
            <a:off x="1361234" y="1018956"/>
            <a:ext cx="1619221" cy="923330"/>
          </a:xfrm>
          <a:prstGeom prst="rect">
            <a:avLst/>
          </a:prstGeom>
          <a:noFill/>
        </p:spPr>
        <p:txBody>
          <a:bodyPr wrap="square" rtlCol="0">
            <a:spAutoFit/>
          </a:bodyPr>
          <a:lstStyle/>
          <a:p>
            <a:pPr algn="ctr"/>
            <a:r>
              <a:rPr lang="en-US" sz="2000" b="1">
                <a:latin typeface="+mn-lt"/>
                <a:cs typeface="Aharoni" panose="02010803020104030203" pitchFamily="2" charset="-79"/>
              </a:rPr>
              <a:t>Outsource O-UIT</a:t>
            </a:r>
          </a:p>
          <a:p>
            <a:endParaRPr lang="en-US"/>
          </a:p>
        </p:txBody>
      </p:sp>
      <p:sp>
        <p:nvSpPr>
          <p:cNvPr id="48" name="TextBox 47">
            <a:extLst>
              <a:ext uri="{FF2B5EF4-FFF2-40B4-BE49-F238E27FC236}">
                <a16:creationId xmlns:a16="http://schemas.microsoft.com/office/drawing/2014/main" id="{3BEA4845-B7B5-0A24-32A6-1B1233DB0E10}"/>
              </a:ext>
            </a:extLst>
          </p:cNvPr>
          <p:cNvSpPr txBox="1"/>
          <p:nvPr/>
        </p:nvSpPr>
        <p:spPr>
          <a:xfrm>
            <a:off x="6587222" y="4671155"/>
            <a:ext cx="4346639" cy="584775"/>
          </a:xfrm>
          <a:prstGeom prst="rect">
            <a:avLst/>
          </a:prstGeom>
          <a:noFill/>
        </p:spPr>
        <p:txBody>
          <a:bodyPr wrap="square" rtlCol="0">
            <a:spAutoFit/>
          </a:bodyPr>
          <a:lstStyle/>
          <a:p>
            <a:pPr algn="ctr"/>
            <a:r>
              <a:rPr lang="en-US" sz="1600" kern="1200">
                <a:effectLst/>
                <a:latin typeface="+mn-lt"/>
              </a:rPr>
              <a:t>Trực tiếp làm và phát triển các project, sử dụng web/ ứng dụng, tester có nhiệm vụ test</a:t>
            </a:r>
            <a:endParaRPr lang="en-US"/>
          </a:p>
        </p:txBody>
      </p:sp>
      <p:sp>
        <p:nvSpPr>
          <p:cNvPr id="49" name="TextBox 48">
            <a:extLst>
              <a:ext uri="{FF2B5EF4-FFF2-40B4-BE49-F238E27FC236}">
                <a16:creationId xmlns:a16="http://schemas.microsoft.com/office/drawing/2014/main" id="{C556FB56-E17D-DD4F-7F6B-C09FA4285C66}"/>
              </a:ext>
            </a:extLst>
          </p:cNvPr>
          <p:cNvSpPr txBox="1"/>
          <p:nvPr/>
        </p:nvSpPr>
        <p:spPr>
          <a:xfrm>
            <a:off x="3493086" y="5509523"/>
            <a:ext cx="2502414" cy="553998"/>
          </a:xfrm>
          <a:prstGeom prst="rect">
            <a:avLst/>
          </a:prstGeom>
          <a:noFill/>
        </p:spPr>
        <p:txBody>
          <a:bodyPr wrap="square" rtlCol="0">
            <a:spAutoFit/>
          </a:bodyPr>
          <a:lstStyle/>
          <a:p>
            <a:pPr algn="ctr"/>
            <a:r>
              <a:rPr lang="en-US" sz="1600"/>
              <a:t>Phòng IT</a:t>
            </a:r>
          </a:p>
          <a:p>
            <a:pPr algn="ctr"/>
            <a:r>
              <a:rPr lang="en-US"/>
              <a:t>(Thị trường trong nước)</a:t>
            </a:r>
          </a:p>
        </p:txBody>
      </p:sp>
      <p:sp>
        <p:nvSpPr>
          <p:cNvPr id="50" name="TextBox 49">
            <a:extLst>
              <a:ext uri="{FF2B5EF4-FFF2-40B4-BE49-F238E27FC236}">
                <a16:creationId xmlns:a16="http://schemas.microsoft.com/office/drawing/2014/main" id="{BB6B9001-1EDC-2FB4-563C-5C752D3EFD77}"/>
              </a:ext>
            </a:extLst>
          </p:cNvPr>
          <p:cNvSpPr txBox="1"/>
          <p:nvPr/>
        </p:nvSpPr>
        <p:spPr>
          <a:xfrm>
            <a:off x="6543625" y="5470671"/>
            <a:ext cx="4346639" cy="584775"/>
          </a:xfrm>
          <a:prstGeom prst="rect">
            <a:avLst/>
          </a:prstGeom>
          <a:noFill/>
        </p:spPr>
        <p:txBody>
          <a:bodyPr wrap="square" rtlCol="0">
            <a:spAutoFit/>
          </a:bodyPr>
          <a:lstStyle/>
          <a:p>
            <a:pPr algn="ctr"/>
            <a:r>
              <a:rPr lang="en-US" sz="1600" kern="1200">
                <a:effectLst/>
                <a:latin typeface="+mn-lt"/>
              </a:rPr>
              <a:t>Trực tiếp làm và phát triển các project, sử dụng web/ ứng dụng, tester có nhiệm vụ test</a:t>
            </a:r>
            <a:endParaRPr lang="en-US"/>
          </a:p>
        </p:txBody>
      </p:sp>
    </p:spTree>
    <p:extLst>
      <p:ext uri="{BB962C8B-B14F-4D97-AF65-F5344CB8AC3E}">
        <p14:creationId xmlns:p14="http://schemas.microsoft.com/office/powerpoint/2010/main" val="245990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grpSp>
        <p:nvGrpSpPr>
          <p:cNvPr id="6" name="Google Shape;1029;p44">
            <a:extLst>
              <a:ext uri="{FF2B5EF4-FFF2-40B4-BE49-F238E27FC236}">
                <a16:creationId xmlns:a16="http://schemas.microsoft.com/office/drawing/2014/main" id="{99B919F3-0E0C-A7EB-0CF5-0681FB3C1FE8}"/>
              </a:ext>
            </a:extLst>
          </p:cNvPr>
          <p:cNvGrpSpPr/>
          <p:nvPr/>
        </p:nvGrpSpPr>
        <p:grpSpPr>
          <a:xfrm>
            <a:off x="5776300" y="817737"/>
            <a:ext cx="354430" cy="362442"/>
            <a:chOff x="3171000" y="4021949"/>
            <a:chExt cx="268102" cy="265876"/>
          </a:xfrm>
          <a:solidFill>
            <a:schemeClr val="accent4">
              <a:lumMod val="90000"/>
              <a:lumOff val="10000"/>
            </a:schemeClr>
          </a:solidFill>
        </p:grpSpPr>
        <p:sp>
          <p:nvSpPr>
            <p:cNvPr id="7" name="Google Shape;1030;p44">
              <a:extLst>
                <a:ext uri="{FF2B5EF4-FFF2-40B4-BE49-F238E27FC236}">
                  <a16:creationId xmlns:a16="http://schemas.microsoft.com/office/drawing/2014/main" id="{4DA24D2C-D8A2-007F-A14F-DD878E2C9962}"/>
                </a:ext>
              </a:extLst>
            </p:cNvPr>
            <p:cNvSpPr/>
            <p:nvPr/>
          </p:nvSpPr>
          <p:spPr>
            <a:xfrm>
              <a:off x="3171000" y="4058525"/>
              <a:ext cx="230200" cy="229300"/>
            </a:xfrm>
            <a:custGeom>
              <a:avLst/>
              <a:gdLst/>
              <a:ahLst/>
              <a:cxnLst/>
              <a:rect l="l" t="t" r="r" b="b"/>
              <a:pathLst>
                <a:path w="9208" h="9172" extrusionOk="0">
                  <a:moveTo>
                    <a:pt x="1782" y="6720"/>
                  </a:moveTo>
                  <a:cubicBezTo>
                    <a:pt x="1957" y="6720"/>
                    <a:pt x="2130" y="6787"/>
                    <a:pt x="2266" y="6923"/>
                  </a:cubicBezTo>
                  <a:cubicBezTo>
                    <a:pt x="2534" y="7191"/>
                    <a:pt x="2534" y="7619"/>
                    <a:pt x="2266" y="7869"/>
                  </a:cubicBezTo>
                  <a:lnTo>
                    <a:pt x="1142" y="8244"/>
                  </a:lnTo>
                  <a:lnTo>
                    <a:pt x="928" y="8047"/>
                  </a:lnTo>
                  <a:lnTo>
                    <a:pt x="1303" y="6905"/>
                  </a:lnTo>
                  <a:cubicBezTo>
                    <a:pt x="1443" y="6783"/>
                    <a:pt x="1614" y="6720"/>
                    <a:pt x="1782" y="6720"/>
                  </a:cubicBezTo>
                  <a:close/>
                  <a:moveTo>
                    <a:pt x="7494" y="0"/>
                  </a:moveTo>
                  <a:lnTo>
                    <a:pt x="839" y="6656"/>
                  </a:lnTo>
                  <a:lnTo>
                    <a:pt x="0" y="9171"/>
                  </a:lnTo>
                  <a:lnTo>
                    <a:pt x="2552" y="8333"/>
                  </a:lnTo>
                  <a:lnTo>
                    <a:pt x="9207" y="1695"/>
                  </a:lnTo>
                  <a:lnTo>
                    <a:pt x="7494" y="0"/>
                  </a:ln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bg2">
                    <a:lumMod val="50000"/>
                  </a:schemeClr>
                </a:solidFill>
                <a:highlight>
                  <a:srgbClr val="FFFF00"/>
                </a:highlight>
              </a:endParaRPr>
            </a:p>
          </p:txBody>
        </p:sp>
        <p:sp>
          <p:nvSpPr>
            <p:cNvPr id="8" name="Google Shape;1031;p44">
              <a:extLst>
                <a:ext uri="{FF2B5EF4-FFF2-40B4-BE49-F238E27FC236}">
                  <a16:creationId xmlns:a16="http://schemas.microsoft.com/office/drawing/2014/main" id="{06174EB2-E87D-A283-6EC9-72DD9AF04165}"/>
                </a:ext>
              </a:extLst>
            </p:cNvPr>
            <p:cNvSpPr/>
            <p:nvPr/>
          </p:nvSpPr>
          <p:spPr>
            <a:xfrm>
              <a:off x="3367725" y="4021950"/>
              <a:ext cx="71375" cy="69150"/>
            </a:xfrm>
            <a:custGeom>
              <a:avLst/>
              <a:gdLst/>
              <a:ahLst/>
              <a:cxnLst/>
              <a:rect l="l" t="t" r="r" b="b"/>
              <a:pathLst>
                <a:path w="2855" h="2766" extrusionOk="0">
                  <a:moveTo>
                    <a:pt x="1320" y="0"/>
                  </a:moveTo>
                  <a:cubicBezTo>
                    <a:pt x="1187" y="0"/>
                    <a:pt x="1053" y="54"/>
                    <a:pt x="946" y="161"/>
                  </a:cubicBezTo>
                  <a:lnTo>
                    <a:pt x="0" y="1089"/>
                  </a:lnTo>
                  <a:lnTo>
                    <a:pt x="1695" y="2766"/>
                  </a:lnTo>
                  <a:lnTo>
                    <a:pt x="2623" y="1838"/>
                  </a:lnTo>
                  <a:cubicBezTo>
                    <a:pt x="2855" y="1642"/>
                    <a:pt x="2855" y="1303"/>
                    <a:pt x="2641" y="1106"/>
                  </a:cubicBezTo>
                  <a:lnTo>
                    <a:pt x="1695" y="161"/>
                  </a:lnTo>
                  <a:cubicBezTo>
                    <a:pt x="1588" y="54"/>
                    <a:pt x="1454" y="0"/>
                    <a:pt x="1320"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bg2">
                    <a:lumMod val="50000"/>
                  </a:schemeClr>
                </a:solidFill>
                <a:highlight>
                  <a:srgbClr val="FFFF00"/>
                </a:highlight>
              </a:endParaRPr>
            </a:p>
          </p:txBody>
        </p:sp>
      </p:grpSp>
      <p:sp>
        <p:nvSpPr>
          <p:cNvPr id="23" name="Rectangle: Rounded Corners 22">
            <a:extLst>
              <a:ext uri="{FF2B5EF4-FFF2-40B4-BE49-F238E27FC236}">
                <a16:creationId xmlns:a16="http://schemas.microsoft.com/office/drawing/2014/main" id="{5A8612E9-6513-402F-7479-520B1822A415}"/>
              </a:ext>
            </a:extLst>
          </p:cNvPr>
          <p:cNvSpPr/>
          <p:nvPr/>
        </p:nvSpPr>
        <p:spPr>
          <a:xfrm>
            <a:off x="1158763" y="1277257"/>
            <a:ext cx="4626600" cy="5196114"/>
          </a:xfrm>
          <a:prstGeom prst="roundRect">
            <a:avLst>
              <a:gd name="adj" fmla="val 19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oogle Shape;972;p44">
            <a:extLst>
              <a:ext uri="{FF2B5EF4-FFF2-40B4-BE49-F238E27FC236}">
                <a16:creationId xmlns:a16="http://schemas.microsoft.com/office/drawing/2014/main" id="{DADC9CDC-348E-D223-BCA0-57DE0813D1B1}"/>
              </a:ext>
            </a:extLst>
          </p:cNvPr>
          <p:cNvGrpSpPr/>
          <p:nvPr/>
        </p:nvGrpSpPr>
        <p:grpSpPr>
          <a:xfrm>
            <a:off x="4125077" y="2404742"/>
            <a:ext cx="299631" cy="308322"/>
            <a:chOff x="4164375" y="1677425"/>
            <a:chExt cx="226650" cy="226175"/>
          </a:xfrm>
        </p:grpSpPr>
        <p:sp>
          <p:nvSpPr>
            <p:cNvPr id="38" name="Google Shape;973;p44">
              <a:extLst>
                <a:ext uri="{FF2B5EF4-FFF2-40B4-BE49-F238E27FC236}">
                  <a16:creationId xmlns:a16="http://schemas.microsoft.com/office/drawing/2014/main" id="{C37E36F4-8575-78E5-7AD7-E3EE747835BE}"/>
                </a:ext>
              </a:extLst>
            </p:cNvPr>
            <p:cNvSpPr/>
            <p:nvPr/>
          </p:nvSpPr>
          <p:spPr>
            <a:xfrm>
              <a:off x="4164375" y="1677425"/>
              <a:ext cx="226650" cy="226175"/>
            </a:xfrm>
            <a:custGeom>
              <a:avLst/>
              <a:gdLst/>
              <a:ahLst/>
              <a:cxnLst/>
              <a:rect l="l" t="t" r="r" b="b"/>
              <a:pathLst>
                <a:path w="9066" h="9047" extrusionOk="0">
                  <a:moveTo>
                    <a:pt x="1" y="0"/>
                  </a:moveTo>
                  <a:lnTo>
                    <a:pt x="1" y="9047"/>
                  </a:lnTo>
                  <a:lnTo>
                    <a:pt x="9065" y="9047"/>
                  </a:lnTo>
                  <a:lnTo>
                    <a:pt x="9065" y="8244"/>
                  </a:lnTo>
                  <a:lnTo>
                    <a:pt x="804" y="8244"/>
                  </a:lnTo>
                  <a:lnTo>
                    <a:pt x="804"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974;p44">
              <a:extLst>
                <a:ext uri="{FF2B5EF4-FFF2-40B4-BE49-F238E27FC236}">
                  <a16:creationId xmlns:a16="http://schemas.microsoft.com/office/drawing/2014/main" id="{80CC121D-ED8F-7FCF-C313-AF1CABF81E63}"/>
                </a:ext>
              </a:extLst>
            </p:cNvPr>
            <p:cNvSpPr/>
            <p:nvPr/>
          </p:nvSpPr>
          <p:spPr>
            <a:xfrm>
              <a:off x="4204525" y="1747450"/>
              <a:ext cx="36600" cy="116450"/>
            </a:xfrm>
            <a:custGeom>
              <a:avLst/>
              <a:gdLst/>
              <a:ahLst/>
              <a:cxnLst/>
              <a:rect l="l" t="t" r="r" b="b"/>
              <a:pathLst>
                <a:path w="1464" h="4658" extrusionOk="0">
                  <a:moveTo>
                    <a:pt x="1" y="1"/>
                  </a:moveTo>
                  <a:lnTo>
                    <a:pt x="1" y="4658"/>
                  </a:lnTo>
                  <a:lnTo>
                    <a:pt x="1464" y="4658"/>
                  </a:lnTo>
                  <a:lnTo>
                    <a:pt x="1464"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 name="Google Shape;975;p44">
              <a:extLst>
                <a:ext uri="{FF2B5EF4-FFF2-40B4-BE49-F238E27FC236}">
                  <a16:creationId xmlns:a16="http://schemas.microsoft.com/office/drawing/2014/main" id="{1BB49808-4BA2-B5F1-30A8-0BCFF08A407E}"/>
                </a:ext>
              </a:extLst>
            </p:cNvPr>
            <p:cNvSpPr/>
            <p:nvPr/>
          </p:nvSpPr>
          <p:spPr>
            <a:xfrm>
              <a:off x="4254500" y="1677425"/>
              <a:ext cx="36600" cy="186475"/>
            </a:xfrm>
            <a:custGeom>
              <a:avLst/>
              <a:gdLst/>
              <a:ahLst/>
              <a:cxnLst/>
              <a:rect l="l" t="t" r="r" b="b"/>
              <a:pathLst>
                <a:path w="1464" h="7459" extrusionOk="0">
                  <a:moveTo>
                    <a:pt x="0" y="0"/>
                  </a:moveTo>
                  <a:lnTo>
                    <a:pt x="0" y="7459"/>
                  </a:lnTo>
                  <a:lnTo>
                    <a:pt x="1463" y="7459"/>
                  </a:lnTo>
                  <a:lnTo>
                    <a:pt x="1463"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976;p44">
              <a:extLst>
                <a:ext uri="{FF2B5EF4-FFF2-40B4-BE49-F238E27FC236}">
                  <a16:creationId xmlns:a16="http://schemas.microsoft.com/office/drawing/2014/main" id="{4151EE05-5A2E-9DBA-EEC0-F25B79D30B6D}"/>
                </a:ext>
              </a:extLst>
            </p:cNvPr>
            <p:cNvSpPr/>
            <p:nvPr/>
          </p:nvSpPr>
          <p:spPr>
            <a:xfrm>
              <a:off x="4304450" y="1747450"/>
              <a:ext cx="36600" cy="116450"/>
            </a:xfrm>
            <a:custGeom>
              <a:avLst/>
              <a:gdLst/>
              <a:ahLst/>
              <a:cxnLst/>
              <a:rect l="l" t="t" r="r" b="b"/>
              <a:pathLst>
                <a:path w="1464" h="4658" extrusionOk="0">
                  <a:moveTo>
                    <a:pt x="1" y="1"/>
                  </a:moveTo>
                  <a:lnTo>
                    <a:pt x="1" y="4658"/>
                  </a:lnTo>
                  <a:lnTo>
                    <a:pt x="1464" y="4658"/>
                  </a:lnTo>
                  <a:lnTo>
                    <a:pt x="1464"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 name="Google Shape;977;p44">
              <a:extLst>
                <a:ext uri="{FF2B5EF4-FFF2-40B4-BE49-F238E27FC236}">
                  <a16:creationId xmlns:a16="http://schemas.microsoft.com/office/drawing/2014/main" id="{0ECFE165-1620-D50E-FBFE-4449400D4D2D}"/>
                </a:ext>
              </a:extLst>
            </p:cNvPr>
            <p:cNvSpPr/>
            <p:nvPr/>
          </p:nvSpPr>
          <p:spPr>
            <a:xfrm>
              <a:off x="4354400" y="1803650"/>
              <a:ext cx="36625" cy="60250"/>
            </a:xfrm>
            <a:custGeom>
              <a:avLst/>
              <a:gdLst/>
              <a:ahLst/>
              <a:cxnLst/>
              <a:rect l="l" t="t" r="r" b="b"/>
              <a:pathLst>
                <a:path w="1465" h="2410" extrusionOk="0">
                  <a:moveTo>
                    <a:pt x="1" y="1"/>
                  </a:moveTo>
                  <a:lnTo>
                    <a:pt x="1" y="2410"/>
                  </a:lnTo>
                  <a:lnTo>
                    <a:pt x="1464" y="2410"/>
                  </a:lnTo>
                  <a:lnTo>
                    <a:pt x="1464"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49" name="Group 48">
            <a:extLst>
              <a:ext uri="{FF2B5EF4-FFF2-40B4-BE49-F238E27FC236}">
                <a16:creationId xmlns:a16="http://schemas.microsoft.com/office/drawing/2014/main" id="{1AE6DA2B-52D8-F667-CA98-64B9987361B0}"/>
              </a:ext>
            </a:extLst>
          </p:cNvPr>
          <p:cNvGrpSpPr/>
          <p:nvPr/>
        </p:nvGrpSpPr>
        <p:grpSpPr>
          <a:xfrm>
            <a:off x="1439463" y="3017400"/>
            <a:ext cx="3487174" cy="1095401"/>
            <a:chOff x="6475920" y="3128793"/>
            <a:chExt cx="3487174" cy="1095401"/>
          </a:xfrm>
        </p:grpSpPr>
        <p:sp>
          <p:nvSpPr>
            <p:cNvPr id="21" name="Google Shape;521;p32">
              <a:extLst>
                <a:ext uri="{FF2B5EF4-FFF2-40B4-BE49-F238E27FC236}">
                  <a16:creationId xmlns:a16="http://schemas.microsoft.com/office/drawing/2014/main" id="{0B22B087-BEB7-7A44-4A2D-8ECB8AE32FB6}"/>
                </a:ext>
              </a:extLst>
            </p:cNvPr>
            <p:cNvSpPr/>
            <p:nvPr/>
          </p:nvSpPr>
          <p:spPr>
            <a:xfrm>
              <a:off x="6475920" y="3128793"/>
              <a:ext cx="1095440" cy="1095401"/>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22;p32">
              <a:extLst>
                <a:ext uri="{FF2B5EF4-FFF2-40B4-BE49-F238E27FC236}">
                  <a16:creationId xmlns:a16="http://schemas.microsoft.com/office/drawing/2014/main" id="{585F6C3D-7FBB-EBA1-B713-3C46BFFE4E26}"/>
                </a:ext>
              </a:extLst>
            </p:cNvPr>
            <p:cNvSpPr/>
            <p:nvPr/>
          </p:nvSpPr>
          <p:spPr>
            <a:xfrm>
              <a:off x="6636349" y="3306041"/>
              <a:ext cx="759135" cy="759135"/>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TextBox 23">
              <a:extLst>
                <a:ext uri="{FF2B5EF4-FFF2-40B4-BE49-F238E27FC236}">
                  <a16:creationId xmlns:a16="http://schemas.microsoft.com/office/drawing/2014/main" id="{86E93F15-9151-C617-5D6F-E8DDB13D916F}"/>
                </a:ext>
              </a:extLst>
            </p:cNvPr>
            <p:cNvSpPr txBox="1"/>
            <p:nvPr/>
          </p:nvSpPr>
          <p:spPr>
            <a:xfrm>
              <a:off x="7669837" y="3407356"/>
              <a:ext cx="2293257" cy="461665"/>
            </a:xfrm>
            <a:prstGeom prst="rect">
              <a:avLst/>
            </a:prstGeom>
            <a:noFill/>
          </p:spPr>
          <p:txBody>
            <a:bodyPr wrap="square" rtlCol="0">
              <a:spAutoFit/>
            </a:bodyPr>
            <a:lstStyle/>
            <a:p>
              <a:r>
                <a:rPr lang="en-US" sz="2400" b="1">
                  <a:effectLst>
                    <a:outerShdw blurRad="38100" dist="38100" dir="2700000" algn="tl">
                      <a:srgbClr val="000000">
                        <a:alpha val="43137"/>
                      </a:srgbClr>
                    </a:outerShdw>
                  </a:effectLst>
                </a:rPr>
                <a:t>Phổ biến</a:t>
              </a:r>
            </a:p>
          </p:txBody>
        </p:sp>
        <p:grpSp>
          <p:nvGrpSpPr>
            <p:cNvPr id="43" name="Google Shape;972;p44">
              <a:extLst>
                <a:ext uri="{FF2B5EF4-FFF2-40B4-BE49-F238E27FC236}">
                  <a16:creationId xmlns:a16="http://schemas.microsoft.com/office/drawing/2014/main" id="{0ADFCE01-46DF-CD1C-8BB0-A2E8B0E95DC2}"/>
                </a:ext>
              </a:extLst>
            </p:cNvPr>
            <p:cNvGrpSpPr/>
            <p:nvPr/>
          </p:nvGrpSpPr>
          <p:grpSpPr>
            <a:xfrm>
              <a:off x="6891808" y="3484027"/>
              <a:ext cx="299631" cy="308322"/>
              <a:chOff x="4164375" y="1677425"/>
              <a:chExt cx="226650" cy="226175"/>
            </a:xfrm>
            <a:solidFill>
              <a:srgbClr val="C00000"/>
            </a:solidFill>
          </p:grpSpPr>
          <p:sp>
            <p:nvSpPr>
              <p:cNvPr id="44" name="Google Shape;973;p44">
                <a:extLst>
                  <a:ext uri="{FF2B5EF4-FFF2-40B4-BE49-F238E27FC236}">
                    <a16:creationId xmlns:a16="http://schemas.microsoft.com/office/drawing/2014/main" id="{18D35785-9565-B74B-6F65-E9F55DBBE00D}"/>
                  </a:ext>
                </a:extLst>
              </p:cNvPr>
              <p:cNvSpPr/>
              <p:nvPr/>
            </p:nvSpPr>
            <p:spPr>
              <a:xfrm>
                <a:off x="4164375" y="1677425"/>
                <a:ext cx="226650" cy="226175"/>
              </a:xfrm>
              <a:custGeom>
                <a:avLst/>
                <a:gdLst/>
                <a:ahLst/>
                <a:cxnLst/>
                <a:rect l="l" t="t" r="r" b="b"/>
                <a:pathLst>
                  <a:path w="9066" h="9047" extrusionOk="0">
                    <a:moveTo>
                      <a:pt x="1" y="0"/>
                    </a:moveTo>
                    <a:lnTo>
                      <a:pt x="1" y="9047"/>
                    </a:lnTo>
                    <a:lnTo>
                      <a:pt x="9065" y="9047"/>
                    </a:lnTo>
                    <a:lnTo>
                      <a:pt x="9065" y="8244"/>
                    </a:lnTo>
                    <a:lnTo>
                      <a:pt x="804" y="8244"/>
                    </a:lnTo>
                    <a:lnTo>
                      <a:pt x="804" y="0"/>
                    </a:ln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5" name="Google Shape;974;p44">
                <a:extLst>
                  <a:ext uri="{FF2B5EF4-FFF2-40B4-BE49-F238E27FC236}">
                    <a16:creationId xmlns:a16="http://schemas.microsoft.com/office/drawing/2014/main" id="{6ED0DDCA-307D-F2A1-F63B-E42FD2C5DA27}"/>
                  </a:ext>
                </a:extLst>
              </p:cNvPr>
              <p:cNvSpPr/>
              <p:nvPr/>
            </p:nvSpPr>
            <p:spPr>
              <a:xfrm>
                <a:off x="4204525" y="1747450"/>
                <a:ext cx="36600" cy="116450"/>
              </a:xfrm>
              <a:custGeom>
                <a:avLst/>
                <a:gdLst/>
                <a:ahLst/>
                <a:cxnLst/>
                <a:rect l="l" t="t" r="r" b="b"/>
                <a:pathLst>
                  <a:path w="1464" h="4658" extrusionOk="0">
                    <a:moveTo>
                      <a:pt x="1" y="1"/>
                    </a:moveTo>
                    <a:lnTo>
                      <a:pt x="1" y="4658"/>
                    </a:lnTo>
                    <a:lnTo>
                      <a:pt x="1464" y="4658"/>
                    </a:lnTo>
                    <a:lnTo>
                      <a:pt x="1464" y="1"/>
                    </a:ln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6" name="Google Shape;975;p44">
                <a:extLst>
                  <a:ext uri="{FF2B5EF4-FFF2-40B4-BE49-F238E27FC236}">
                    <a16:creationId xmlns:a16="http://schemas.microsoft.com/office/drawing/2014/main" id="{42B4EF7C-C043-D607-DD48-C955CEE791A3}"/>
                  </a:ext>
                </a:extLst>
              </p:cNvPr>
              <p:cNvSpPr/>
              <p:nvPr/>
            </p:nvSpPr>
            <p:spPr>
              <a:xfrm>
                <a:off x="4254500" y="1677425"/>
                <a:ext cx="36600" cy="186475"/>
              </a:xfrm>
              <a:custGeom>
                <a:avLst/>
                <a:gdLst/>
                <a:ahLst/>
                <a:cxnLst/>
                <a:rect l="l" t="t" r="r" b="b"/>
                <a:pathLst>
                  <a:path w="1464" h="7459" extrusionOk="0">
                    <a:moveTo>
                      <a:pt x="0" y="0"/>
                    </a:moveTo>
                    <a:lnTo>
                      <a:pt x="0" y="7459"/>
                    </a:lnTo>
                    <a:lnTo>
                      <a:pt x="1463" y="7459"/>
                    </a:lnTo>
                    <a:lnTo>
                      <a:pt x="1463" y="0"/>
                    </a:ln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7" name="Google Shape;976;p44">
                <a:extLst>
                  <a:ext uri="{FF2B5EF4-FFF2-40B4-BE49-F238E27FC236}">
                    <a16:creationId xmlns:a16="http://schemas.microsoft.com/office/drawing/2014/main" id="{38845BDC-1AB8-E229-B5BD-F1827D4A078E}"/>
                  </a:ext>
                </a:extLst>
              </p:cNvPr>
              <p:cNvSpPr/>
              <p:nvPr/>
            </p:nvSpPr>
            <p:spPr>
              <a:xfrm>
                <a:off x="4304450" y="1747450"/>
                <a:ext cx="36600" cy="116450"/>
              </a:xfrm>
              <a:custGeom>
                <a:avLst/>
                <a:gdLst/>
                <a:ahLst/>
                <a:cxnLst/>
                <a:rect l="l" t="t" r="r" b="b"/>
                <a:pathLst>
                  <a:path w="1464" h="4658" extrusionOk="0">
                    <a:moveTo>
                      <a:pt x="1" y="1"/>
                    </a:moveTo>
                    <a:lnTo>
                      <a:pt x="1" y="4658"/>
                    </a:lnTo>
                    <a:lnTo>
                      <a:pt x="1464" y="4658"/>
                    </a:lnTo>
                    <a:lnTo>
                      <a:pt x="1464" y="1"/>
                    </a:ln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977;p44">
                <a:extLst>
                  <a:ext uri="{FF2B5EF4-FFF2-40B4-BE49-F238E27FC236}">
                    <a16:creationId xmlns:a16="http://schemas.microsoft.com/office/drawing/2014/main" id="{67D860E7-EDCB-4F3E-63B1-C61FB5AE028B}"/>
                  </a:ext>
                </a:extLst>
              </p:cNvPr>
              <p:cNvSpPr/>
              <p:nvPr/>
            </p:nvSpPr>
            <p:spPr>
              <a:xfrm>
                <a:off x="4354400" y="1803650"/>
                <a:ext cx="36625" cy="60250"/>
              </a:xfrm>
              <a:custGeom>
                <a:avLst/>
                <a:gdLst/>
                <a:ahLst/>
                <a:cxnLst/>
                <a:rect l="l" t="t" r="r" b="b"/>
                <a:pathLst>
                  <a:path w="1465" h="2410" extrusionOk="0">
                    <a:moveTo>
                      <a:pt x="1" y="1"/>
                    </a:moveTo>
                    <a:lnTo>
                      <a:pt x="1" y="2410"/>
                    </a:lnTo>
                    <a:lnTo>
                      <a:pt x="1464" y="2410"/>
                    </a:lnTo>
                    <a:lnTo>
                      <a:pt x="1464" y="1"/>
                    </a:ln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grpSp>
        <p:nvGrpSpPr>
          <p:cNvPr id="50" name="Group 49">
            <a:extLst>
              <a:ext uri="{FF2B5EF4-FFF2-40B4-BE49-F238E27FC236}">
                <a16:creationId xmlns:a16="http://schemas.microsoft.com/office/drawing/2014/main" id="{FA99239F-5B5C-DE36-D74A-C658D6CA35D5}"/>
              </a:ext>
            </a:extLst>
          </p:cNvPr>
          <p:cNvGrpSpPr/>
          <p:nvPr/>
        </p:nvGrpSpPr>
        <p:grpSpPr>
          <a:xfrm>
            <a:off x="5138057" y="1570210"/>
            <a:ext cx="4709496" cy="1095401"/>
            <a:chOff x="6096000" y="1726902"/>
            <a:chExt cx="4709496" cy="1095401"/>
          </a:xfrm>
        </p:grpSpPr>
        <p:sp>
          <p:nvSpPr>
            <p:cNvPr id="2" name="Google Shape;521;p32">
              <a:extLst>
                <a:ext uri="{FF2B5EF4-FFF2-40B4-BE49-F238E27FC236}">
                  <a16:creationId xmlns:a16="http://schemas.microsoft.com/office/drawing/2014/main" id="{DBF7743E-7C96-3127-163E-FBCD8A32890C}"/>
                </a:ext>
              </a:extLst>
            </p:cNvPr>
            <p:cNvSpPr/>
            <p:nvPr/>
          </p:nvSpPr>
          <p:spPr>
            <a:xfrm>
              <a:off x="6096000" y="1726902"/>
              <a:ext cx="1095440" cy="1095401"/>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522;p32">
              <a:extLst>
                <a:ext uri="{FF2B5EF4-FFF2-40B4-BE49-F238E27FC236}">
                  <a16:creationId xmlns:a16="http://schemas.microsoft.com/office/drawing/2014/main" id="{C603EAD1-CE07-E048-F1C8-7AFA99897168}"/>
                </a:ext>
              </a:extLst>
            </p:cNvPr>
            <p:cNvSpPr/>
            <p:nvPr/>
          </p:nvSpPr>
          <p:spPr>
            <a:xfrm>
              <a:off x="6264152" y="1895034"/>
              <a:ext cx="759135" cy="759135"/>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descr="A picture containing LEGO, toy&#10;&#10;Description automatically generated">
              <a:extLst>
                <a:ext uri="{FF2B5EF4-FFF2-40B4-BE49-F238E27FC236}">
                  <a16:creationId xmlns:a16="http://schemas.microsoft.com/office/drawing/2014/main" id="{44A1ECE3-7286-4A64-E506-1604C8EC767F}"/>
                </a:ext>
              </a:extLst>
            </p:cNvPr>
            <p:cNvPicPr>
              <a:picLocks noChangeAspect="1"/>
            </p:cNvPicPr>
            <p:nvPr/>
          </p:nvPicPr>
          <p:blipFill>
            <a:blip r:embed="rId3"/>
            <a:stretch>
              <a:fillRect/>
            </a:stretch>
          </p:blipFill>
          <p:spPr>
            <a:xfrm>
              <a:off x="6421977" y="2068324"/>
              <a:ext cx="489481" cy="367111"/>
            </a:xfrm>
            <a:prstGeom prst="rect">
              <a:avLst/>
            </a:prstGeom>
          </p:spPr>
        </p:pic>
        <p:sp>
          <p:nvSpPr>
            <p:cNvPr id="12" name="TextBox 11">
              <a:extLst>
                <a:ext uri="{FF2B5EF4-FFF2-40B4-BE49-F238E27FC236}">
                  <a16:creationId xmlns:a16="http://schemas.microsoft.com/office/drawing/2014/main" id="{A2EF84FD-D385-3A99-AA38-098D3B230778}"/>
                </a:ext>
              </a:extLst>
            </p:cNvPr>
            <p:cNvSpPr txBox="1"/>
            <p:nvPr/>
          </p:nvSpPr>
          <p:spPr>
            <a:xfrm>
              <a:off x="7191439" y="1915259"/>
              <a:ext cx="3614057" cy="830997"/>
            </a:xfrm>
            <a:prstGeom prst="rect">
              <a:avLst/>
            </a:prstGeom>
            <a:noFill/>
          </p:spPr>
          <p:txBody>
            <a:bodyPr wrap="square" rtlCol="0">
              <a:spAutoFit/>
            </a:bodyPr>
            <a:lstStyle/>
            <a:p>
              <a:r>
                <a:rPr lang="en-US" sz="2400" b="1"/>
                <a:t>Tối ưu lâu dài, Chi phí hơi cao </a:t>
              </a:r>
            </a:p>
          </p:txBody>
        </p:sp>
      </p:grpSp>
      <p:grpSp>
        <p:nvGrpSpPr>
          <p:cNvPr id="53" name="Google Shape;520;p32">
            <a:extLst>
              <a:ext uri="{FF2B5EF4-FFF2-40B4-BE49-F238E27FC236}">
                <a16:creationId xmlns:a16="http://schemas.microsoft.com/office/drawing/2014/main" id="{83541121-31F7-16EF-FC4F-F562E4A15A93}"/>
              </a:ext>
            </a:extLst>
          </p:cNvPr>
          <p:cNvGrpSpPr/>
          <p:nvPr/>
        </p:nvGrpSpPr>
        <p:grpSpPr>
          <a:xfrm>
            <a:off x="6312023" y="4522798"/>
            <a:ext cx="1095440" cy="1095401"/>
            <a:chOff x="8420100" y="0"/>
            <a:chExt cx="702025" cy="702000"/>
          </a:xfrm>
        </p:grpSpPr>
        <p:sp>
          <p:nvSpPr>
            <p:cNvPr id="54" name="Google Shape;521;p32">
              <a:extLst>
                <a:ext uri="{FF2B5EF4-FFF2-40B4-BE49-F238E27FC236}">
                  <a16:creationId xmlns:a16="http://schemas.microsoft.com/office/drawing/2014/main" id="{728B6E01-519E-7527-B5E0-1B36C00BA9A6}"/>
                </a:ext>
              </a:extLst>
            </p:cNvPr>
            <p:cNvSpPr/>
            <p:nvPr/>
          </p:nvSpPr>
          <p:spPr>
            <a:xfrm>
              <a:off x="8420100" y="0"/>
              <a:ext cx="702025" cy="702000"/>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22;p32">
              <a:extLst>
                <a:ext uri="{FF2B5EF4-FFF2-40B4-BE49-F238E27FC236}">
                  <a16:creationId xmlns:a16="http://schemas.microsoft.com/office/drawing/2014/main" id="{A5E575B2-88BC-D165-A47A-E13DB33E4108}"/>
                </a:ext>
              </a:extLst>
            </p:cNvPr>
            <p:cNvSpPr/>
            <p:nvPr/>
          </p:nvSpPr>
          <p:spPr>
            <a:xfrm>
              <a:off x="8527850" y="107750"/>
              <a:ext cx="486500" cy="486500"/>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TextBox 55">
            <a:extLst>
              <a:ext uri="{FF2B5EF4-FFF2-40B4-BE49-F238E27FC236}">
                <a16:creationId xmlns:a16="http://schemas.microsoft.com/office/drawing/2014/main" id="{3F9F1042-9FF0-320C-0D55-F9F7599B1581}"/>
              </a:ext>
            </a:extLst>
          </p:cNvPr>
          <p:cNvSpPr txBox="1"/>
          <p:nvPr/>
        </p:nvSpPr>
        <p:spPr>
          <a:xfrm>
            <a:off x="7407425" y="4839665"/>
            <a:ext cx="2810632" cy="461665"/>
          </a:xfrm>
          <a:prstGeom prst="rect">
            <a:avLst/>
          </a:prstGeom>
          <a:noFill/>
        </p:spPr>
        <p:txBody>
          <a:bodyPr wrap="square" rtlCol="0">
            <a:spAutoFit/>
          </a:bodyPr>
          <a:lstStyle/>
          <a:p>
            <a:r>
              <a:rPr lang="en-US" sz="2400" b="1">
                <a:effectLst>
                  <a:outerShdw blurRad="38100" dist="38100" dir="2700000" algn="tl">
                    <a:srgbClr val="000000">
                      <a:alpha val="43137"/>
                    </a:srgbClr>
                  </a:outerShdw>
                </a:effectLst>
              </a:rPr>
              <a:t>Tiết kiệm chi phí </a:t>
            </a:r>
          </a:p>
        </p:txBody>
      </p:sp>
      <p:grpSp>
        <p:nvGrpSpPr>
          <p:cNvPr id="57" name="Google Shape;1201;p44">
            <a:extLst>
              <a:ext uri="{FF2B5EF4-FFF2-40B4-BE49-F238E27FC236}">
                <a16:creationId xmlns:a16="http://schemas.microsoft.com/office/drawing/2014/main" id="{16ACFBF3-3D90-9B37-F522-9C6C576055DE}"/>
              </a:ext>
            </a:extLst>
          </p:cNvPr>
          <p:cNvGrpSpPr/>
          <p:nvPr/>
        </p:nvGrpSpPr>
        <p:grpSpPr>
          <a:xfrm>
            <a:off x="6683682" y="4888970"/>
            <a:ext cx="352082" cy="363054"/>
            <a:chOff x="6435300" y="1095300"/>
            <a:chExt cx="266325" cy="266325"/>
          </a:xfrm>
          <a:solidFill>
            <a:schemeClr val="tx1">
              <a:lumMod val="75000"/>
            </a:schemeClr>
          </a:solidFill>
        </p:grpSpPr>
        <p:sp>
          <p:nvSpPr>
            <p:cNvPr id="58" name="Google Shape;1202;p44">
              <a:extLst>
                <a:ext uri="{FF2B5EF4-FFF2-40B4-BE49-F238E27FC236}">
                  <a16:creationId xmlns:a16="http://schemas.microsoft.com/office/drawing/2014/main" id="{270B4054-E923-29F1-9766-78E28D086ECA}"/>
                </a:ext>
              </a:extLst>
            </p:cNvPr>
            <p:cNvSpPr/>
            <p:nvPr/>
          </p:nvSpPr>
          <p:spPr>
            <a:xfrm>
              <a:off x="6444225" y="1095300"/>
              <a:ext cx="247150" cy="266325"/>
            </a:xfrm>
            <a:custGeom>
              <a:avLst/>
              <a:gdLst/>
              <a:ahLst/>
              <a:cxnLst/>
              <a:rect l="l" t="t" r="r" b="b"/>
              <a:pathLst>
                <a:path w="9886" h="10653" extrusionOk="0">
                  <a:moveTo>
                    <a:pt x="4961" y="1607"/>
                  </a:moveTo>
                  <a:cubicBezTo>
                    <a:pt x="5122" y="1607"/>
                    <a:pt x="5229" y="1731"/>
                    <a:pt x="5229" y="1856"/>
                  </a:cubicBezTo>
                  <a:cubicBezTo>
                    <a:pt x="5229" y="2017"/>
                    <a:pt x="5122" y="2124"/>
                    <a:pt x="4961" y="2124"/>
                  </a:cubicBezTo>
                  <a:cubicBezTo>
                    <a:pt x="4818" y="2124"/>
                    <a:pt x="4693" y="2017"/>
                    <a:pt x="4693" y="1856"/>
                  </a:cubicBezTo>
                  <a:cubicBezTo>
                    <a:pt x="4693" y="1731"/>
                    <a:pt x="4818" y="1607"/>
                    <a:pt x="4961" y="1607"/>
                  </a:cubicBezTo>
                  <a:close/>
                  <a:moveTo>
                    <a:pt x="4961" y="1"/>
                  </a:moveTo>
                  <a:cubicBezTo>
                    <a:pt x="4747" y="1"/>
                    <a:pt x="4568" y="179"/>
                    <a:pt x="4568" y="393"/>
                  </a:cubicBezTo>
                  <a:lnTo>
                    <a:pt x="4568" y="1178"/>
                  </a:lnTo>
                  <a:cubicBezTo>
                    <a:pt x="4444" y="1232"/>
                    <a:pt x="4337" y="1357"/>
                    <a:pt x="4265" y="1464"/>
                  </a:cubicBezTo>
                  <a:lnTo>
                    <a:pt x="839" y="1464"/>
                  </a:lnTo>
                  <a:cubicBezTo>
                    <a:pt x="607" y="1464"/>
                    <a:pt x="429" y="1642"/>
                    <a:pt x="429" y="1856"/>
                  </a:cubicBezTo>
                  <a:cubicBezTo>
                    <a:pt x="429" y="2053"/>
                    <a:pt x="572" y="2231"/>
                    <a:pt x="768" y="2249"/>
                  </a:cubicBezTo>
                  <a:lnTo>
                    <a:pt x="1" y="6121"/>
                  </a:lnTo>
                  <a:lnTo>
                    <a:pt x="554" y="6121"/>
                  </a:lnTo>
                  <a:lnTo>
                    <a:pt x="1143" y="3087"/>
                  </a:lnTo>
                  <a:lnTo>
                    <a:pt x="1892" y="6121"/>
                  </a:lnTo>
                  <a:lnTo>
                    <a:pt x="2427" y="6121"/>
                  </a:lnTo>
                  <a:lnTo>
                    <a:pt x="1464" y="2267"/>
                  </a:lnTo>
                  <a:lnTo>
                    <a:pt x="4265" y="2267"/>
                  </a:lnTo>
                  <a:cubicBezTo>
                    <a:pt x="4337" y="2392"/>
                    <a:pt x="4426" y="2499"/>
                    <a:pt x="4551" y="2570"/>
                  </a:cubicBezTo>
                  <a:lnTo>
                    <a:pt x="4551" y="9315"/>
                  </a:lnTo>
                  <a:lnTo>
                    <a:pt x="3623" y="9315"/>
                  </a:lnTo>
                  <a:cubicBezTo>
                    <a:pt x="3480" y="9315"/>
                    <a:pt x="3355" y="9439"/>
                    <a:pt x="3355" y="9582"/>
                  </a:cubicBezTo>
                  <a:lnTo>
                    <a:pt x="3355" y="9850"/>
                  </a:lnTo>
                  <a:lnTo>
                    <a:pt x="1767" y="9850"/>
                  </a:lnTo>
                  <a:lnTo>
                    <a:pt x="1767" y="10653"/>
                  </a:lnTo>
                  <a:lnTo>
                    <a:pt x="8155" y="10653"/>
                  </a:lnTo>
                  <a:lnTo>
                    <a:pt x="8155" y="9850"/>
                  </a:lnTo>
                  <a:lnTo>
                    <a:pt x="6567" y="9850"/>
                  </a:lnTo>
                  <a:lnTo>
                    <a:pt x="6567" y="9582"/>
                  </a:lnTo>
                  <a:cubicBezTo>
                    <a:pt x="6567" y="9439"/>
                    <a:pt x="6442" y="9315"/>
                    <a:pt x="6299" y="9315"/>
                  </a:cubicBezTo>
                  <a:lnTo>
                    <a:pt x="5354" y="9315"/>
                  </a:lnTo>
                  <a:lnTo>
                    <a:pt x="5354" y="2570"/>
                  </a:lnTo>
                  <a:cubicBezTo>
                    <a:pt x="5478" y="2499"/>
                    <a:pt x="5603" y="2392"/>
                    <a:pt x="5657" y="2267"/>
                  </a:cubicBezTo>
                  <a:lnTo>
                    <a:pt x="8208" y="2267"/>
                  </a:lnTo>
                  <a:lnTo>
                    <a:pt x="7459" y="6121"/>
                  </a:lnTo>
                  <a:lnTo>
                    <a:pt x="8012" y="6121"/>
                  </a:lnTo>
                  <a:lnTo>
                    <a:pt x="8601" y="3087"/>
                  </a:lnTo>
                  <a:lnTo>
                    <a:pt x="9350" y="6121"/>
                  </a:lnTo>
                  <a:lnTo>
                    <a:pt x="9886" y="6121"/>
                  </a:lnTo>
                  <a:lnTo>
                    <a:pt x="8922" y="2267"/>
                  </a:lnTo>
                  <a:lnTo>
                    <a:pt x="9083" y="2267"/>
                  </a:lnTo>
                  <a:cubicBezTo>
                    <a:pt x="9315" y="2267"/>
                    <a:pt x="9493" y="2088"/>
                    <a:pt x="9493" y="1856"/>
                  </a:cubicBezTo>
                  <a:cubicBezTo>
                    <a:pt x="9493" y="1642"/>
                    <a:pt x="9315" y="1464"/>
                    <a:pt x="9083" y="1464"/>
                  </a:cubicBezTo>
                  <a:lnTo>
                    <a:pt x="5657" y="1464"/>
                  </a:lnTo>
                  <a:cubicBezTo>
                    <a:pt x="5603" y="1357"/>
                    <a:pt x="5478" y="1232"/>
                    <a:pt x="5354" y="1178"/>
                  </a:cubicBezTo>
                  <a:lnTo>
                    <a:pt x="5354" y="393"/>
                  </a:lnTo>
                  <a:cubicBezTo>
                    <a:pt x="5354" y="179"/>
                    <a:pt x="5193" y="1"/>
                    <a:pt x="4961" y="1"/>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9" name="Google Shape;1203;p44">
              <a:extLst>
                <a:ext uri="{FF2B5EF4-FFF2-40B4-BE49-F238E27FC236}">
                  <a16:creationId xmlns:a16="http://schemas.microsoft.com/office/drawing/2014/main" id="{BE47FEA6-943F-F4B3-EEC2-E38834975B39}"/>
                </a:ext>
              </a:extLst>
            </p:cNvPr>
            <p:cNvSpPr/>
            <p:nvPr/>
          </p:nvSpPr>
          <p:spPr>
            <a:xfrm>
              <a:off x="6435300" y="1258125"/>
              <a:ext cx="79875" cy="20100"/>
            </a:xfrm>
            <a:custGeom>
              <a:avLst/>
              <a:gdLst/>
              <a:ahLst/>
              <a:cxnLst/>
              <a:rect l="l" t="t" r="r" b="b"/>
              <a:pathLst>
                <a:path w="3195" h="804" extrusionOk="0">
                  <a:moveTo>
                    <a:pt x="1" y="0"/>
                  </a:moveTo>
                  <a:cubicBezTo>
                    <a:pt x="1" y="446"/>
                    <a:pt x="715" y="803"/>
                    <a:pt x="1589" y="803"/>
                  </a:cubicBezTo>
                  <a:cubicBezTo>
                    <a:pt x="2481" y="803"/>
                    <a:pt x="3195" y="446"/>
                    <a:pt x="3195"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 name="Google Shape;1204;p44">
              <a:extLst>
                <a:ext uri="{FF2B5EF4-FFF2-40B4-BE49-F238E27FC236}">
                  <a16:creationId xmlns:a16="http://schemas.microsoft.com/office/drawing/2014/main" id="{0FF74F97-C88D-5018-69EB-2DD410DF73FE}"/>
                </a:ext>
              </a:extLst>
            </p:cNvPr>
            <p:cNvSpPr/>
            <p:nvPr/>
          </p:nvSpPr>
          <p:spPr>
            <a:xfrm>
              <a:off x="6621325" y="1258125"/>
              <a:ext cx="80300" cy="20100"/>
            </a:xfrm>
            <a:custGeom>
              <a:avLst/>
              <a:gdLst/>
              <a:ahLst/>
              <a:cxnLst/>
              <a:rect l="l" t="t" r="r" b="b"/>
              <a:pathLst>
                <a:path w="3212" h="804" extrusionOk="0">
                  <a:moveTo>
                    <a:pt x="0" y="0"/>
                  </a:moveTo>
                  <a:cubicBezTo>
                    <a:pt x="0" y="446"/>
                    <a:pt x="732" y="803"/>
                    <a:pt x="1606" y="803"/>
                  </a:cubicBezTo>
                  <a:cubicBezTo>
                    <a:pt x="2480" y="803"/>
                    <a:pt x="3212" y="446"/>
                    <a:pt x="3212"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2" name="Google Shape;600;p35">
            <a:extLst>
              <a:ext uri="{FF2B5EF4-FFF2-40B4-BE49-F238E27FC236}">
                <a16:creationId xmlns:a16="http://schemas.microsoft.com/office/drawing/2014/main" id="{758D6648-C370-5A9A-3D9C-7CD2525BB3E8}"/>
              </a:ext>
            </a:extLst>
          </p:cNvPr>
          <p:cNvSpPr txBox="1">
            <a:spLocks noGrp="1"/>
          </p:cNvSpPr>
          <p:nvPr>
            <p:ph type="title"/>
          </p:nvPr>
        </p:nvSpPr>
        <p:spPr>
          <a:xfrm>
            <a:off x="683173" y="982271"/>
            <a:ext cx="6650916" cy="775822"/>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b="1">
                <a:effectLst>
                  <a:outerShdw blurRad="38100" dist="38100" dir="2700000" algn="tl">
                    <a:srgbClr val="000000">
                      <a:alpha val="43137"/>
                    </a:srgbClr>
                  </a:outerShdw>
                </a:effectLst>
                <a:latin typeface="+mn-lt"/>
              </a:rPr>
              <a:t>Option</a:t>
            </a:r>
            <a:endParaRPr sz="3600" b="1">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3383886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10;&#10;Description automatically generated">
            <a:extLst>
              <a:ext uri="{FF2B5EF4-FFF2-40B4-BE49-F238E27FC236}">
                <a16:creationId xmlns:a16="http://schemas.microsoft.com/office/drawing/2014/main" id="{09ABF8FE-15AA-A9FA-7644-38ABF5968710}"/>
              </a:ext>
            </a:extLst>
          </p:cNvPr>
          <p:cNvPicPr>
            <a:picLocks noChangeAspect="1"/>
          </p:cNvPicPr>
          <p:nvPr/>
        </p:nvPicPr>
        <p:blipFill>
          <a:blip r:embed="rId2"/>
          <a:stretch>
            <a:fillRect/>
          </a:stretch>
        </p:blipFill>
        <p:spPr>
          <a:xfrm>
            <a:off x="3702956" y="1920897"/>
            <a:ext cx="5081815" cy="3269796"/>
          </a:xfrm>
          <a:prstGeom prst="rect">
            <a:avLst/>
          </a:prstGeom>
        </p:spPr>
      </p:pic>
      <p:sp>
        <p:nvSpPr>
          <p:cNvPr id="10" name="Google Shape;607;p35">
            <a:extLst>
              <a:ext uri="{FF2B5EF4-FFF2-40B4-BE49-F238E27FC236}">
                <a16:creationId xmlns:a16="http://schemas.microsoft.com/office/drawing/2014/main" id="{304E210B-3280-AECA-BE5B-A29953494C88}"/>
              </a:ext>
            </a:extLst>
          </p:cNvPr>
          <p:cNvSpPr>
            <a:spLocks/>
          </p:cNvSpPr>
          <p:nvPr/>
        </p:nvSpPr>
        <p:spPr>
          <a:xfrm>
            <a:off x="1823101" y="1019564"/>
            <a:ext cx="1176000" cy="1176000"/>
          </a:xfrm>
          <a:prstGeom prst="ellipse">
            <a:avLst/>
          </a:prstGeom>
          <a:solidFill>
            <a:srgbClr val="92D05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6600" b="1" dirty="0">
                <a:solidFill>
                  <a:schemeClr val="bg1"/>
                </a:solidFill>
                <a:effectLst>
                  <a:outerShdw blurRad="38100" dist="38100" dir="2700000" algn="tl">
                    <a:srgbClr val="000000">
                      <a:alpha val="43137"/>
                    </a:srgbClr>
                  </a:outerShdw>
                </a:effectLst>
              </a:rPr>
              <a:t>0</a:t>
            </a:r>
            <a:endParaRPr sz="6600" b="1" dirty="0">
              <a:solidFill>
                <a:schemeClr val="bg1"/>
              </a:solidFill>
              <a:effectLst>
                <a:outerShdw blurRad="38100" dist="38100" dir="2700000" algn="tl">
                  <a:srgbClr val="000000">
                    <a:alpha val="43137"/>
                  </a:srgbClr>
                </a:outerShdw>
              </a:effectLst>
            </a:endParaRPr>
          </a:p>
        </p:txBody>
      </p:sp>
      <p:sp>
        <p:nvSpPr>
          <p:cNvPr id="11" name="TextBox 10">
            <a:extLst>
              <a:ext uri="{FF2B5EF4-FFF2-40B4-BE49-F238E27FC236}">
                <a16:creationId xmlns:a16="http://schemas.microsoft.com/office/drawing/2014/main" id="{A95B7F60-B7A4-5719-1101-D9254981D178}"/>
              </a:ext>
            </a:extLst>
          </p:cNvPr>
          <p:cNvSpPr txBox="1"/>
          <p:nvPr/>
        </p:nvSpPr>
        <p:spPr>
          <a:xfrm>
            <a:off x="3222172" y="1274566"/>
            <a:ext cx="6564085" cy="646331"/>
          </a:xfrm>
          <a:prstGeom prst="rect">
            <a:avLst/>
          </a:prstGeom>
          <a:noFill/>
        </p:spPr>
        <p:txBody>
          <a:bodyPr wrap="square" rtlCol="0">
            <a:spAutoFit/>
          </a:bodyPr>
          <a:lstStyle/>
          <a:p>
            <a:r>
              <a:rPr lang="vi-VN" sz="3600" b="1" dirty="0">
                <a:solidFill>
                  <a:schemeClr val="accent4">
                    <a:lumMod val="90000"/>
                    <a:lumOff val="10000"/>
                  </a:schemeClr>
                </a:solidFill>
                <a:effectLst>
                  <a:outerShdw blurRad="38100" dist="38100" dir="2700000" algn="tl">
                    <a:srgbClr val="000000">
                      <a:alpha val="43137"/>
                    </a:srgbClr>
                  </a:outerShdw>
                </a:effectLst>
              </a:rPr>
              <a:t>Mô </a:t>
            </a:r>
            <a:r>
              <a:rPr lang="vi-VN" sz="3600" b="1" dirty="0" err="1">
                <a:solidFill>
                  <a:schemeClr val="accent4">
                    <a:lumMod val="90000"/>
                    <a:lumOff val="10000"/>
                  </a:schemeClr>
                </a:solidFill>
                <a:effectLst>
                  <a:outerShdw blurRad="38100" dist="38100" dir="2700000" algn="tl">
                    <a:srgbClr val="000000">
                      <a:alpha val="43137"/>
                    </a:srgbClr>
                  </a:outerShdw>
                </a:effectLst>
              </a:rPr>
              <a:t>hình</a:t>
            </a:r>
            <a:r>
              <a:rPr lang="vi-VN" sz="3600" b="1" dirty="0">
                <a:solidFill>
                  <a:schemeClr val="accent4">
                    <a:lumMod val="90000"/>
                    <a:lumOff val="10000"/>
                  </a:schemeClr>
                </a:solidFill>
                <a:effectLst>
                  <a:outerShdw blurRad="38100" dist="38100" dir="2700000" algn="tl">
                    <a:srgbClr val="000000">
                      <a:alpha val="43137"/>
                    </a:srgbClr>
                  </a:outerShdw>
                </a:effectLst>
              </a:rPr>
              <a:t> VPN </a:t>
            </a:r>
            <a:r>
              <a:rPr lang="vi-VN" sz="3600" b="1" dirty="0" err="1">
                <a:solidFill>
                  <a:schemeClr val="accent4">
                    <a:lumMod val="90000"/>
                    <a:lumOff val="10000"/>
                  </a:schemeClr>
                </a:solidFill>
                <a:effectLst>
                  <a:outerShdw blurRad="38100" dist="38100" dir="2700000" algn="tl">
                    <a:srgbClr val="000000">
                      <a:alpha val="43137"/>
                    </a:srgbClr>
                  </a:outerShdw>
                </a:effectLst>
              </a:rPr>
              <a:t>Site</a:t>
            </a:r>
            <a:r>
              <a:rPr lang="vi-VN" sz="3600" b="1" dirty="0">
                <a:solidFill>
                  <a:schemeClr val="accent4">
                    <a:lumMod val="90000"/>
                    <a:lumOff val="10000"/>
                  </a:schemeClr>
                </a:solidFill>
                <a:effectLst>
                  <a:outerShdw blurRad="38100" dist="38100" dir="2700000" algn="tl">
                    <a:srgbClr val="000000">
                      <a:alpha val="43137"/>
                    </a:srgbClr>
                  </a:outerShdw>
                </a:effectLst>
              </a:rPr>
              <a:t> to </a:t>
            </a:r>
            <a:r>
              <a:rPr lang="vi-VN" sz="3600" b="1" dirty="0" err="1">
                <a:solidFill>
                  <a:schemeClr val="accent4">
                    <a:lumMod val="90000"/>
                    <a:lumOff val="10000"/>
                  </a:schemeClr>
                </a:solidFill>
                <a:effectLst>
                  <a:outerShdw blurRad="38100" dist="38100" dir="2700000" algn="tl">
                    <a:srgbClr val="000000">
                      <a:alpha val="43137"/>
                    </a:srgbClr>
                  </a:outerShdw>
                </a:effectLst>
              </a:rPr>
              <a:t>Site</a:t>
            </a:r>
            <a:endParaRPr lang="en-US" sz="3600" b="1" dirty="0">
              <a:solidFill>
                <a:schemeClr val="accent4">
                  <a:lumMod val="90000"/>
                  <a:lumOff val="1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8671363"/>
      </p:ext>
    </p:extLst>
  </p:cSld>
  <p:clrMapOvr>
    <a:masterClrMapping/>
  </p:clrMapOvr>
</p:sld>
</file>

<file path=ppt/theme/theme1.xml><?xml version="1.0" encoding="utf-8"?>
<a:theme xmlns:a="http://schemas.openxmlformats.org/drawingml/2006/main" name="SlidesMania">
  <a:themeElements>
    <a:clrScheme name="Simple Light">
      <a:dk1>
        <a:srgbClr val="775C51"/>
      </a:dk1>
      <a:lt1>
        <a:srgbClr val="FFFFFF"/>
      </a:lt1>
      <a:dk2>
        <a:srgbClr val="434343"/>
      </a:dk2>
      <a:lt2>
        <a:srgbClr val="D4AAA4"/>
      </a:lt2>
      <a:accent1>
        <a:srgbClr val="B2B2B2"/>
      </a:accent1>
      <a:accent2>
        <a:srgbClr val="D4AAA4"/>
      </a:accent2>
      <a:accent3>
        <a:srgbClr val="AFAFAF"/>
      </a:accent3>
      <a:accent4>
        <a:srgbClr val="171717"/>
      </a:accent4>
      <a:accent5>
        <a:srgbClr val="3C78D8"/>
      </a:accent5>
      <a:accent6>
        <a:srgbClr val="A64D79"/>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1246</TotalTime>
  <Words>2355</Words>
  <Application>Microsoft Office PowerPoint</Application>
  <PresentationFormat>Widescreen</PresentationFormat>
  <Paragraphs>599</Paragraphs>
  <Slides>26</Slides>
  <Notes>25</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26</vt:i4>
      </vt:variant>
    </vt:vector>
  </HeadingPairs>
  <TitlesOfParts>
    <vt:vector size="41" baseType="lpstr">
      <vt:lpstr>.VnTime</vt:lpstr>
      <vt:lpstr>Abril Fatface</vt:lpstr>
      <vt:lpstr>Aharoni</vt:lpstr>
      <vt:lpstr>Aldrich</vt:lpstr>
      <vt:lpstr>Arial</vt:lpstr>
      <vt:lpstr>Barlow Condensed</vt:lpstr>
      <vt:lpstr>Calibri</vt:lpstr>
      <vt:lpstr>Griffy</vt:lpstr>
      <vt:lpstr>Poppins</vt:lpstr>
      <vt:lpstr>Poppins ExtraBold</vt:lpstr>
      <vt:lpstr>Sitka Text</vt:lpstr>
      <vt:lpstr>Times New Roman</vt:lpstr>
      <vt:lpstr>UVN Viet Sach</vt:lpstr>
      <vt:lpstr>Wingdings</vt:lpstr>
      <vt:lpstr>SlidesMania</vt:lpstr>
      <vt:lpstr>PowerPoint Presentation</vt:lpstr>
      <vt:lpstr>PowerPoint Presentation</vt:lpstr>
      <vt:lpstr>PowerPoint Presentation</vt:lpstr>
      <vt:lpstr>Công ty Outsource O-UIT có 1 trụ sở chính tại Thủ Đức có 5 tầng và một chi nhánh ở quận 3</vt:lpstr>
      <vt:lpstr>Mục tiêu &amp; yêu cầu</vt:lpstr>
      <vt:lpstr>Công ty Outsource O-UIT có 1 trụ sở chính tại Thủ Đức có 5 tầng và một chi nhánh ở quận 3</vt:lpstr>
      <vt:lpstr>Phân tích &amp; Nhu cầu sử dụng</vt:lpstr>
      <vt:lpstr>Option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Mạng</dc:title>
  <cp:lastModifiedBy>dang hai</cp:lastModifiedBy>
  <cp:revision>37</cp:revision>
  <dcterms:modified xsi:type="dcterms:W3CDTF">2023-03-23T13:59:01Z</dcterms:modified>
</cp:coreProperties>
</file>