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22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0D27-BFD3-9547-8A67-74E2F5F0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64E10-DBAF-9E4A-8859-B3F07D2B8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5374-606C-CB44-AC51-83E742B5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FEFC-2A25-F040-8AFC-45C25AC5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63312-F882-1346-B7E1-FE76619E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3FE8-7EAE-AE43-B1CF-EDAEA12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18FC3-98B4-A140-B26C-2DB6C932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7D4F-A506-AB44-9A90-1BEEA4AC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3DDB-0D3A-BF41-8649-CCECEDD7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E8D9-356E-CC4B-8E95-61CA7B00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8FA5-C698-6D44-B3DA-03E52B799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7B3F6-14BE-F34D-8CE8-196EA6DEF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5175-5714-8D4F-9063-3D56A58D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BD78-4F0B-3243-B570-73B55151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93DB-53D3-9343-AB58-B39476FA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324-802E-924F-BBAE-69EC5DC8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9158-EA9E-EA46-8E4D-F7D8D965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6D1F-D8A9-A741-A23A-3ECF301F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8700-BCF2-444E-B741-AC899409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0FC8-CFE3-9146-9D75-2A69A63B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2FF1-79C4-C348-A589-3439BD9C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3D9C-BEA9-D74D-B175-CD87D193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C812-B7E7-5347-BE0B-9F4D05D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7BED-6D77-C44C-823D-24BF80DB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531A-EBC5-6E4C-AC99-AE1BF9EB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8671-AFFF-724C-B326-EAEFA09E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9015-40FF-BA49-958E-878446C9E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77071-3702-DF40-BA4F-734A86907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0404-D652-D241-BB6F-93C56090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4C6B-8703-1341-9E94-9516A7B3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A1FA-5051-8948-A423-E99C3CA6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5B7A-7D5B-4246-89DB-5172699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8680C-1FE1-6147-B140-D907AB96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984E-11A3-CF49-A287-7B150A76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76D3-8C1B-6641-A7C5-B0B4E8238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31C4D-0077-314F-8015-50818F95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53A98-E41C-C941-8BB4-3D253A20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3EC2B-2C71-BC41-B1FE-940752D7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CD691-7583-9D4C-B80B-1CB82929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96C2-FB8E-AD41-8167-526C45D1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1641E-2196-0E44-8D9E-8C430D7D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027B3-16AF-9C4F-AF6C-FD6B92EC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2CD5D-7AF9-FA4E-85C1-DA51C9FD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B8188-01A8-2547-8BA5-099415DC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5D9ED-F429-894F-87FF-DB4BAE6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8C63-D766-5F4E-9691-35E5F295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5A8C-B151-9144-83B4-BD74C306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CA9E-565A-384F-80F7-57B62A42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37142-7A16-D847-9C81-552D97DB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B6C91-02BE-4746-A4B0-E708F9F5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1224-9CE1-024F-AA11-C8F6D62D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90993-BCFA-B848-A421-491F7E93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008-726B-E343-9779-BBEF5B5D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8C4D9-5CE1-294F-8E94-49654ABC4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C5335-7936-AF44-94C1-98670CAB3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E4EE-810B-8A45-8EFD-25D5F013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0170-F0E6-604D-9ED9-59D0EB35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8774-28B4-D045-B0DA-C9A5BFFD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ABE0D-3E42-9C4A-AB95-672694A8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680E-EAD0-DE48-A3B0-A476916D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83FC-3756-2048-902E-70458F726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899F-17BD-8C41-88A7-216A70464DBD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6663-4A6C-7D49-B035-0B4CA135F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91CA-40F0-4541-8DA2-F1BF9CB67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D8C5-A9A1-3843-AFB6-84E94A24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19D9B-2C3D-B646-A601-0F2F6EB8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8" y="228600"/>
            <a:ext cx="11785600" cy="6629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01F30E-3003-4E43-AEC0-B45D9D540070}"/>
              </a:ext>
            </a:extLst>
          </p:cNvPr>
          <p:cNvSpPr/>
          <p:nvPr/>
        </p:nvSpPr>
        <p:spPr>
          <a:xfrm>
            <a:off x="6688667" y="1303867"/>
            <a:ext cx="3793066" cy="4301066"/>
          </a:xfrm>
          <a:prstGeom prst="rect">
            <a:avLst/>
          </a:prstGeom>
          <a:noFill/>
          <a:ln w="1111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F224C-70C0-044B-B46D-04FA6B753579}"/>
              </a:ext>
            </a:extLst>
          </p:cNvPr>
          <p:cNvSpPr txBox="1"/>
          <p:nvPr/>
        </p:nvSpPr>
        <p:spPr>
          <a:xfrm>
            <a:off x="7281334" y="2218267"/>
            <a:ext cx="6942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X1</a:t>
            </a:r>
          </a:p>
          <a:p>
            <a:endParaRPr lang="en-US" sz="3000" dirty="0"/>
          </a:p>
          <a:p>
            <a:r>
              <a:rPr lang="en-US" sz="3000" dirty="0"/>
              <a:t>X2</a:t>
            </a:r>
          </a:p>
          <a:p>
            <a:endParaRPr lang="en-US" sz="3000" dirty="0"/>
          </a:p>
          <a:p>
            <a:r>
              <a:rPr lang="en-US" sz="3000" dirty="0"/>
              <a:t>X3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B0B9F-36D5-BA41-99BB-ED9AA19B9ABA}"/>
              </a:ext>
            </a:extLst>
          </p:cNvPr>
          <p:cNvSpPr txBox="1"/>
          <p:nvPr/>
        </p:nvSpPr>
        <p:spPr>
          <a:xfrm>
            <a:off x="7484535" y="4958516"/>
            <a:ext cx="3386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[W1, W2, W3],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F0F1B-67A8-3241-8EF5-9EDE265C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00" y="2692259"/>
            <a:ext cx="2041000" cy="13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2020-01-20T16:29:39Z</dcterms:created>
  <dcterms:modified xsi:type="dcterms:W3CDTF">2020-01-21T14:59:49Z</dcterms:modified>
</cp:coreProperties>
</file>