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61"/>
    <p:restoredTop sz="94686"/>
  </p:normalViewPr>
  <p:slideViewPr>
    <p:cSldViewPr snapToGrid="0" snapToObjects="1">
      <p:cViewPr varScale="1">
        <p:scale>
          <a:sx n="76" d="100"/>
          <a:sy n="76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2E7F-9403-A947-BADA-52478634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1E532-417A-5448-98F8-F0E722D0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9675-CD11-5A48-9EAB-615398AC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AF322-25D5-A546-8501-C98CF92E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8611-8FC6-754D-B26A-24358FF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56FB-E4D8-994F-B26C-071EE427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647D7-92AF-6244-ACFD-AB9D5D3BA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14841-1656-5F4C-B1AF-139FEFEE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85022-B9BB-8045-894B-185F07C5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ACD7-EF45-0D4A-9352-293A51C0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1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544E-FC2F-634C-98B8-F4340A0A6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B1F9A-A15A-4A47-B059-57DCFE9D9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DDEF-E6CA-704A-9352-E3EC4FE5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01580-219C-A547-BB07-9676D1E3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4DE4-62CD-A14F-886F-FD0B69E6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9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0E5C-1A25-6641-A607-C38562A4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34D6-00D2-6946-9EDA-04CF96FB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BAC73-9D37-D143-8841-1955AAFF2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E43D-C9C6-3848-9441-FD411BDB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93F2-7B06-C74A-B66D-50F30B64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0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329A-E5BC-BF4D-ADFF-9F16F1EB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DEE33-F0F0-7A48-B40F-195355C79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24A85-23DA-134B-B561-16A699BD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DF30-42CA-CA4A-95EF-8AF00B0A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01F9-8A14-6A4D-92FC-86073D0C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363E-965E-C740-96B0-D43A5127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C5C5D-22A5-6F4C-B5C3-2F3D6004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36DEA-F89D-4C40-8643-6B26384E2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494D0-75F1-AB40-8C72-28B0FB57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E5B63-014C-FA44-8AAC-BD04BD1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8DEF2-6C05-FA46-898F-5CAC31B9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E7DD-9C90-2D4C-9A63-C5CF174B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85A9E-D296-8A43-BDE3-8F279F54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83694-2107-5D40-88F0-35FED6C7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FAB04-073D-C649-8879-553AE0D9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2728E-7A17-284E-90FC-39670EF6F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D9FC-C3ED-EB49-ABD0-FDC6956F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9AC43-0CC5-584B-AA70-1414F050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E2BC0-683E-BF4B-9133-6049C396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4762-62C1-B745-A336-1EE5068E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969A9-C71F-0647-A24C-6A6E7E80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3CE74-80CC-3F46-8CB6-FEF6F399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B7350-948E-BE4C-AA64-0696EDB0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9E1B4-E9DB-254E-A525-5B0A7773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6CDC2-A303-5340-AEEE-FF58B9BE9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419ED-27FB-4547-B645-744D9BB4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2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C512-F9F8-9E47-9538-490BCA3C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D312-CE8E-DD46-AD07-F5B03A74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FD35B-4071-DC45-B769-2A843A35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4AC7-6EEB-D344-9457-6EDEA151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4A7A4-71F1-7647-8034-167AE8DF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D3A7-301D-4842-AADE-B421476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F536-BBC1-FC4C-A570-8363F392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E7ADE-F55D-A34F-B6CC-5D961BC6C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198A2-47DF-D642-A581-781533D3B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B69B3-F162-8A42-B9ED-D81149914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5FD3-C07A-1D40-955C-69C06130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5B0CE-2924-DB45-83EA-32AEAF09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C73E3-F4F6-2947-AB9E-4C98B258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B7EB-2EC1-9F4F-BCEA-C7411BF2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FE8-770E-FB4D-A65B-E0CD262AF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D1171-CC2E-2045-BC1E-09C36EE082D7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4B20-FF46-CD47-AB2E-FEE5C8BBD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8ACF5-A9E0-4247-9E4D-667BFDC26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D67C-9115-FE4D-8AF2-10118B750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1EFC5-FD4A-E84A-8F95-7D735ED14B99}"/>
              </a:ext>
            </a:extLst>
          </p:cNvPr>
          <p:cNvSpPr txBox="1"/>
          <p:nvPr/>
        </p:nvSpPr>
        <p:spPr>
          <a:xfrm>
            <a:off x="9044613" y="2384290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1i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84BE9-AD38-9F48-BABB-63BC5BE5CDDD}"/>
              </a:ext>
            </a:extLst>
          </p:cNvPr>
          <p:cNvSpPr txBox="1"/>
          <p:nvPr/>
        </p:nvSpPr>
        <p:spPr>
          <a:xfrm>
            <a:off x="9044613" y="3806690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2i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B23880-4102-4F40-BE73-C6CD490B680C}"/>
                  </a:ext>
                </a:extLst>
              </p:cNvPr>
              <p:cNvSpPr txBox="1"/>
              <p:nvPr/>
            </p:nvSpPr>
            <p:spPr>
              <a:xfrm>
                <a:off x="5759545" y="3092176"/>
                <a:ext cx="781878" cy="70788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4000" baseline="-25000" dirty="0"/>
                  <a:t>i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B23880-4102-4F40-BE73-C6CD490B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45" y="3092176"/>
                <a:ext cx="781878" cy="707886"/>
              </a:xfrm>
              <a:prstGeom prst="rect">
                <a:avLst/>
              </a:prstGeom>
              <a:blipFill>
                <a:blip r:embed="rId2"/>
                <a:stretch>
                  <a:fillRect l="-9375" b="-28814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9D5F73D-907D-D04B-A0E5-E66F5A7497D9}"/>
              </a:ext>
            </a:extLst>
          </p:cNvPr>
          <p:cNvSpPr txBox="1"/>
          <p:nvPr/>
        </p:nvSpPr>
        <p:spPr>
          <a:xfrm>
            <a:off x="2474477" y="1669776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r>
              <a:rPr lang="en-US" sz="4000" baseline="-25000" dirty="0"/>
              <a:t>1i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AED20-C39B-6B4D-9AC5-EDCFA107D841}"/>
              </a:ext>
            </a:extLst>
          </p:cNvPr>
          <p:cNvSpPr txBox="1"/>
          <p:nvPr/>
        </p:nvSpPr>
        <p:spPr>
          <a:xfrm>
            <a:off x="2474477" y="4514576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r>
              <a:rPr lang="en-US" sz="4000" baseline="-25000" dirty="0"/>
              <a:t>3i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DAE2F-F003-BC4D-8EE0-1F60954ACE28}"/>
              </a:ext>
            </a:extLst>
          </p:cNvPr>
          <p:cNvSpPr txBox="1"/>
          <p:nvPr/>
        </p:nvSpPr>
        <p:spPr>
          <a:xfrm>
            <a:off x="2474477" y="3092176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r>
              <a:rPr lang="en-US" sz="4000" baseline="-25000" dirty="0"/>
              <a:t>2i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211BC-5BFA-EF42-BBB1-D78586794C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56355" y="2023719"/>
            <a:ext cx="2246981" cy="1253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B8B01-E9D1-1C48-8387-7F5DB08B355A}"/>
              </a:ext>
            </a:extLst>
          </p:cNvPr>
          <p:cNvCxnSpPr>
            <a:cxnSpLocks/>
          </p:cNvCxnSpPr>
          <p:nvPr/>
        </p:nvCxnSpPr>
        <p:spPr>
          <a:xfrm>
            <a:off x="3256355" y="3399644"/>
            <a:ext cx="2246981" cy="6276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EC96B-BDA2-1C42-9E91-CE37EE948C3D}"/>
              </a:ext>
            </a:extLst>
          </p:cNvPr>
          <p:cNvCxnSpPr>
            <a:cxnSpLocks/>
          </p:cNvCxnSpPr>
          <p:nvPr/>
        </p:nvCxnSpPr>
        <p:spPr>
          <a:xfrm flipV="1">
            <a:off x="3230586" y="3800062"/>
            <a:ext cx="2272750" cy="9755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F969B-38B3-1742-B11C-8C9D4C20BD8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797632" y="3589869"/>
            <a:ext cx="2246981" cy="57076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B43FA-FD16-1E4A-8D4E-1DABB931740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97632" y="2738233"/>
            <a:ext cx="2246981" cy="6614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5294A8-3624-B14C-AC65-202295934D40}"/>
              </a:ext>
            </a:extLst>
          </p:cNvPr>
          <p:cNvSpPr txBox="1"/>
          <p:nvPr/>
        </p:nvSpPr>
        <p:spPr>
          <a:xfrm>
            <a:off x="4038232" y="1711650"/>
            <a:ext cx="1075637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wx</a:t>
            </a:r>
            <a:r>
              <a:rPr lang="en-US" sz="4000" baseline="-250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604A-DDC4-414D-A425-65C715C5DDEB}"/>
              </a:ext>
            </a:extLst>
          </p:cNvPr>
          <p:cNvSpPr txBox="1"/>
          <p:nvPr/>
        </p:nvSpPr>
        <p:spPr>
          <a:xfrm>
            <a:off x="3560417" y="2757189"/>
            <a:ext cx="1075637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wx</a:t>
            </a:r>
            <a:r>
              <a:rPr lang="en-US" sz="4000" baseline="-250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4294D7-5B80-A84D-96CB-06ED34D89BBB}"/>
              </a:ext>
            </a:extLst>
          </p:cNvPr>
          <p:cNvSpPr txBox="1"/>
          <p:nvPr/>
        </p:nvSpPr>
        <p:spPr>
          <a:xfrm>
            <a:off x="3951356" y="4220311"/>
            <a:ext cx="1075637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wx</a:t>
            </a:r>
            <a:r>
              <a:rPr lang="en-US" sz="4000" baseline="-250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975204-C35D-244E-B758-6D2358E29B4B}"/>
              </a:ext>
            </a:extLst>
          </p:cNvPr>
          <p:cNvSpPr txBox="1"/>
          <p:nvPr/>
        </p:nvSpPr>
        <p:spPr>
          <a:xfrm>
            <a:off x="6930889" y="2403246"/>
            <a:ext cx="1075637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wy</a:t>
            </a:r>
            <a:r>
              <a:rPr lang="en-US" sz="4000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68C3A-76A2-5D42-A1F0-B3246B14BFAE}"/>
              </a:ext>
            </a:extLst>
          </p:cNvPr>
          <p:cNvSpPr txBox="1"/>
          <p:nvPr/>
        </p:nvSpPr>
        <p:spPr>
          <a:xfrm>
            <a:off x="6930889" y="3799052"/>
            <a:ext cx="1075637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wy</a:t>
            </a:r>
            <a:r>
              <a:rPr lang="en-US" sz="40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674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F1EFC5-FD4A-E84A-8F95-7D735ED14B99}"/>
              </a:ext>
            </a:extLst>
          </p:cNvPr>
          <p:cNvSpPr txBox="1"/>
          <p:nvPr/>
        </p:nvSpPr>
        <p:spPr>
          <a:xfrm>
            <a:off x="9044613" y="2384290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1i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84BE9-AD38-9F48-BABB-63BC5BE5CDDD}"/>
              </a:ext>
            </a:extLst>
          </p:cNvPr>
          <p:cNvSpPr txBox="1"/>
          <p:nvPr/>
        </p:nvSpPr>
        <p:spPr>
          <a:xfrm>
            <a:off x="9044613" y="3806690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y</a:t>
            </a:r>
            <a:r>
              <a:rPr lang="en-US" sz="4000" baseline="-25000" dirty="0"/>
              <a:t>2i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B23880-4102-4F40-BE73-C6CD490B680C}"/>
                  </a:ext>
                </a:extLst>
              </p:cNvPr>
              <p:cNvSpPr txBox="1"/>
              <p:nvPr/>
            </p:nvSpPr>
            <p:spPr>
              <a:xfrm>
                <a:off x="5759545" y="3092176"/>
                <a:ext cx="781878" cy="70788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4000" baseline="-25000" dirty="0"/>
                  <a:t>i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B23880-4102-4F40-BE73-C6CD490B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545" y="3092176"/>
                <a:ext cx="781878" cy="707886"/>
              </a:xfrm>
              <a:prstGeom prst="rect">
                <a:avLst/>
              </a:prstGeom>
              <a:blipFill>
                <a:blip r:embed="rId2"/>
                <a:stretch>
                  <a:fillRect l="-9375" b="-28814"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9D5F73D-907D-D04B-A0E5-E66F5A7497D9}"/>
              </a:ext>
            </a:extLst>
          </p:cNvPr>
          <p:cNvSpPr txBox="1"/>
          <p:nvPr/>
        </p:nvSpPr>
        <p:spPr>
          <a:xfrm>
            <a:off x="2474477" y="1669776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r>
              <a:rPr lang="en-US" sz="4000" baseline="-25000" dirty="0"/>
              <a:t>1i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AED20-C39B-6B4D-9AC5-EDCFA107D841}"/>
              </a:ext>
            </a:extLst>
          </p:cNvPr>
          <p:cNvSpPr txBox="1"/>
          <p:nvPr/>
        </p:nvSpPr>
        <p:spPr>
          <a:xfrm>
            <a:off x="2474477" y="4514576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r>
              <a:rPr lang="en-US" sz="4000" baseline="-25000" dirty="0"/>
              <a:t>3i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5DAE2F-F003-BC4D-8EE0-1F60954ACE28}"/>
              </a:ext>
            </a:extLst>
          </p:cNvPr>
          <p:cNvSpPr txBox="1"/>
          <p:nvPr/>
        </p:nvSpPr>
        <p:spPr>
          <a:xfrm>
            <a:off x="2474477" y="3092176"/>
            <a:ext cx="781878" cy="70788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x</a:t>
            </a:r>
            <a:r>
              <a:rPr lang="en-US" sz="4000" baseline="-25000" dirty="0"/>
              <a:t>2i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211BC-5BFA-EF42-BBB1-D78586794CB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56355" y="2023719"/>
            <a:ext cx="2246981" cy="125357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1B8B01-E9D1-1C48-8387-7F5DB08B355A}"/>
              </a:ext>
            </a:extLst>
          </p:cNvPr>
          <p:cNvCxnSpPr>
            <a:cxnSpLocks/>
          </p:cNvCxnSpPr>
          <p:nvPr/>
        </p:nvCxnSpPr>
        <p:spPr>
          <a:xfrm>
            <a:off x="3256355" y="3399644"/>
            <a:ext cx="2246981" cy="6276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4EC96B-BDA2-1C42-9E91-CE37EE948C3D}"/>
              </a:ext>
            </a:extLst>
          </p:cNvPr>
          <p:cNvCxnSpPr>
            <a:cxnSpLocks/>
          </p:cNvCxnSpPr>
          <p:nvPr/>
        </p:nvCxnSpPr>
        <p:spPr>
          <a:xfrm flipV="1">
            <a:off x="3230586" y="3800062"/>
            <a:ext cx="2272750" cy="975507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F969B-38B3-1742-B11C-8C9D4C20BD8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797632" y="3589869"/>
            <a:ext cx="2246981" cy="570764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2B43FA-FD16-1E4A-8D4E-1DABB931740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97632" y="2738233"/>
            <a:ext cx="2246981" cy="661411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5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62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86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19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Danneman</dc:creator>
  <cp:lastModifiedBy>Nathan Danneman</cp:lastModifiedBy>
  <cp:revision>3</cp:revision>
  <dcterms:created xsi:type="dcterms:W3CDTF">2020-10-14T17:49:33Z</dcterms:created>
  <dcterms:modified xsi:type="dcterms:W3CDTF">2020-10-15T20:32:45Z</dcterms:modified>
</cp:coreProperties>
</file>