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986BBF-7076-417C-8499-B1A0C341D0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7F03BB-9BFB-4B9C-81CA-AC820FC6D4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867573DA-51B5-4B9F-9D6F-B79EE4FBD59C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"/>
          <p:cNvSpPr/>
          <p:nvPr/>
        </p:nvSpPr>
        <p:spPr>
          <a:xfrm>
            <a:off x="360" y="36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 flipH="1">
            <a:off x="-360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ED706A50-11D2-4AB7-A014-46CC8483F7E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9000360" y="270036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-179640" y="243036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360" y="522036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9720360" y="468036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9540360" y="342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8100360" y="468036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"/>
          <p:cNvSpPr/>
          <p:nvPr/>
        </p:nvSpPr>
        <p:spPr>
          <a:xfrm>
            <a:off x="7920360" y="540036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4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 idx="6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20A119CF-3902-4824-B74F-EF33ACFCB42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0" y="360"/>
            <a:ext cx="1008000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 flipH="1">
            <a:off x="-324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0" y="1260360"/>
            <a:ext cx="10260000" cy="449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A4CCB68E-43D5-46A1-A6EF-187516C41F5F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7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sldNum" idx="9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174E113B-DFD4-46C8-82C7-2B2CD4B10443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Noto Sans ExtraBold"/>
              </a:rPr>
              <a:t>Math&amp;PRG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640" cy="202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Noto Sans ExtraBold"/>
              </a:rPr>
              <a:t>Authors – Иван Динев 8A, Боримир Киров 8Б,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Noto Sans ExtraBold"/>
              </a:rPr>
              <a:t>Николай Димитров 8Б, Йоан Дражев 8А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1296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Our team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2286000" y="2514960"/>
            <a:ext cx="914040" cy="914040"/>
          </a:xfrm>
          <a:prstGeom prst="rect">
            <a:avLst/>
          </a:prstGeom>
          <a:ln w="18000">
            <a:noFill/>
          </a:ln>
        </p:spPr>
      </p:pic>
      <p:pic>
        <p:nvPicPr>
          <p:cNvPr id="59" name="" descr=""/>
          <p:cNvPicPr/>
          <p:nvPr/>
        </p:nvPicPr>
        <p:blipFill>
          <a:blip r:embed="rId2">
            <a:alphaModFix amt="70000"/>
          </a:blip>
          <a:stretch/>
        </p:blipFill>
        <p:spPr>
          <a:xfrm>
            <a:off x="3886560" y="2514600"/>
            <a:ext cx="914040" cy="914040"/>
          </a:xfrm>
          <a:prstGeom prst="rect">
            <a:avLst/>
          </a:prstGeom>
          <a:ln w="18000">
            <a:noFill/>
          </a:ln>
        </p:spPr>
      </p:pic>
      <p:pic>
        <p:nvPicPr>
          <p:cNvPr id="60" name="" descr=""/>
          <p:cNvPicPr/>
          <p:nvPr/>
        </p:nvPicPr>
        <p:blipFill>
          <a:blip r:embed="rId3">
            <a:alphaModFix amt="70000"/>
          </a:blip>
          <a:stretch/>
        </p:blipFill>
        <p:spPr>
          <a:xfrm>
            <a:off x="5486400" y="2514960"/>
            <a:ext cx="914400" cy="914040"/>
          </a:xfrm>
          <a:prstGeom prst="rect">
            <a:avLst/>
          </a:prstGeom>
          <a:ln w="18000">
            <a:noFill/>
          </a:ln>
        </p:spPr>
      </p:pic>
      <p:pic>
        <p:nvPicPr>
          <p:cNvPr id="61" name="" descr=""/>
          <p:cNvPicPr/>
          <p:nvPr/>
        </p:nvPicPr>
        <p:blipFill>
          <a:blip r:embed="rId4">
            <a:alphaModFix amt="70000"/>
          </a:blip>
          <a:stretch/>
        </p:blipFill>
        <p:spPr>
          <a:xfrm>
            <a:off x="7086600" y="2514960"/>
            <a:ext cx="914040" cy="914040"/>
          </a:xfrm>
          <a:prstGeom prst="rect">
            <a:avLst/>
          </a:prstGeom>
          <a:ln w="18000">
            <a:noFill/>
          </a:ln>
        </p:spPr>
      </p:pic>
      <p:sp>
        <p:nvSpPr>
          <p:cNvPr id="62" name=""/>
          <p:cNvSpPr txBox="1"/>
          <p:nvPr/>
        </p:nvSpPr>
        <p:spPr>
          <a:xfrm>
            <a:off x="2286000" y="3429000"/>
            <a:ext cx="9144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marL="91440"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Йоан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3854880" y="3428640"/>
            <a:ext cx="94572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Иван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5257800" y="3429000"/>
            <a:ext cx="140292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Боримир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7086600" y="3429000"/>
            <a:ext cx="1123920" cy="345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Николай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2514600" y="2183400"/>
            <a:ext cx="53424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630"/>
          </a:bodyPr>
          <a:p>
            <a:pPr marL="228600" indent="0">
              <a:spcAft>
                <a:spcPts val="1057"/>
              </a:spcAft>
              <a:buNone/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1135440" indent="-228600">
              <a:spcAft>
                <a:spcPts val="1057"/>
              </a:spcAft>
              <a:buNone/>
            </a:pPr>
            <a:r>
              <a:rPr b="0" lang="en-US" sz="2000" spc="-1" strike="noStrike">
                <a:solidFill>
                  <a:srgbClr val="dddddd"/>
                </a:solidFill>
                <a:latin typeface="Arial"/>
              </a:rPr>
              <a:t>1. Цел на проекта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1135440" indent="-228600">
              <a:spcAft>
                <a:spcPts val="1057"/>
              </a:spcAft>
              <a:buNone/>
            </a:pPr>
            <a:r>
              <a:rPr b="0" lang="en-US" sz="2000" spc="-1" strike="noStrike">
                <a:solidFill>
                  <a:srgbClr val="dddddd"/>
                </a:solidFill>
                <a:latin typeface="Arial"/>
              </a:rPr>
              <a:t>2. Основни етапи на реализация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1135440" indent="-228600">
              <a:spcAft>
                <a:spcPts val="1057"/>
              </a:spcAft>
              <a:buNone/>
            </a:pPr>
            <a:r>
              <a:rPr b="0" lang="en-US" sz="2000" spc="-1" strike="noStrike">
                <a:solidFill>
                  <a:srgbClr val="dddddd"/>
                </a:solidFill>
                <a:latin typeface="Arial"/>
              </a:rPr>
              <a:t>3. Реализация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1135440" indent="-228600">
              <a:spcAft>
                <a:spcPts val="1057"/>
              </a:spcAft>
              <a:buNone/>
            </a:pPr>
            <a:r>
              <a:rPr b="0" lang="en-US" sz="2000" spc="-1" strike="noStrike">
                <a:solidFill>
                  <a:srgbClr val="dddddd"/>
                </a:solidFill>
                <a:latin typeface="Arial"/>
              </a:rPr>
              <a:t>4. Описание на приложението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1135440" indent="-228600">
              <a:spcAft>
                <a:spcPts val="1057"/>
              </a:spcAft>
              <a:buNone/>
            </a:pPr>
            <a:r>
              <a:rPr b="0" lang="en-US" sz="2000" spc="-1" strike="noStrike">
                <a:solidFill>
                  <a:srgbClr val="dddddd"/>
                </a:solidFill>
                <a:latin typeface="Arial"/>
              </a:rPr>
              <a:t>5. Заключение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3809160" y="1371600"/>
            <a:ext cx="2591640" cy="6858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solidFill>
                  <a:srgbClr val="dddddd"/>
                </a:solidFill>
                <a:latin typeface="Arial"/>
              </a:rPr>
              <a:t>Съдържание</a:t>
            </a:r>
            <a:r>
              <a:rPr b="0" lang="en-US" sz="1600" spc="-1" strike="noStrike">
                <a:solidFill>
                  <a:srgbClr val="dddddd"/>
                </a:solidFill>
                <a:latin typeface="Arial"/>
              </a:rPr>
              <a:t>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/>
          </p:nvPr>
        </p:nvSpPr>
        <p:spPr>
          <a:xfrm>
            <a:off x="372600" y="9144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057"/>
              </a:spcAft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 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Сайтът се състои от основна страница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– “Home”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и четири категории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– “Concepts”, “C++”, “Examples”, “Contact”.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2241360" y="2057400"/>
            <a:ext cx="5988240" cy="28861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Използвани приложения: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20574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Github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Microsoft Teams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Microsoft Word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Microsoft PowerPoint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Visual Studio Code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/>
          </p:nvPr>
        </p:nvSpPr>
        <p:spPr>
          <a:xfrm>
            <a:off x="601200" y="14976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057"/>
              </a:spcAft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За реализацията на нашият сайт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“Mathematics and Programming”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сме използвали уеб базираните технологии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HTML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и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CSS.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Те са ключовият инструмент за създаването на структурата на сайта както и неговия интерфейс. Проектът е интегриран в средата за разработване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Visual Studio Code.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867960" y="3153960"/>
            <a:ext cx="1646640" cy="1646640"/>
          </a:xfrm>
          <a:prstGeom prst="rect">
            <a:avLst/>
          </a:prstGeom>
          <a:ln w="18000">
            <a:noFill/>
          </a:ln>
        </p:spPr>
      </p:pic>
      <p:pic>
        <p:nvPicPr>
          <p:cNvPr id="75" name="" descr=""/>
          <p:cNvPicPr/>
          <p:nvPr/>
        </p:nvPicPr>
        <p:blipFill>
          <a:blip r:embed="rId2">
            <a:alphaModFix amt="70000"/>
          </a:blip>
          <a:stretch/>
        </p:blipFill>
        <p:spPr>
          <a:xfrm>
            <a:off x="4114800" y="3200400"/>
            <a:ext cx="1143000" cy="1611360"/>
          </a:xfrm>
          <a:prstGeom prst="rect">
            <a:avLst/>
          </a:prstGeom>
          <a:ln w="18000">
            <a:noFill/>
          </a:ln>
        </p:spPr>
      </p:pic>
      <p:pic>
        <p:nvPicPr>
          <p:cNvPr id="76" name="" descr=""/>
          <p:cNvPicPr/>
          <p:nvPr/>
        </p:nvPicPr>
        <p:blipFill>
          <a:blip r:embed="rId3">
            <a:alphaModFix amt="70000"/>
          </a:blip>
          <a:stretch/>
        </p:blipFill>
        <p:spPr>
          <a:xfrm>
            <a:off x="7022160" y="3429000"/>
            <a:ext cx="1436040" cy="14302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Благодарим за вниманието!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LibreOffice/24.2.3.2$Linux_X86_64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2024-06-16T20:11:33Z</dcterms:created>
  <dc:creator/>
  <dc:description/>
  <dc:language>en-US</dc:language>
  <cp:lastModifiedBy/>
  <dcterms:modified xsi:type="dcterms:W3CDTF">2024-06-16T21:22:04Z</dcterms:modified>
  <cp:revision>2</cp:revision>
  <dc:subject/>
  <dc:title>Lights</dc:title>
</cp:coreProperties>
</file>