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8" r:id="rId4"/>
    <p:sldId id="278" r:id="rId5"/>
    <p:sldId id="270" r:id="rId6"/>
    <p:sldId id="272" r:id="rId7"/>
    <p:sldId id="271" r:id="rId8"/>
    <p:sldId id="279" r:id="rId9"/>
    <p:sldId id="273" r:id="rId10"/>
    <p:sldId id="277" r:id="rId11"/>
    <p:sldId id="274" r:id="rId12"/>
    <p:sldId id="275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2678C-0111-3214-8083-81519992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1A59A07-1A7C-3BDC-6678-DB732825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41AF0A-5698-CCE9-6BBD-5BDF4560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912EAB-CCFA-CA62-040D-5536EF80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014441-C1F2-7E6D-69EA-5D3874A3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327A0F-A4D0-6C1F-36E8-2E74D2BD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0C6EA82-1A79-A794-2EDB-A52FB3BA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85B487-A752-C6C3-497B-E7FE33DE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FDFDAF-5960-0B17-9F44-B37E8F55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823BBD0-C01E-EC4F-A2FA-E4627681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A68BBB9-35AB-A8F7-2DDC-C0CD1C166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39079F1-0545-36A0-C254-B2EF7945A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9BE4D9F-363A-8497-BEBF-76825FFC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2EEC915-0CE7-D338-9F92-10B5528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E96BFE2-8311-3D2D-442F-43C882E6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12B24D-379A-0831-6F0D-7240351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7AD76E-FE07-C3BE-EFA5-5D549E2F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6FB70F-4C03-119F-1E0B-6D636A07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79B2EF-4194-290F-4387-78B6D9A0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E73B-D014-A1DA-ABCC-2E49C131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4460C4-2F48-3A24-F724-FDC44289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024B603-4FEE-E750-A891-2954A184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14742B-E202-6430-060C-CCD69760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BBE8A7B-F75C-3661-F44B-A85EE83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33EDED-0A8B-2102-DA0C-0EF17AC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CDBC92-9A53-8C94-C4CC-291CD281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E4C068-7AA8-E275-D502-60739A63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C7F77C-8C64-E12F-AA20-29245771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062281-AD42-A8C5-7BD7-CF31B122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A9E2208-DD26-4317-18E5-6D6E7C0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D907650-F943-9B8A-862C-27925DB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27315C-DF7A-470A-E1D2-14F83086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4B561B3-0B4D-9459-BADA-013F45D9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2A06F1E-8953-DF6A-135E-86B424CB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D7204A7-F07B-F839-81BE-7FA212CC4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FEA3396-9693-A86A-B074-4D6000EB5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6B55E89-62FE-FE9E-FF14-CD1F82ED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660819F-7D21-59B0-D607-A061FD5D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53800FE-E5A3-1126-9FC8-5D9D9C8B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6A364C-8769-1874-A7A8-51761008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2925EE1-9535-C178-0390-6610C82F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00C10B6-7484-570D-EA5C-E3035EC3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0AA0409-932F-CCCB-A591-9B0C2DC7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CA47BA6-B1EC-4030-C0D5-D483E1AF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3BC4EAA-C53E-AD75-6827-2B5F23ED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5728E45-05C3-014D-F9AD-A7F61F80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CDA1B0-AAE8-3348-18F8-740A1F7F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512566-797F-AB55-C299-297803D6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1A2797A-8E2C-4E04-D4B4-2E4E9155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8DD81F2-4323-0F68-F101-51B78DCB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FB41573-2186-3BF6-7DC8-AA4640EE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E241C3B-82AA-64FC-AF33-33C944CD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97E8E8-700F-B665-E3B3-72667532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25F0FF1-5620-08A4-AF4F-8B42173CF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DD9EA6E-A45A-48E8-2D2E-D16900DED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9F7B27A-A49B-1B4A-1392-97FD6CAE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F971CB-D8BE-AFDB-A6F5-E7894856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8DA3FC7-048B-5647-FE57-86DB3EFE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3A4AC9A-998D-A077-0CB4-BD738037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B8BA654-76B1-17C0-FD18-1F4D8ED5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0AEEE9-2E6B-349F-1E3E-A48B72EDC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E6BE3-B3DA-42B8-B3C1-FD35CF93FC1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354D5A-7AD7-B554-51F5-30647BBE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7EAA6D-9918-2B32-A14F-D65A8CF79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692F3-05F0-4097-88C6-6435CE92E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79D39C26-126E-46B2-BDA0-FB4C0D10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75" y="65704"/>
            <a:ext cx="6934729" cy="679229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55BDBAC-7FEA-4B4B-EE3F-3156B61ED108}"/>
              </a:ext>
            </a:extLst>
          </p:cNvPr>
          <p:cNvSpPr txBox="1"/>
          <p:nvPr/>
        </p:nvSpPr>
        <p:spPr>
          <a:xfrm>
            <a:off x="1486414" y="2453833"/>
            <a:ext cx="1874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OTA PCB</a:t>
            </a:r>
          </a:p>
        </p:txBody>
      </p:sp>
    </p:spTree>
    <p:extLst>
      <p:ext uri="{BB962C8B-B14F-4D97-AF65-F5344CB8AC3E}">
        <p14:creationId xmlns:p14="http://schemas.microsoft.com/office/powerpoint/2010/main" val="270037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94BFCA5B-F06D-CF47-BFDC-E5E6B244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7" y="830072"/>
            <a:ext cx="5350026" cy="519785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B5ADE24-6C29-3154-0FAF-557223C6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30" y="830072"/>
            <a:ext cx="5414110" cy="5197855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B046BA6-B9C8-4E75-AC6F-7839CE19E3FC}"/>
              </a:ext>
            </a:extLst>
          </p:cNvPr>
          <p:cNvSpPr txBox="1"/>
          <p:nvPr/>
        </p:nvSpPr>
        <p:spPr>
          <a:xfrm>
            <a:off x="2926948" y="127820"/>
            <a:ext cx="6748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SENSOR PCB VIEW NO 3D BODIES 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14CAE47-E1BE-DB7A-E189-6FD9F81C59CD}"/>
              </a:ext>
            </a:extLst>
          </p:cNvPr>
          <p:cNvSpPr txBox="1"/>
          <p:nvPr/>
        </p:nvSpPr>
        <p:spPr>
          <a:xfrm>
            <a:off x="1708861" y="6176181"/>
            <a:ext cx="3237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5D94183-E130-8B01-64BE-5CE543C5E299}"/>
              </a:ext>
            </a:extLst>
          </p:cNvPr>
          <p:cNvSpPr txBox="1"/>
          <p:nvPr/>
        </p:nvSpPr>
        <p:spPr>
          <a:xfrm>
            <a:off x="7791552" y="6176181"/>
            <a:ext cx="3237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2911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7FC86C0B-A0C1-DAD8-A6DB-2449D344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23" y="213864"/>
            <a:ext cx="6773220" cy="643027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7F0FFD3-846B-898D-B740-A4A0993AC4A6}"/>
              </a:ext>
            </a:extLst>
          </p:cNvPr>
          <p:cNvSpPr txBox="1"/>
          <p:nvPr/>
        </p:nvSpPr>
        <p:spPr>
          <a:xfrm>
            <a:off x="1088317" y="1799304"/>
            <a:ext cx="3237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SENSOR PCB VIEW FRONT</a:t>
            </a:r>
          </a:p>
        </p:txBody>
      </p:sp>
    </p:spTree>
    <p:extLst>
      <p:ext uri="{BB962C8B-B14F-4D97-AF65-F5344CB8AC3E}">
        <p14:creationId xmlns:p14="http://schemas.microsoft.com/office/powerpoint/2010/main" val="420818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AFED8D1-C491-3897-E7CA-35D21F0D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414" y="187600"/>
            <a:ext cx="6582694" cy="632548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07E9A65-D8DD-047A-A63F-D2E9E0BF3AC2}"/>
              </a:ext>
            </a:extLst>
          </p:cNvPr>
          <p:cNvSpPr txBox="1"/>
          <p:nvPr/>
        </p:nvSpPr>
        <p:spPr>
          <a:xfrm>
            <a:off x="1186640" y="1956620"/>
            <a:ext cx="3237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SENSOR PCB VIEW BACK</a:t>
            </a:r>
          </a:p>
        </p:txBody>
      </p:sp>
    </p:spTree>
    <p:extLst>
      <p:ext uri="{BB962C8B-B14F-4D97-AF65-F5344CB8AC3E}">
        <p14:creationId xmlns:p14="http://schemas.microsoft.com/office/powerpoint/2010/main" val="33917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C459E04-F630-40A9-6119-C625C903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780680"/>
            <a:ext cx="11955543" cy="5296639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D43CD2D-4743-5B61-4025-BC52E02287A4}"/>
              </a:ext>
            </a:extLst>
          </p:cNvPr>
          <p:cNvSpPr/>
          <p:nvPr/>
        </p:nvSpPr>
        <p:spPr>
          <a:xfrm>
            <a:off x="206477" y="5545394"/>
            <a:ext cx="6518788" cy="580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488C52E-B508-1DB0-192B-D3242C30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68" y="361522"/>
            <a:ext cx="6392167" cy="613495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81C6FD7-C187-B7EB-ED35-177932B41F7A}"/>
              </a:ext>
            </a:extLst>
          </p:cNvPr>
          <p:cNvSpPr txBox="1"/>
          <p:nvPr/>
        </p:nvSpPr>
        <p:spPr>
          <a:xfrm>
            <a:off x="1845230" y="1951672"/>
            <a:ext cx="268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OTA PCB NO 3D VIEW BODIES</a:t>
            </a:r>
          </a:p>
        </p:txBody>
      </p:sp>
    </p:spTree>
    <p:extLst>
      <p:ext uri="{BB962C8B-B14F-4D97-AF65-F5344CB8AC3E}">
        <p14:creationId xmlns:p14="http://schemas.microsoft.com/office/powerpoint/2010/main" val="219887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7579F293-E1EA-5523-0BB9-4266F479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41" y="213145"/>
            <a:ext cx="6790102" cy="6431709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008BC72-1896-2C1A-E115-0C6DAB3857C6}"/>
              </a:ext>
            </a:extLst>
          </p:cNvPr>
          <p:cNvSpPr txBox="1"/>
          <p:nvPr/>
        </p:nvSpPr>
        <p:spPr>
          <a:xfrm>
            <a:off x="1208622" y="2118167"/>
            <a:ext cx="2472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OTA PCB 3D</a:t>
            </a:r>
          </a:p>
        </p:txBody>
      </p:sp>
    </p:spTree>
    <p:extLst>
      <p:ext uri="{BB962C8B-B14F-4D97-AF65-F5344CB8AC3E}">
        <p14:creationId xmlns:p14="http://schemas.microsoft.com/office/powerpoint/2010/main" val="16698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DA549B04-DA70-6453-1AB8-84ED1F9F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4" y="795735"/>
            <a:ext cx="11456961" cy="5078952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00B1348-BECA-5310-3329-7084D5A669B5}"/>
              </a:ext>
            </a:extLst>
          </p:cNvPr>
          <p:cNvSpPr/>
          <p:nvPr/>
        </p:nvSpPr>
        <p:spPr>
          <a:xfrm>
            <a:off x="639097" y="5289755"/>
            <a:ext cx="6164826" cy="59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936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7563D957-28F6-0B82-E80D-E7D711C1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89" y="309077"/>
            <a:ext cx="6770802" cy="629704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D78F2D2-5251-5325-6C91-531C764CAFA0}"/>
              </a:ext>
            </a:extLst>
          </p:cNvPr>
          <p:cNvSpPr txBox="1"/>
          <p:nvPr/>
        </p:nvSpPr>
        <p:spPr>
          <a:xfrm>
            <a:off x="884531" y="1840375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ACTUATOR PCB</a:t>
            </a:r>
          </a:p>
        </p:txBody>
      </p:sp>
    </p:spTree>
    <p:extLst>
      <p:ext uri="{BB962C8B-B14F-4D97-AF65-F5344CB8AC3E}">
        <p14:creationId xmlns:p14="http://schemas.microsoft.com/office/powerpoint/2010/main" val="34561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899A2BF-B3CA-06D0-A416-12F62DC4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54" y="0"/>
            <a:ext cx="6852501" cy="6698379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4ECBCE6-4E0A-6825-8D83-5F04B67C88E3}"/>
              </a:ext>
            </a:extLst>
          </p:cNvPr>
          <p:cNvSpPr txBox="1"/>
          <p:nvPr/>
        </p:nvSpPr>
        <p:spPr>
          <a:xfrm>
            <a:off x="560439" y="1828800"/>
            <a:ext cx="378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ACTUATOR PCB NO 3D VIEW BODIES</a:t>
            </a:r>
          </a:p>
        </p:txBody>
      </p:sp>
    </p:spTree>
    <p:extLst>
      <p:ext uri="{BB962C8B-B14F-4D97-AF65-F5344CB8AC3E}">
        <p14:creationId xmlns:p14="http://schemas.microsoft.com/office/powerpoint/2010/main" val="409646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395E633-6E08-0BC5-9039-08CC4294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72" y="0"/>
            <a:ext cx="6711880" cy="662385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D5079ED-8D00-7F5B-38A1-9E4D75228886}"/>
              </a:ext>
            </a:extLst>
          </p:cNvPr>
          <p:cNvSpPr txBox="1"/>
          <p:nvPr/>
        </p:nvSpPr>
        <p:spPr>
          <a:xfrm>
            <a:off x="757209" y="2875002"/>
            <a:ext cx="3780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ACTUATOR PCB 3D</a:t>
            </a:r>
          </a:p>
        </p:txBody>
      </p:sp>
    </p:spTree>
    <p:extLst>
      <p:ext uri="{BB962C8B-B14F-4D97-AF65-F5344CB8AC3E}">
        <p14:creationId xmlns:p14="http://schemas.microsoft.com/office/powerpoint/2010/main" val="128380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8419440-0FDD-C4C2-DB83-063D9C9A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8" y="694706"/>
            <a:ext cx="11739781" cy="532178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3E9F952-A9F8-5E27-2DF7-3540E66A22D7}"/>
              </a:ext>
            </a:extLst>
          </p:cNvPr>
          <p:cNvSpPr/>
          <p:nvPr/>
        </p:nvSpPr>
        <p:spPr>
          <a:xfrm>
            <a:off x="226142" y="5525729"/>
            <a:ext cx="6312310" cy="471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926D96E-1B58-39F3-2C8E-0877BECB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65" y="85258"/>
            <a:ext cx="7078063" cy="668748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D03715A-8F54-3D31-5977-C7E173F3C895}"/>
              </a:ext>
            </a:extLst>
          </p:cNvPr>
          <p:cNvSpPr txBox="1"/>
          <p:nvPr/>
        </p:nvSpPr>
        <p:spPr>
          <a:xfrm>
            <a:off x="560439" y="1828800"/>
            <a:ext cx="2706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SENSOR PCB</a:t>
            </a:r>
          </a:p>
        </p:txBody>
      </p:sp>
    </p:spTree>
    <p:extLst>
      <p:ext uri="{BB962C8B-B14F-4D97-AF65-F5344CB8AC3E}">
        <p14:creationId xmlns:p14="http://schemas.microsoft.com/office/powerpoint/2010/main" val="323214543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</Words>
  <Application>Microsoft Office PowerPoint</Application>
  <PresentationFormat>Màn hình rộng</PresentationFormat>
  <Paragraphs>12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Đình Thành</dc:creator>
  <cp:lastModifiedBy>Đình Thành</cp:lastModifiedBy>
  <cp:revision>4</cp:revision>
  <dcterms:created xsi:type="dcterms:W3CDTF">2024-04-11T14:35:38Z</dcterms:created>
  <dcterms:modified xsi:type="dcterms:W3CDTF">2024-04-12T17:19:32Z</dcterms:modified>
</cp:coreProperties>
</file>