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  <p:sldId id="257" r:id="rId3"/>
    <p:sldId id="260" r:id="rId4"/>
    <p:sldId id="261" r:id="rId5"/>
    <p:sldId id="262" r:id="rId6"/>
    <p:sldId id="291" r:id="rId7"/>
    <p:sldId id="289" r:id="rId8"/>
    <p:sldId id="292" r:id="rId9"/>
    <p:sldId id="284" r:id="rId10"/>
    <p:sldId id="293" r:id="rId11"/>
    <p:sldId id="281" r:id="rId12"/>
    <p:sldId id="263" r:id="rId13"/>
    <p:sldId id="264" r:id="rId14"/>
    <p:sldId id="265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8"/>
    <p:restoredTop sz="96266"/>
  </p:normalViewPr>
  <p:slideViewPr>
    <p:cSldViewPr snapToGrid="0">
      <p:cViewPr varScale="1">
        <p:scale>
          <a:sx n="107" d="100"/>
          <a:sy n="107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11:31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11:31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64C9-4B1D-8C5C-CA91-12D93403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4E50-E2BE-5749-507C-BEFCE930F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554C-04B4-1CAA-5839-5CCFBAEF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CDDF2-ED46-8FE2-9CA9-317677E2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B44F-B501-2919-C963-45A469C9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7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2545-A215-2EED-C4B0-0D7BD595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52C25-7B89-BD26-7D47-3C8180D0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9D50B-C630-F18D-9304-7676871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4E44-B244-14F4-6408-85CA1C2F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E6A3-F299-43C4-7ECE-0B69AF2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83F08-BAB9-83AF-1247-434C22FEA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2E330-C132-C562-7F71-65C4B017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D391F-1991-FE7F-7CCD-5A2F5C73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A1FF-C32D-843B-8F2F-A80C0525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9163-5E71-D57D-35A2-A277AD2F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F553-15BD-A271-B021-ED14E99A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5C3C-393D-2689-D9E0-E8DE9DED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2189-06F8-E436-9168-EFCDE62F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8B9B6-0C48-C365-5F4F-808176BE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D190F-0B37-68C8-78F9-4C0BF8E5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E760-B3FE-24BA-409F-3CB10A14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DD7E-0550-BDC3-F8FA-18BA3FD6E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BEE5D-572D-6C3A-DA16-2F13AA22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2379E-55E8-199C-063D-AE9ABF6E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EBF04-959B-5250-4DD5-DB2AA5CF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9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E2AE-F19D-6F39-B614-82522AE1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AC93-A40A-4F1D-3644-02ED9CB97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4941E-D163-E533-CD2A-07F801FD5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A17BF-F1D3-73DA-9016-1A592AF3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3812-F5C6-F775-C307-08E40449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30413-5609-15FF-C722-50CCF3FC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BCA3-26BA-69A1-711F-AA7900A4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258A4-BE50-14C2-2EA7-EC515E1A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41F7F-9FFE-5F35-E2BC-750F10BDE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B4FA-BCD3-3D9E-3CCC-D13BD8DEB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27515-CC42-A7BE-EC64-1AD9A520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46B8B-B5C2-D332-5D4F-6D3FF67A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1A556-9D5C-ABF2-6EBC-8335A117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B143B-9FE4-9A75-EFA3-8B4C9814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E200-B507-BE1F-A276-1D179C9E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6F36-8F89-5AE3-D16A-237ACDBE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1F9B6-E4B6-79EA-CE64-6C9CBF75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4E7B6-7CD7-899C-3728-363DAE30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C3961-0F9E-6E31-CE0A-38B548DA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4A2C2-7C03-925B-0913-7777A3EA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1A251-84FE-D171-8E89-4C28A9DB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11F9-A48C-C2A5-00BE-84D7E9B3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74A1-4C00-2E6E-77BB-ECDEB465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5FD3A-625D-D50D-1E04-A90396410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9E054-31D5-11FF-4D28-F9062131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86FB8-5F11-8902-393E-CB47E6A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7512E-030D-6EF1-5143-F566C3EB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AC4E-6031-3D0B-AA80-95340E1B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43507-46BB-13E1-8C66-92319F769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79FC8-4EC8-6028-112D-940822EBC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28969-8772-F97B-D1F2-B0C4E568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F45B7-F2BC-D9AB-6059-00039401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0554C-2445-BC0D-9DE6-F1EDB229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E2335-C82F-684D-3303-2AF9F016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9AD02-2B99-F78B-1296-F97ED53B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41F9-3A18-997A-4A7C-667311E66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97485-AAB3-1B44-B736-1619A04564E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5F57-8B7B-ECDC-0BE4-32AFB415A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DC8E-E217-D95A-938B-D12479D19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96F6-64F7-5C8B-A8E8-478EF78E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9" y="250268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Homework 1 Has Been Posted!</a:t>
            </a:r>
          </a:p>
        </p:txBody>
      </p:sp>
    </p:spTree>
    <p:extLst>
      <p:ext uri="{BB962C8B-B14F-4D97-AF65-F5344CB8AC3E}">
        <p14:creationId xmlns:p14="http://schemas.microsoft.com/office/powerpoint/2010/main" val="358595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FCEBC-B14B-C8FC-F6D2-90087E8A33A5}"/>
              </a:ext>
            </a:extLst>
          </p:cNvPr>
          <p:cNvSpPr txBox="1"/>
          <p:nvPr/>
        </p:nvSpPr>
        <p:spPr>
          <a:xfrm>
            <a:off x="4211317" y="487190"/>
            <a:ext cx="376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recursion 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57B12D-BD39-5BC7-56EE-156DC559E4BF}"/>
              </a:ext>
            </a:extLst>
          </p:cNvPr>
          <p:cNvSpPr txBox="1"/>
          <p:nvPr/>
        </p:nvSpPr>
        <p:spPr>
          <a:xfrm>
            <a:off x="1079029" y="1928282"/>
            <a:ext cx="60979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count(n):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n == 0: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print('Go!')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print(n)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count(n - 1)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print(n)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count(3)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CD3DC00-0BDC-A367-A856-D75EA3E0E3C0}"/>
                  </a:ext>
                </a:extLst>
              </p14:cNvPr>
              <p14:cNvContentPartPr/>
              <p14:nvPr/>
            </p14:nvContentPartPr>
            <p14:xfrm>
              <a:off x="3958365" y="34517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CD3DC00-0BDC-A367-A856-D75EA3E0E3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2245" y="3445656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08D794-D8FE-B90B-2ECD-528A395A05E7}"/>
              </a:ext>
            </a:extLst>
          </p:cNvPr>
          <p:cNvCxnSpPr/>
          <p:nvPr/>
        </p:nvCxnSpPr>
        <p:spPr>
          <a:xfrm>
            <a:off x="5656881" y="1720812"/>
            <a:ext cx="0" cy="392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E343C6-FB48-4B32-4B00-DB9608787B2E}"/>
              </a:ext>
            </a:extLst>
          </p:cNvPr>
          <p:cNvCxnSpPr/>
          <p:nvPr/>
        </p:nvCxnSpPr>
        <p:spPr>
          <a:xfrm>
            <a:off x="7948048" y="1720812"/>
            <a:ext cx="0" cy="392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C05A0E-C2A7-D62F-13C3-7E2F885E12F9}"/>
              </a:ext>
            </a:extLst>
          </p:cNvPr>
          <p:cNvCxnSpPr>
            <a:cxnSpLocks/>
          </p:cNvCxnSpPr>
          <p:nvPr/>
        </p:nvCxnSpPr>
        <p:spPr>
          <a:xfrm flipH="1">
            <a:off x="5656881" y="5641883"/>
            <a:ext cx="22911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ACDB03-2271-45AC-434B-8BA483AD66B9}"/>
              </a:ext>
            </a:extLst>
          </p:cNvPr>
          <p:cNvSpPr txBox="1"/>
          <p:nvPr/>
        </p:nvSpPr>
        <p:spPr>
          <a:xfrm>
            <a:off x="6408894" y="5765869"/>
            <a:ext cx="86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202E9C6-8CE9-CEF7-194B-FF397CB086D4}"/>
              </a:ext>
            </a:extLst>
          </p:cNvPr>
          <p:cNvSpPr/>
          <p:nvPr/>
        </p:nvSpPr>
        <p:spPr>
          <a:xfrm>
            <a:off x="5748579" y="5052949"/>
            <a:ext cx="2107769" cy="526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count(3)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A01CBAA-818D-3C3A-0402-A5E2F608B3CB}"/>
              </a:ext>
            </a:extLst>
          </p:cNvPr>
          <p:cNvSpPr/>
          <p:nvPr/>
        </p:nvSpPr>
        <p:spPr>
          <a:xfrm>
            <a:off x="5748579" y="4402022"/>
            <a:ext cx="2107769" cy="526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count(2)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5C96E83-7454-7532-F426-983885FEAA00}"/>
              </a:ext>
            </a:extLst>
          </p:cNvPr>
          <p:cNvSpPr/>
          <p:nvPr/>
        </p:nvSpPr>
        <p:spPr>
          <a:xfrm>
            <a:off x="5748579" y="3735598"/>
            <a:ext cx="2107769" cy="526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count(1)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7B7B3C-AC3C-A4C6-F1E6-571467487007}"/>
              </a:ext>
            </a:extLst>
          </p:cNvPr>
          <p:cNvSpPr/>
          <p:nvPr/>
        </p:nvSpPr>
        <p:spPr>
          <a:xfrm>
            <a:off x="5748578" y="3095827"/>
            <a:ext cx="2107769" cy="526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count(0)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4DA9D7D-E3FF-484E-6F61-1E1D9CCB50D8}"/>
              </a:ext>
            </a:extLst>
          </p:cNvPr>
          <p:cNvSpPr/>
          <p:nvPr/>
        </p:nvSpPr>
        <p:spPr>
          <a:xfrm>
            <a:off x="8886884" y="1806058"/>
            <a:ext cx="2695699" cy="38590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D0F2D6-9BFE-4629-7836-89003A535ABB}"/>
              </a:ext>
            </a:extLst>
          </p:cNvPr>
          <p:cNvSpPr txBox="1"/>
          <p:nvPr/>
        </p:nvSpPr>
        <p:spPr>
          <a:xfrm>
            <a:off x="9737184" y="5724512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8271A2-8D53-161D-77BA-6A1A7F879444}"/>
              </a:ext>
            </a:extLst>
          </p:cNvPr>
          <p:cNvSpPr txBox="1"/>
          <p:nvPr/>
        </p:nvSpPr>
        <p:spPr>
          <a:xfrm>
            <a:off x="9213940" y="2125682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B48D82-7E3D-315C-B18F-6F374E15FBB8}"/>
              </a:ext>
            </a:extLst>
          </p:cNvPr>
          <p:cNvSpPr txBox="1"/>
          <p:nvPr/>
        </p:nvSpPr>
        <p:spPr>
          <a:xfrm>
            <a:off x="9213940" y="2572607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191D25-2FB2-00DC-1EFF-7D291BB26CBD}"/>
              </a:ext>
            </a:extLst>
          </p:cNvPr>
          <p:cNvSpPr txBox="1"/>
          <p:nvPr/>
        </p:nvSpPr>
        <p:spPr>
          <a:xfrm>
            <a:off x="9213940" y="3019532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73B702-22A0-5302-E3F4-2EF492117225}"/>
              </a:ext>
            </a:extLst>
          </p:cNvPr>
          <p:cNvSpPr txBox="1"/>
          <p:nvPr/>
        </p:nvSpPr>
        <p:spPr>
          <a:xfrm>
            <a:off x="9248108" y="3448484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Go!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992EC-6841-09CC-6B04-74D3CBA7D58E}"/>
              </a:ext>
            </a:extLst>
          </p:cNvPr>
          <p:cNvSpPr txBox="1"/>
          <p:nvPr/>
        </p:nvSpPr>
        <p:spPr>
          <a:xfrm>
            <a:off x="9257656" y="3913382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3C4B3-B51B-F3FB-B539-1325977187D2}"/>
              </a:ext>
            </a:extLst>
          </p:cNvPr>
          <p:cNvSpPr txBox="1"/>
          <p:nvPr/>
        </p:nvSpPr>
        <p:spPr>
          <a:xfrm>
            <a:off x="9289031" y="4390415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D6FA3-86B2-FEB3-B203-95A3CAF8C826}"/>
              </a:ext>
            </a:extLst>
          </p:cNvPr>
          <p:cNvSpPr txBox="1"/>
          <p:nvPr/>
        </p:nvSpPr>
        <p:spPr>
          <a:xfrm>
            <a:off x="9311237" y="4855313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3</a:t>
            </a:r>
          </a:p>
        </p:txBody>
      </p:sp>
    </p:spTree>
    <p:extLst>
      <p:ext uri="{BB962C8B-B14F-4D97-AF65-F5344CB8AC3E}">
        <p14:creationId xmlns:p14="http://schemas.microsoft.com/office/powerpoint/2010/main" val="24889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0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53" grpId="0" animBg="1"/>
      <p:bldP spid="54" grpId="0"/>
      <p:bldP spid="58" grpId="0"/>
      <p:bldP spid="59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E0D2B-C178-4D18-6776-731237A766C1}"/>
              </a:ext>
            </a:extLst>
          </p:cNvPr>
          <p:cNvSpPr txBox="1"/>
          <p:nvPr/>
        </p:nvSpPr>
        <p:spPr>
          <a:xfrm>
            <a:off x="3749040" y="3088640"/>
            <a:ext cx="4344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Suggested Reading – </a:t>
            </a:r>
            <a:r>
              <a:rPr lang="en-US" sz="2400" dirty="0" err="1"/>
              <a:t>ZyBook</a:t>
            </a:r>
            <a:r>
              <a:rPr lang="en-US" sz="2400" dirty="0"/>
              <a:t> 14.1</a:t>
            </a:r>
          </a:p>
        </p:txBody>
      </p:sp>
    </p:spTree>
    <p:extLst>
      <p:ext uri="{BB962C8B-B14F-4D97-AF65-F5344CB8AC3E}">
        <p14:creationId xmlns:p14="http://schemas.microsoft.com/office/powerpoint/2010/main" val="68217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1B1C3F-BA7B-4901-619A-4B20ED541CC1}"/>
              </a:ext>
            </a:extLst>
          </p:cNvPr>
          <p:cNvSpPr txBox="1"/>
          <p:nvPr/>
        </p:nvSpPr>
        <p:spPr>
          <a:xfrm>
            <a:off x="4309004" y="665921"/>
            <a:ext cx="3573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0D83-EBC0-9900-19FB-4AA9B97F38E2}"/>
              </a:ext>
            </a:extLst>
          </p:cNvPr>
          <p:cNvSpPr txBox="1"/>
          <p:nvPr/>
        </p:nvSpPr>
        <p:spPr>
          <a:xfrm>
            <a:off x="2151914" y="1575930"/>
            <a:ext cx="4732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A329C-395A-FB74-CCC3-4D6A0A5DAB83}"/>
              </a:ext>
            </a:extLst>
          </p:cNvPr>
          <p:cNvSpPr txBox="1"/>
          <p:nvPr/>
        </p:nvSpPr>
        <p:spPr>
          <a:xfrm>
            <a:off x="1615067" y="1575930"/>
            <a:ext cx="7260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similar sub-problem (recursive case)?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base cases?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8F47-518E-9716-5FBC-A9F7C67E9E7E}"/>
              </a:ext>
            </a:extLst>
          </p:cNvPr>
          <p:cNvSpPr txBox="1"/>
          <p:nvPr/>
        </p:nvSpPr>
        <p:spPr>
          <a:xfrm>
            <a:off x="1187683" y="3145091"/>
            <a:ext cx="591623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 1: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 calculation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structure: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= N 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(N-1) 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N 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(N-1)!</a:t>
            </a: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case(s):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0! = 1</a:t>
            </a:r>
          </a:p>
        </p:txBody>
      </p:sp>
    </p:spTree>
    <p:extLst>
      <p:ext uri="{BB962C8B-B14F-4D97-AF65-F5344CB8AC3E}">
        <p14:creationId xmlns:p14="http://schemas.microsoft.com/office/powerpoint/2010/main" val="67956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1B1C3F-BA7B-4901-619A-4B20ED541CC1}"/>
              </a:ext>
            </a:extLst>
          </p:cNvPr>
          <p:cNvSpPr txBox="1"/>
          <p:nvPr/>
        </p:nvSpPr>
        <p:spPr>
          <a:xfrm>
            <a:off x="4309004" y="665921"/>
            <a:ext cx="3573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0D83-EBC0-9900-19FB-4AA9B97F38E2}"/>
              </a:ext>
            </a:extLst>
          </p:cNvPr>
          <p:cNvSpPr txBox="1"/>
          <p:nvPr/>
        </p:nvSpPr>
        <p:spPr>
          <a:xfrm>
            <a:off x="2151914" y="1575930"/>
            <a:ext cx="4732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8F47-518E-9716-5FBC-A9F7C67E9E7E}"/>
              </a:ext>
            </a:extLst>
          </p:cNvPr>
          <p:cNvSpPr txBox="1"/>
          <p:nvPr/>
        </p:nvSpPr>
        <p:spPr>
          <a:xfrm>
            <a:off x="631092" y="1783430"/>
            <a:ext cx="613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 calculation - Recursive solution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F4AF-F1C5-7C65-D86C-D59573A1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2" y="2667486"/>
            <a:ext cx="5753131" cy="19105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EEE03F-D25A-FAE3-122A-DD18259F5E23}"/>
              </a:ext>
            </a:extLst>
          </p:cNvPr>
          <p:cNvSpPr txBox="1"/>
          <p:nvPr/>
        </p:nvSpPr>
        <p:spPr>
          <a:xfrm>
            <a:off x="2286000" y="5730414"/>
            <a:ext cx="7361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Suggested Reading for Factorial Calculation – </a:t>
            </a:r>
            <a:r>
              <a:rPr lang="en-US" sz="2400" dirty="0" err="1">
                <a:highlight>
                  <a:srgbClr val="FFFF00"/>
                </a:highlight>
              </a:rPr>
              <a:t>ZyBook</a:t>
            </a:r>
            <a:r>
              <a:rPr lang="en-US" sz="2400" dirty="0">
                <a:highlight>
                  <a:srgbClr val="FFFF00"/>
                </a:highlight>
              </a:rPr>
              <a:t> 14.4</a:t>
            </a:r>
          </a:p>
        </p:txBody>
      </p:sp>
    </p:spTree>
    <p:extLst>
      <p:ext uri="{BB962C8B-B14F-4D97-AF65-F5344CB8AC3E}">
        <p14:creationId xmlns:p14="http://schemas.microsoft.com/office/powerpoint/2010/main" val="63171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1B1C3F-BA7B-4901-619A-4B20ED541CC1}"/>
              </a:ext>
            </a:extLst>
          </p:cNvPr>
          <p:cNvSpPr txBox="1"/>
          <p:nvPr/>
        </p:nvSpPr>
        <p:spPr>
          <a:xfrm>
            <a:off x="4309004" y="665921"/>
            <a:ext cx="3573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0D83-EBC0-9900-19FB-4AA9B97F38E2}"/>
              </a:ext>
            </a:extLst>
          </p:cNvPr>
          <p:cNvSpPr txBox="1"/>
          <p:nvPr/>
        </p:nvSpPr>
        <p:spPr>
          <a:xfrm>
            <a:off x="2151914" y="1575930"/>
            <a:ext cx="4732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8F47-518E-9716-5FBC-A9F7C67E9E7E}"/>
              </a:ext>
            </a:extLst>
          </p:cNvPr>
          <p:cNvSpPr txBox="1"/>
          <p:nvPr/>
        </p:nvSpPr>
        <p:spPr>
          <a:xfrm>
            <a:off x="849753" y="1575930"/>
            <a:ext cx="719062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 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sequence generation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sequence: 0, 1, 1, 2, 3, 5, 8, 13 …</a:t>
            </a: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structure: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fib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case(s):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86031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1B1C3F-BA7B-4901-619A-4B20ED541CC1}"/>
              </a:ext>
            </a:extLst>
          </p:cNvPr>
          <p:cNvSpPr txBox="1"/>
          <p:nvPr/>
        </p:nvSpPr>
        <p:spPr>
          <a:xfrm>
            <a:off x="4309004" y="665921"/>
            <a:ext cx="3573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0D83-EBC0-9900-19FB-4AA9B97F38E2}"/>
              </a:ext>
            </a:extLst>
          </p:cNvPr>
          <p:cNvSpPr txBox="1"/>
          <p:nvPr/>
        </p:nvSpPr>
        <p:spPr>
          <a:xfrm>
            <a:off x="2151914" y="1575930"/>
            <a:ext cx="4732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8F47-518E-9716-5FBC-A9F7C67E9E7E}"/>
              </a:ext>
            </a:extLst>
          </p:cNvPr>
          <p:cNvSpPr txBox="1"/>
          <p:nvPr/>
        </p:nvSpPr>
        <p:spPr>
          <a:xfrm>
            <a:off x="889509" y="1667228"/>
            <a:ext cx="7337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sequence generation - Recursive solution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6BEFC-E590-47FE-A9A3-BD0705AB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93" y="2737668"/>
            <a:ext cx="5100292" cy="234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radar chart&#10;&#10;Description automatically generated">
            <a:extLst>
              <a:ext uri="{FF2B5EF4-FFF2-40B4-BE49-F238E27FC236}">
                <a16:creationId xmlns:a16="http://schemas.microsoft.com/office/drawing/2014/main" id="{73F4F38D-90C6-60AB-DBEC-D6348A204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498" y="2524046"/>
            <a:ext cx="6150976" cy="32696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1B1C3F-BA7B-4901-619A-4B20ED541CC1}"/>
              </a:ext>
            </a:extLst>
          </p:cNvPr>
          <p:cNvSpPr txBox="1"/>
          <p:nvPr/>
        </p:nvSpPr>
        <p:spPr>
          <a:xfrm>
            <a:off x="4309004" y="665921"/>
            <a:ext cx="3573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0D83-EBC0-9900-19FB-4AA9B97F38E2}"/>
              </a:ext>
            </a:extLst>
          </p:cNvPr>
          <p:cNvSpPr txBox="1"/>
          <p:nvPr/>
        </p:nvSpPr>
        <p:spPr>
          <a:xfrm>
            <a:off x="2151914" y="1575930"/>
            <a:ext cx="4732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8F47-518E-9716-5FBC-A9F7C67E9E7E}"/>
              </a:ext>
            </a:extLst>
          </p:cNvPr>
          <p:cNvSpPr txBox="1"/>
          <p:nvPr/>
        </p:nvSpPr>
        <p:spPr>
          <a:xfrm>
            <a:off x="1336770" y="1506680"/>
            <a:ext cx="830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sequence generation – a better recursive solution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5D607-E6C7-F584-8588-DBCDE04A0610}"/>
              </a:ext>
            </a:extLst>
          </p:cNvPr>
          <p:cNvSpPr txBox="1"/>
          <p:nvPr/>
        </p:nvSpPr>
        <p:spPr>
          <a:xfrm>
            <a:off x="1047884" y="1984843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with memoization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4BF6C-2E31-9DC2-4227-B34338EE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06" y="2564324"/>
            <a:ext cx="4028210" cy="379293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99828BA-C6E5-F05E-5EC0-063C5A105BE7}"/>
              </a:ext>
            </a:extLst>
          </p:cNvPr>
          <p:cNvSpPr/>
          <p:nvPr/>
        </p:nvSpPr>
        <p:spPr>
          <a:xfrm>
            <a:off x="10356980" y="3153747"/>
            <a:ext cx="746449" cy="4945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6D8E2A-2602-FCB0-0C0D-A3773113CEEB}"/>
              </a:ext>
            </a:extLst>
          </p:cNvPr>
          <p:cNvSpPr/>
          <p:nvPr/>
        </p:nvSpPr>
        <p:spPr>
          <a:xfrm>
            <a:off x="6674499" y="3987281"/>
            <a:ext cx="746449" cy="4945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010AEE-786F-9626-D15F-E8ACF3B984C3}"/>
              </a:ext>
            </a:extLst>
          </p:cNvPr>
          <p:cNvSpPr/>
          <p:nvPr/>
        </p:nvSpPr>
        <p:spPr>
          <a:xfrm>
            <a:off x="8105193" y="4009053"/>
            <a:ext cx="746449" cy="49452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2607D4-A421-3F51-72A3-B1905E442B42}"/>
              </a:ext>
            </a:extLst>
          </p:cNvPr>
          <p:cNvSpPr/>
          <p:nvPr/>
        </p:nvSpPr>
        <p:spPr>
          <a:xfrm>
            <a:off x="9610532" y="4030824"/>
            <a:ext cx="746449" cy="49452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B25052-6CC3-D874-F2C7-897246E9DE81}"/>
              </a:ext>
            </a:extLst>
          </p:cNvPr>
          <p:cNvSpPr/>
          <p:nvPr/>
        </p:nvSpPr>
        <p:spPr>
          <a:xfrm>
            <a:off x="6096000" y="4702629"/>
            <a:ext cx="746449" cy="49452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33ADE5-2032-169F-7353-BD3791B2D614}"/>
              </a:ext>
            </a:extLst>
          </p:cNvPr>
          <p:cNvSpPr/>
          <p:nvPr/>
        </p:nvSpPr>
        <p:spPr>
          <a:xfrm>
            <a:off x="6948196" y="4733732"/>
            <a:ext cx="656253" cy="44475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2A04F7-C6AB-7012-AA6D-D669C55EF1E7}"/>
              </a:ext>
            </a:extLst>
          </p:cNvPr>
          <p:cNvSpPr/>
          <p:nvPr/>
        </p:nvSpPr>
        <p:spPr>
          <a:xfrm>
            <a:off x="7688424" y="4736842"/>
            <a:ext cx="656253" cy="44475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F3134E-E8D5-CA10-6D68-C1CA9014594A}"/>
              </a:ext>
            </a:extLst>
          </p:cNvPr>
          <p:cNvSpPr/>
          <p:nvPr/>
        </p:nvSpPr>
        <p:spPr>
          <a:xfrm>
            <a:off x="11168743" y="4027716"/>
            <a:ext cx="656253" cy="44475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2D8011-1EC5-22F4-0E10-8CB5C29E6AA3}"/>
              </a:ext>
            </a:extLst>
          </p:cNvPr>
          <p:cNvSpPr/>
          <p:nvPr/>
        </p:nvSpPr>
        <p:spPr>
          <a:xfrm>
            <a:off x="5730549" y="5445967"/>
            <a:ext cx="656253" cy="44475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6D76E0-8051-E0EF-FD05-2A0717D9DC6B}"/>
              </a:ext>
            </a:extLst>
          </p:cNvPr>
          <p:cNvSpPr/>
          <p:nvPr/>
        </p:nvSpPr>
        <p:spPr>
          <a:xfrm>
            <a:off x="9176655" y="4758612"/>
            <a:ext cx="656253" cy="44475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3CCED-80CD-8033-46FD-C411D8931465}"/>
              </a:ext>
            </a:extLst>
          </p:cNvPr>
          <p:cNvSpPr txBox="1"/>
          <p:nvPr/>
        </p:nvSpPr>
        <p:spPr>
          <a:xfrm>
            <a:off x="7498448" y="58788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Issues?</a:t>
            </a:r>
          </a:p>
        </p:txBody>
      </p:sp>
    </p:spTree>
    <p:extLst>
      <p:ext uri="{BB962C8B-B14F-4D97-AF65-F5344CB8AC3E}">
        <p14:creationId xmlns:p14="http://schemas.microsoft.com/office/powerpoint/2010/main" val="86504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2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E2A4-1988-4947-84AC-35FBAD11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0741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 2302/DSCI 1302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E2CB42E-F0B0-4FB0-A464-7E9AB159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184" y="435232"/>
            <a:ext cx="1520757" cy="126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BA6970-237D-482A-9AC6-E784B752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C157F-E171-43B9-9AD2-FE4BD6E28ED8}"/>
              </a:ext>
            </a:extLst>
          </p:cNvPr>
          <p:cNvSpPr txBox="1"/>
          <p:nvPr/>
        </p:nvSpPr>
        <p:spPr>
          <a:xfrm>
            <a:off x="4671547" y="3976397"/>
            <a:ext cx="2892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 M Towhidul Islam</a:t>
            </a:r>
          </a:p>
        </p:txBody>
      </p:sp>
    </p:spTree>
    <p:extLst>
      <p:ext uri="{BB962C8B-B14F-4D97-AF65-F5344CB8AC3E}">
        <p14:creationId xmlns:p14="http://schemas.microsoft.com/office/powerpoint/2010/main" val="360498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788438-3122-FB37-C83B-AF7AA721B09F}"/>
              </a:ext>
            </a:extLst>
          </p:cNvPr>
          <p:cNvSpPr txBox="1"/>
          <p:nvPr/>
        </p:nvSpPr>
        <p:spPr>
          <a:xfrm>
            <a:off x="666068" y="2864643"/>
            <a:ext cx="2733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people on the queue?</a:t>
            </a:r>
          </a:p>
        </p:txBody>
      </p:sp>
      <p:pic>
        <p:nvPicPr>
          <p:cNvPr id="8" name="Picture 7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2F168FBA-D801-1CC0-E708-D066A0820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17" y="2014514"/>
            <a:ext cx="7155875" cy="293876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7DC24F2-1B5C-E2D5-0442-8DAA0EF64279}"/>
              </a:ext>
            </a:extLst>
          </p:cNvPr>
          <p:cNvSpPr/>
          <p:nvPr/>
        </p:nvSpPr>
        <p:spPr>
          <a:xfrm>
            <a:off x="3548269" y="3185726"/>
            <a:ext cx="238539" cy="24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4FA4EC-22DE-C7B0-A71A-A01E65AD07EE}"/>
              </a:ext>
            </a:extLst>
          </p:cNvPr>
          <p:cNvSpPr/>
          <p:nvPr/>
        </p:nvSpPr>
        <p:spPr>
          <a:xfrm>
            <a:off x="4883425" y="3185726"/>
            <a:ext cx="238539" cy="24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0F3E2A5-18D2-6682-95BB-43E393FA55AD}"/>
              </a:ext>
            </a:extLst>
          </p:cNvPr>
          <p:cNvSpPr/>
          <p:nvPr/>
        </p:nvSpPr>
        <p:spPr>
          <a:xfrm>
            <a:off x="5648739" y="3185725"/>
            <a:ext cx="238539" cy="24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8158C1-1F0A-8245-91C3-D9F08F4A8A8C}"/>
              </a:ext>
            </a:extLst>
          </p:cNvPr>
          <p:cNvSpPr/>
          <p:nvPr/>
        </p:nvSpPr>
        <p:spPr>
          <a:xfrm>
            <a:off x="6559147" y="3185725"/>
            <a:ext cx="238539" cy="24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163DE22-CC6F-DBD4-F481-C9EC77F2856F}"/>
              </a:ext>
            </a:extLst>
          </p:cNvPr>
          <p:cNvSpPr/>
          <p:nvPr/>
        </p:nvSpPr>
        <p:spPr>
          <a:xfrm>
            <a:off x="7429797" y="3185725"/>
            <a:ext cx="238539" cy="24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966453B-F774-C17A-4857-D18CA8DEFA0C}"/>
              </a:ext>
            </a:extLst>
          </p:cNvPr>
          <p:cNvSpPr/>
          <p:nvPr/>
        </p:nvSpPr>
        <p:spPr>
          <a:xfrm>
            <a:off x="8170155" y="3185724"/>
            <a:ext cx="238539" cy="24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013B61-4231-08A0-C93F-0500CFFBD587}"/>
              </a:ext>
            </a:extLst>
          </p:cNvPr>
          <p:cNvSpPr/>
          <p:nvPr/>
        </p:nvSpPr>
        <p:spPr>
          <a:xfrm>
            <a:off x="9160074" y="3175782"/>
            <a:ext cx="238539" cy="24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863E5C1-22E6-50FA-8DF2-E794779F746C}"/>
              </a:ext>
            </a:extLst>
          </p:cNvPr>
          <p:cNvSpPr/>
          <p:nvPr/>
        </p:nvSpPr>
        <p:spPr>
          <a:xfrm>
            <a:off x="10013032" y="3185724"/>
            <a:ext cx="238539" cy="24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497CA-3DAA-0053-9EF7-3E21CE7F5A3C}"/>
              </a:ext>
            </a:extLst>
          </p:cNvPr>
          <p:cNvSpPr txBox="1"/>
          <p:nvPr/>
        </p:nvSpPr>
        <p:spPr>
          <a:xfrm>
            <a:off x="3727916" y="586409"/>
            <a:ext cx="4736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Recursion</a:t>
            </a: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EA47866A-A6FE-2FE0-50C2-5D6C134F587A}"/>
              </a:ext>
            </a:extLst>
          </p:cNvPr>
          <p:cNvSpPr/>
          <p:nvPr/>
        </p:nvSpPr>
        <p:spPr>
          <a:xfrm rot="10800000">
            <a:off x="9913640" y="2310847"/>
            <a:ext cx="675861" cy="2484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A868FEDF-8208-8E50-CAD8-3927B8550C07}"/>
              </a:ext>
            </a:extLst>
          </p:cNvPr>
          <p:cNvSpPr/>
          <p:nvPr/>
        </p:nvSpPr>
        <p:spPr>
          <a:xfrm rot="10800000">
            <a:off x="8951125" y="2310847"/>
            <a:ext cx="675861" cy="2484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F70FAA46-D53F-F6C7-C8AA-4141A67F5AF4}"/>
              </a:ext>
            </a:extLst>
          </p:cNvPr>
          <p:cNvSpPr/>
          <p:nvPr/>
        </p:nvSpPr>
        <p:spPr>
          <a:xfrm rot="10800000">
            <a:off x="8126153" y="2310846"/>
            <a:ext cx="675861" cy="2484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8E75E3D6-70E9-61BD-1534-090B609DB83B}"/>
              </a:ext>
            </a:extLst>
          </p:cNvPr>
          <p:cNvSpPr/>
          <p:nvPr/>
        </p:nvSpPr>
        <p:spPr>
          <a:xfrm rot="10800000">
            <a:off x="7306965" y="2327483"/>
            <a:ext cx="675861" cy="2484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DDAFD190-7D3E-769C-17A9-A0CE217C0272}"/>
              </a:ext>
            </a:extLst>
          </p:cNvPr>
          <p:cNvSpPr/>
          <p:nvPr/>
        </p:nvSpPr>
        <p:spPr>
          <a:xfrm rot="10800000">
            <a:off x="6459755" y="2310846"/>
            <a:ext cx="675861" cy="2484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A2A8E528-EE22-2607-8AD1-69FEDEE25424}"/>
              </a:ext>
            </a:extLst>
          </p:cNvPr>
          <p:cNvSpPr/>
          <p:nvPr/>
        </p:nvSpPr>
        <p:spPr>
          <a:xfrm rot="10800000">
            <a:off x="5518798" y="2310845"/>
            <a:ext cx="675861" cy="2484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44E36C0D-1D37-2D37-95A1-BF9C440A21AB}"/>
              </a:ext>
            </a:extLst>
          </p:cNvPr>
          <p:cNvSpPr/>
          <p:nvPr/>
        </p:nvSpPr>
        <p:spPr>
          <a:xfrm rot="10800000">
            <a:off x="4556283" y="2310844"/>
            <a:ext cx="675861" cy="2484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E3569-4244-38B1-2BEB-3D2F68D4C7BD}"/>
              </a:ext>
            </a:extLst>
          </p:cNvPr>
          <p:cNvSpPr txBox="1"/>
          <p:nvPr/>
        </p:nvSpPr>
        <p:spPr>
          <a:xfrm>
            <a:off x="10100727" y="1978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FD9B5E-864E-A5A6-D5E0-26877445C210}"/>
              </a:ext>
            </a:extLst>
          </p:cNvPr>
          <p:cNvSpPr txBox="1"/>
          <p:nvPr/>
        </p:nvSpPr>
        <p:spPr>
          <a:xfrm>
            <a:off x="9138212" y="1978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DEFEA6-5D86-B5DE-7A90-E8E7375156DF}"/>
              </a:ext>
            </a:extLst>
          </p:cNvPr>
          <p:cNvSpPr txBox="1"/>
          <p:nvPr/>
        </p:nvSpPr>
        <p:spPr>
          <a:xfrm>
            <a:off x="8326540" y="1978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A0461-79D2-37AE-9449-ABB39457AC86}"/>
              </a:ext>
            </a:extLst>
          </p:cNvPr>
          <p:cNvSpPr txBox="1"/>
          <p:nvPr/>
        </p:nvSpPr>
        <p:spPr>
          <a:xfrm>
            <a:off x="7521831" y="1978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A10EC2-2511-E372-06B6-1974131E2ACE}"/>
              </a:ext>
            </a:extLst>
          </p:cNvPr>
          <p:cNvSpPr txBox="1"/>
          <p:nvPr/>
        </p:nvSpPr>
        <p:spPr>
          <a:xfrm>
            <a:off x="6678416" y="1978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A77C59-9EC4-78AE-DF60-03851C8A6FCD}"/>
              </a:ext>
            </a:extLst>
          </p:cNvPr>
          <p:cNvSpPr txBox="1"/>
          <p:nvPr/>
        </p:nvSpPr>
        <p:spPr>
          <a:xfrm>
            <a:off x="5748459" y="1975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BA6A5-C798-7435-3779-952A4C3E35C1}"/>
              </a:ext>
            </a:extLst>
          </p:cNvPr>
          <p:cNvSpPr txBox="1"/>
          <p:nvPr/>
        </p:nvSpPr>
        <p:spPr>
          <a:xfrm>
            <a:off x="4754150" y="1975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3" name="Arrow: Curved Up 32">
            <a:extLst>
              <a:ext uri="{FF2B5EF4-FFF2-40B4-BE49-F238E27FC236}">
                <a16:creationId xmlns:a16="http://schemas.microsoft.com/office/drawing/2014/main" id="{B5AD2D4F-D5CA-C948-FC04-4945A6A70552}"/>
              </a:ext>
            </a:extLst>
          </p:cNvPr>
          <p:cNvSpPr/>
          <p:nvPr/>
        </p:nvSpPr>
        <p:spPr>
          <a:xfrm rot="10800000">
            <a:off x="3644839" y="2310844"/>
            <a:ext cx="675861" cy="2484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9AF770-0C79-7453-1A99-FF60FC2385EF}"/>
              </a:ext>
            </a:extLst>
          </p:cNvPr>
          <p:cNvSpPr txBox="1"/>
          <p:nvPr/>
        </p:nvSpPr>
        <p:spPr>
          <a:xfrm>
            <a:off x="3485976" y="1975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223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1B1C3F-BA7B-4901-619A-4B20ED541CC1}"/>
              </a:ext>
            </a:extLst>
          </p:cNvPr>
          <p:cNvSpPr txBox="1"/>
          <p:nvPr/>
        </p:nvSpPr>
        <p:spPr>
          <a:xfrm>
            <a:off x="3727916" y="586409"/>
            <a:ext cx="4736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0D83-EBC0-9900-19FB-4AA9B97F38E2}"/>
              </a:ext>
            </a:extLst>
          </p:cNvPr>
          <p:cNvSpPr txBox="1"/>
          <p:nvPr/>
        </p:nvSpPr>
        <p:spPr>
          <a:xfrm>
            <a:off x="2151914" y="1575930"/>
            <a:ext cx="89697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problem-solving technique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function - divides the problem into smaller sub-problems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Invokes itself on the sub-problems with different inputs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the process until desired sub-problem(s) is reached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returns result from that point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smaller sub-problems solves the original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3D4779E8-5226-8565-90D1-A2EDC4E7D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16" y="4138189"/>
            <a:ext cx="5194817" cy="21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9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1B1C3F-BA7B-4901-619A-4B20ED541CC1}"/>
              </a:ext>
            </a:extLst>
          </p:cNvPr>
          <p:cNvSpPr txBox="1"/>
          <p:nvPr/>
        </p:nvSpPr>
        <p:spPr>
          <a:xfrm>
            <a:off x="3779938" y="611735"/>
            <a:ext cx="3478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0D83-EBC0-9900-19FB-4AA9B97F38E2}"/>
              </a:ext>
            </a:extLst>
          </p:cNvPr>
          <p:cNvSpPr txBox="1"/>
          <p:nvPr/>
        </p:nvSpPr>
        <p:spPr>
          <a:xfrm>
            <a:off x="2151914" y="1575930"/>
            <a:ext cx="4732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A329C-395A-FB74-CCC3-4D6A0A5DAB83}"/>
              </a:ext>
            </a:extLst>
          </p:cNvPr>
          <p:cNvSpPr txBox="1"/>
          <p:nvPr/>
        </p:nvSpPr>
        <p:spPr>
          <a:xfrm>
            <a:off x="1431302" y="1645584"/>
            <a:ext cx="712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calls itself is called a recursive function.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88418-4BDD-DA62-D7EF-A19D70522F11}"/>
              </a:ext>
            </a:extLst>
          </p:cNvPr>
          <p:cNvSpPr txBox="1"/>
          <p:nvPr/>
        </p:nvSpPr>
        <p:spPr>
          <a:xfrm>
            <a:off x="1996276" y="2848048"/>
            <a:ext cx="704616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person_count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(person):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no_person_ahead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1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1+person_count(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next_person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1B1C3F-BA7B-4901-619A-4B20ED541CC1}"/>
              </a:ext>
            </a:extLst>
          </p:cNvPr>
          <p:cNvSpPr txBox="1"/>
          <p:nvPr/>
        </p:nvSpPr>
        <p:spPr>
          <a:xfrm>
            <a:off x="2948665" y="605438"/>
            <a:ext cx="6810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 – another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0D83-EBC0-9900-19FB-4AA9B97F38E2}"/>
              </a:ext>
            </a:extLst>
          </p:cNvPr>
          <p:cNvSpPr txBox="1"/>
          <p:nvPr/>
        </p:nvSpPr>
        <p:spPr>
          <a:xfrm>
            <a:off x="2151914" y="1575930"/>
            <a:ext cx="4732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A329C-395A-FB74-CCC3-4D6A0A5DAB83}"/>
              </a:ext>
            </a:extLst>
          </p:cNvPr>
          <p:cNvSpPr txBox="1"/>
          <p:nvPr/>
        </p:nvSpPr>
        <p:spPr>
          <a:xfrm>
            <a:off x="1104428" y="1645584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down using recursion: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0D2A6-67B2-7C90-6182-86E5CBE712FE}"/>
              </a:ext>
            </a:extLst>
          </p:cNvPr>
          <p:cNvSpPr txBox="1"/>
          <p:nvPr/>
        </p:nvSpPr>
        <p:spPr>
          <a:xfrm>
            <a:off x="2948665" y="2393956"/>
            <a:ext cx="60979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n == 0: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print('Go!')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print(n)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(n-1)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count(2)</a:t>
            </a:r>
          </a:p>
        </p:txBody>
      </p:sp>
    </p:spTree>
    <p:extLst>
      <p:ext uri="{BB962C8B-B14F-4D97-AF65-F5344CB8AC3E}">
        <p14:creationId xmlns:p14="http://schemas.microsoft.com/office/powerpoint/2010/main" val="235922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22281F-F81B-B6C9-6168-B426A6E5CCAD}"/>
              </a:ext>
            </a:extLst>
          </p:cNvPr>
          <p:cNvSpPr txBox="1"/>
          <p:nvPr/>
        </p:nvSpPr>
        <p:spPr>
          <a:xfrm>
            <a:off x="3150546" y="409855"/>
            <a:ext cx="589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recursive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18992-D92C-1E27-8E25-5DF30A9B308F}"/>
              </a:ext>
            </a:extLst>
          </p:cNvPr>
          <p:cNvSpPr txBox="1"/>
          <p:nvPr/>
        </p:nvSpPr>
        <p:spPr>
          <a:xfrm>
            <a:off x="1092554" y="1336826"/>
            <a:ext cx="8787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functions consists of: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recursive function must have one/more case(s) where it doesn’t make any further recursive calls.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case: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recursive function should have one/more case(s) where it breaks down the problem into smaller problem(s) and make recursive calls.</a:t>
            </a:r>
          </a:p>
        </p:txBody>
      </p:sp>
    </p:spTree>
    <p:extLst>
      <p:ext uri="{BB962C8B-B14F-4D97-AF65-F5344CB8AC3E}">
        <p14:creationId xmlns:p14="http://schemas.microsoft.com/office/powerpoint/2010/main" val="246440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22281F-F81B-B6C9-6168-B426A6E5CCAD}"/>
              </a:ext>
            </a:extLst>
          </p:cNvPr>
          <p:cNvSpPr txBox="1"/>
          <p:nvPr/>
        </p:nvSpPr>
        <p:spPr>
          <a:xfrm>
            <a:off x="3150546" y="409855"/>
            <a:ext cx="589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recursive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18992-D92C-1E27-8E25-5DF30A9B308F}"/>
              </a:ext>
            </a:extLst>
          </p:cNvPr>
          <p:cNvSpPr txBox="1"/>
          <p:nvPr/>
        </p:nvSpPr>
        <p:spPr>
          <a:xfrm>
            <a:off x="1092554" y="1336826"/>
            <a:ext cx="8787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base case(s) and recursive case(s) within the following recursive function: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A1585-D799-712B-48B9-752DD5DB9D75}"/>
              </a:ext>
            </a:extLst>
          </p:cNvPr>
          <p:cNvSpPr txBox="1"/>
          <p:nvPr/>
        </p:nvSpPr>
        <p:spPr>
          <a:xfrm>
            <a:off x="2734909" y="2620282"/>
            <a:ext cx="60979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count(n):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n == 0: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print('Go!')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print(n)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count(n - 1)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48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FCEBC-B14B-C8FC-F6D2-90087E8A33A5}"/>
              </a:ext>
            </a:extLst>
          </p:cNvPr>
          <p:cNvSpPr txBox="1"/>
          <p:nvPr/>
        </p:nvSpPr>
        <p:spPr>
          <a:xfrm>
            <a:off x="4211317" y="487190"/>
            <a:ext cx="376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recursion 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57B12D-BD39-5BC7-56EE-156DC559E4BF}"/>
              </a:ext>
            </a:extLst>
          </p:cNvPr>
          <p:cNvSpPr txBox="1"/>
          <p:nvPr/>
        </p:nvSpPr>
        <p:spPr>
          <a:xfrm>
            <a:off x="1079029" y="1928282"/>
            <a:ext cx="60979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count(n):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n == 0: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print('Go!')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print(n)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count(n - 1)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count(3)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CD3DC00-0BDC-A367-A856-D75EA3E0E3C0}"/>
                  </a:ext>
                </a:extLst>
              </p14:cNvPr>
              <p14:cNvContentPartPr/>
              <p14:nvPr/>
            </p14:nvContentPartPr>
            <p14:xfrm>
              <a:off x="3958365" y="34517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CD3DC00-0BDC-A367-A856-D75EA3E0E3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2245" y="3445656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08D794-D8FE-B90B-2ECD-528A395A05E7}"/>
              </a:ext>
            </a:extLst>
          </p:cNvPr>
          <p:cNvCxnSpPr/>
          <p:nvPr/>
        </p:nvCxnSpPr>
        <p:spPr>
          <a:xfrm>
            <a:off x="5656881" y="1720812"/>
            <a:ext cx="0" cy="392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E343C6-FB48-4B32-4B00-DB9608787B2E}"/>
              </a:ext>
            </a:extLst>
          </p:cNvPr>
          <p:cNvCxnSpPr/>
          <p:nvPr/>
        </p:nvCxnSpPr>
        <p:spPr>
          <a:xfrm>
            <a:off x="7948048" y="1720812"/>
            <a:ext cx="0" cy="392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C05A0E-C2A7-D62F-13C3-7E2F885E12F9}"/>
              </a:ext>
            </a:extLst>
          </p:cNvPr>
          <p:cNvCxnSpPr>
            <a:cxnSpLocks/>
          </p:cNvCxnSpPr>
          <p:nvPr/>
        </p:nvCxnSpPr>
        <p:spPr>
          <a:xfrm flipH="1">
            <a:off x="5656881" y="5641883"/>
            <a:ext cx="22911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ACDB03-2271-45AC-434B-8BA483AD66B9}"/>
              </a:ext>
            </a:extLst>
          </p:cNvPr>
          <p:cNvSpPr txBox="1"/>
          <p:nvPr/>
        </p:nvSpPr>
        <p:spPr>
          <a:xfrm>
            <a:off x="6408894" y="5765869"/>
            <a:ext cx="86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202E9C6-8CE9-CEF7-194B-FF397CB086D4}"/>
              </a:ext>
            </a:extLst>
          </p:cNvPr>
          <p:cNvSpPr/>
          <p:nvPr/>
        </p:nvSpPr>
        <p:spPr>
          <a:xfrm>
            <a:off x="5748579" y="5052949"/>
            <a:ext cx="2107769" cy="526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count(3)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A01CBAA-818D-3C3A-0402-A5E2F608B3CB}"/>
              </a:ext>
            </a:extLst>
          </p:cNvPr>
          <p:cNvSpPr/>
          <p:nvPr/>
        </p:nvSpPr>
        <p:spPr>
          <a:xfrm>
            <a:off x="5748579" y="4402022"/>
            <a:ext cx="2107769" cy="526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count(2)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5C96E83-7454-7532-F426-983885FEAA00}"/>
              </a:ext>
            </a:extLst>
          </p:cNvPr>
          <p:cNvSpPr/>
          <p:nvPr/>
        </p:nvSpPr>
        <p:spPr>
          <a:xfrm>
            <a:off x="5748579" y="3735598"/>
            <a:ext cx="2107769" cy="526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count(1)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7B7B3C-AC3C-A4C6-F1E6-571467487007}"/>
              </a:ext>
            </a:extLst>
          </p:cNvPr>
          <p:cNvSpPr/>
          <p:nvPr/>
        </p:nvSpPr>
        <p:spPr>
          <a:xfrm>
            <a:off x="5748578" y="3095827"/>
            <a:ext cx="2107769" cy="526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count(0)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4DA9D7D-E3FF-484E-6F61-1E1D9CCB50D8}"/>
              </a:ext>
            </a:extLst>
          </p:cNvPr>
          <p:cNvSpPr/>
          <p:nvPr/>
        </p:nvSpPr>
        <p:spPr>
          <a:xfrm>
            <a:off x="8886884" y="1806058"/>
            <a:ext cx="2695699" cy="38590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D0F2D6-9BFE-4629-7836-89003A535ABB}"/>
              </a:ext>
            </a:extLst>
          </p:cNvPr>
          <p:cNvSpPr txBox="1"/>
          <p:nvPr/>
        </p:nvSpPr>
        <p:spPr>
          <a:xfrm>
            <a:off x="9737184" y="5724512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8271A2-8D53-161D-77BA-6A1A7F879444}"/>
              </a:ext>
            </a:extLst>
          </p:cNvPr>
          <p:cNvSpPr txBox="1"/>
          <p:nvPr/>
        </p:nvSpPr>
        <p:spPr>
          <a:xfrm>
            <a:off x="9213940" y="2125682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B48D82-7E3D-315C-B18F-6F374E15FBB8}"/>
              </a:ext>
            </a:extLst>
          </p:cNvPr>
          <p:cNvSpPr txBox="1"/>
          <p:nvPr/>
        </p:nvSpPr>
        <p:spPr>
          <a:xfrm>
            <a:off x="9213940" y="2572607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191D25-2FB2-00DC-1EFF-7D291BB26CBD}"/>
              </a:ext>
            </a:extLst>
          </p:cNvPr>
          <p:cNvSpPr txBox="1"/>
          <p:nvPr/>
        </p:nvSpPr>
        <p:spPr>
          <a:xfrm>
            <a:off x="9213940" y="3019532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73B702-22A0-5302-E3F4-2EF492117225}"/>
              </a:ext>
            </a:extLst>
          </p:cNvPr>
          <p:cNvSpPr txBox="1"/>
          <p:nvPr/>
        </p:nvSpPr>
        <p:spPr>
          <a:xfrm>
            <a:off x="9248108" y="3448484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Go!</a:t>
            </a:r>
          </a:p>
        </p:txBody>
      </p:sp>
    </p:spTree>
    <p:extLst>
      <p:ext uri="{BB962C8B-B14F-4D97-AF65-F5344CB8AC3E}">
        <p14:creationId xmlns:p14="http://schemas.microsoft.com/office/powerpoint/2010/main" val="5164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0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53" grpId="0" animBg="1"/>
      <p:bldP spid="54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11284</TotalTime>
  <Words>627</Words>
  <Application>Microsoft Macintosh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Segoe UI</vt:lpstr>
      <vt:lpstr>Times New Roman</vt:lpstr>
      <vt:lpstr>Wingdings</vt:lpstr>
      <vt:lpstr>Office Theme</vt:lpstr>
      <vt:lpstr>Homework 1 Has Been Posted!</vt:lpstr>
      <vt:lpstr>  CSC 2302/DSCI 1302  Recursion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CSC 2302/DSCI 1302  Recursion </dc:title>
  <dc:creator>Towhid Islam</dc:creator>
  <cp:lastModifiedBy>S M Towhidul Islam</cp:lastModifiedBy>
  <cp:revision>17</cp:revision>
  <dcterms:created xsi:type="dcterms:W3CDTF">2024-02-01T19:50:55Z</dcterms:created>
  <dcterms:modified xsi:type="dcterms:W3CDTF">2025-09-15T20:45:03Z</dcterms:modified>
</cp:coreProperties>
</file>