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3" r:id="rId5"/>
    <p:sldId id="378" r:id="rId6"/>
    <p:sldId id="379" r:id="rId7"/>
    <p:sldId id="339" r:id="rId8"/>
    <p:sldId id="381" r:id="rId9"/>
    <p:sldId id="400" r:id="rId10"/>
    <p:sldId id="382" r:id="rId11"/>
    <p:sldId id="383" r:id="rId12"/>
    <p:sldId id="384" r:id="rId13"/>
    <p:sldId id="385" r:id="rId14"/>
    <p:sldId id="386" r:id="rId15"/>
    <p:sldId id="387" r:id="rId16"/>
    <p:sldId id="392" r:id="rId17"/>
    <p:sldId id="393" r:id="rId18"/>
    <p:sldId id="395" r:id="rId19"/>
    <p:sldId id="394" r:id="rId20"/>
    <p:sldId id="396" r:id="rId21"/>
    <p:sldId id="398" r:id="rId22"/>
    <p:sldId id="397" r:id="rId23"/>
    <p:sldId id="399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726E6-7EA5-4028-A8F0-C0F6EEB11352}" v="395" dt="2023-06-26T08:13:37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6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M Towhidul Islam" userId="f0c7a54b-59a3-4574-a7d3-38d3921eb4d8" providerId="ADAL" clId="{C50726E6-7EA5-4028-A8F0-C0F6EEB11352}"/>
    <pc:docChg chg="undo custSel addSld delSld modSld sldOrd">
      <pc:chgData name="S M Towhidul Islam" userId="f0c7a54b-59a3-4574-a7d3-38d3921eb4d8" providerId="ADAL" clId="{C50726E6-7EA5-4028-A8F0-C0F6EEB11352}" dt="2023-06-26T08:16:04.730" v="3535" actId="47"/>
      <pc:docMkLst>
        <pc:docMk/>
      </pc:docMkLst>
      <pc:sldChg chg="modSp mod setBg">
        <pc:chgData name="S M Towhidul Islam" userId="f0c7a54b-59a3-4574-a7d3-38d3921eb4d8" providerId="ADAL" clId="{C50726E6-7EA5-4028-A8F0-C0F6EEB11352}" dt="2023-06-19T21:18:23.022" v="580"/>
        <pc:sldMkLst>
          <pc:docMk/>
          <pc:sldMk cId="1836013324" sldId="256"/>
        </pc:sldMkLst>
        <pc:spChg chg="mod">
          <ac:chgData name="S M Towhidul Islam" userId="f0c7a54b-59a3-4574-a7d3-38d3921eb4d8" providerId="ADAL" clId="{C50726E6-7EA5-4028-A8F0-C0F6EEB11352}" dt="2023-06-19T20:52:48.767" v="15" actId="20577"/>
          <ac:spMkLst>
            <pc:docMk/>
            <pc:sldMk cId="1836013324" sldId="256"/>
            <ac:spMk id="2" creationId="{8777ABD5-6559-BDD1-62BC-954618572ACB}"/>
          </ac:spMkLst>
        </pc:spChg>
        <pc:spChg chg="mod">
          <ac:chgData name="S M Towhidul Islam" userId="f0c7a54b-59a3-4574-a7d3-38d3921eb4d8" providerId="ADAL" clId="{C50726E6-7EA5-4028-A8F0-C0F6EEB11352}" dt="2023-06-19T20:52:52.913" v="25" actId="20577"/>
          <ac:spMkLst>
            <pc:docMk/>
            <pc:sldMk cId="1836013324" sldId="256"/>
            <ac:spMk id="3" creationId="{E3A87AA6-AD67-F0C4-BD4A-A6858BD010C3}"/>
          </ac:spMkLst>
        </pc:spChg>
      </pc:sldChg>
      <pc:sldChg chg="addSp delSp modSp new mod modAnim">
        <pc:chgData name="S M Towhidul Islam" userId="f0c7a54b-59a3-4574-a7d3-38d3921eb4d8" providerId="ADAL" clId="{C50726E6-7EA5-4028-A8F0-C0F6EEB11352}" dt="2023-06-19T21:02:50.680" v="250"/>
        <pc:sldMkLst>
          <pc:docMk/>
          <pc:sldMk cId="3839503192" sldId="257"/>
        </pc:sldMkLst>
        <pc:spChg chg="add del mod">
          <ac:chgData name="S M Towhidul Islam" userId="f0c7a54b-59a3-4574-a7d3-38d3921eb4d8" providerId="ADAL" clId="{C50726E6-7EA5-4028-A8F0-C0F6EEB11352}" dt="2023-06-19T20:55:33.311" v="33"/>
          <ac:spMkLst>
            <pc:docMk/>
            <pc:sldMk cId="3839503192" sldId="257"/>
            <ac:spMk id="2" creationId="{51837466-550F-341E-1C9D-04CAD3FB78A8}"/>
          </ac:spMkLst>
        </pc:spChg>
        <pc:spChg chg="add del mod">
          <ac:chgData name="S M Towhidul Islam" userId="f0c7a54b-59a3-4574-a7d3-38d3921eb4d8" providerId="ADAL" clId="{C50726E6-7EA5-4028-A8F0-C0F6EEB11352}" dt="2023-06-19T20:56:35.182" v="44"/>
          <ac:spMkLst>
            <pc:docMk/>
            <pc:sldMk cId="3839503192" sldId="257"/>
            <ac:spMk id="3" creationId="{4757D69B-CBD1-F594-6A92-C9D1C82509A8}"/>
          </ac:spMkLst>
        </pc:spChg>
        <pc:spChg chg="add mod">
          <ac:chgData name="S M Towhidul Islam" userId="f0c7a54b-59a3-4574-a7d3-38d3921eb4d8" providerId="ADAL" clId="{C50726E6-7EA5-4028-A8F0-C0F6EEB11352}" dt="2023-06-19T20:56:34.410" v="42" actId="113"/>
          <ac:spMkLst>
            <pc:docMk/>
            <pc:sldMk cId="3839503192" sldId="257"/>
            <ac:spMk id="4" creationId="{B74AD18B-321D-0A80-319A-5322D75E8132}"/>
          </ac:spMkLst>
        </pc:spChg>
        <pc:spChg chg="add mod">
          <ac:chgData name="S M Towhidul Islam" userId="f0c7a54b-59a3-4574-a7d3-38d3921eb4d8" providerId="ADAL" clId="{C50726E6-7EA5-4028-A8F0-C0F6EEB11352}" dt="2023-06-19T20:56:52.296" v="61" actId="14100"/>
          <ac:spMkLst>
            <pc:docMk/>
            <pc:sldMk cId="3839503192" sldId="257"/>
            <ac:spMk id="5" creationId="{41E52B20-BFB8-373F-BCEA-59359A226876}"/>
          </ac:spMkLst>
        </pc:spChg>
        <pc:spChg chg="add mod">
          <ac:chgData name="S M Towhidul Islam" userId="f0c7a54b-59a3-4574-a7d3-38d3921eb4d8" providerId="ADAL" clId="{C50726E6-7EA5-4028-A8F0-C0F6EEB11352}" dt="2023-06-19T20:58:19.308" v="139" actId="20577"/>
          <ac:spMkLst>
            <pc:docMk/>
            <pc:sldMk cId="3839503192" sldId="257"/>
            <ac:spMk id="6" creationId="{20DF688B-88D6-E171-ECB2-6CEBD179BE33}"/>
          </ac:spMkLst>
        </pc:spChg>
        <pc:spChg chg="add mod">
          <ac:chgData name="S M Towhidul Islam" userId="f0c7a54b-59a3-4574-a7d3-38d3921eb4d8" providerId="ADAL" clId="{C50726E6-7EA5-4028-A8F0-C0F6EEB11352}" dt="2023-06-19T20:59:35.248" v="148" actId="20577"/>
          <ac:spMkLst>
            <pc:docMk/>
            <pc:sldMk cId="3839503192" sldId="257"/>
            <ac:spMk id="7" creationId="{FA22C90B-03BA-37AF-8A97-53D5DF021336}"/>
          </ac:spMkLst>
        </pc:spChg>
        <pc:spChg chg="add mod">
          <ac:chgData name="S M Towhidul Islam" userId="f0c7a54b-59a3-4574-a7d3-38d3921eb4d8" providerId="ADAL" clId="{C50726E6-7EA5-4028-A8F0-C0F6EEB11352}" dt="2023-06-19T21:00:43.324" v="231" actId="1076"/>
          <ac:spMkLst>
            <pc:docMk/>
            <pc:sldMk cId="3839503192" sldId="257"/>
            <ac:spMk id="13" creationId="{D9AE657F-A6D8-B186-4688-8C18995D4FB3}"/>
          </ac:spMkLst>
        </pc:spChg>
        <pc:spChg chg="add mod">
          <ac:chgData name="S M Towhidul Islam" userId="f0c7a54b-59a3-4574-a7d3-38d3921eb4d8" providerId="ADAL" clId="{C50726E6-7EA5-4028-A8F0-C0F6EEB11352}" dt="2023-06-19T21:02:10.477" v="242" actId="1582"/>
          <ac:spMkLst>
            <pc:docMk/>
            <pc:sldMk cId="3839503192" sldId="257"/>
            <ac:spMk id="14" creationId="{C626617C-77B9-EAA3-E919-8A80F0DD5BCE}"/>
          </ac:spMkLst>
        </pc:spChg>
        <pc:cxnChg chg="add mod">
          <ac:chgData name="S M Towhidul Islam" userId="f0c7a54b-59a3-4574-a7d3-38d3921eb4d8" providerId="ADAL" clId="{C50726E6-7EA5-4028-A8F0-C0F6EEB11352}" dt="2023-06-19T20:58:09.982" v="135" actId="13822"/>
          <ac:cxnSpMkLst>
            <pc:docMk/>
            <pc:sldMk cId="3839503192" sldId="257"/>
            <ac:cxnSpMk id="9" creationId="{673324BC-000A-455E-FD3E-2837C306CBF9}"/>
          </ac:cxnSpMkLst>
        </pc:cxnChg>
        <pc:cxnChg chg="add mod">
          <ac:chgData name="S M Towhidul Islam" userId="f0c7a54b-59a3-4574-a7d3-38d3921eb4d8" providerId="ADAL" clId="{C50726E6-7EA5-4028-A8F0-C0F6EEB11352}" dt="2023-06-19T20:58:16.998" v="138" actId="14100"/>
          <ac:cxnSpMkLst>
            <pc:docMk/>
            <pc:sldMk cId="3839503192" sldId="257"/>
            <ac:cxnSpMk id="10" creationId="{C29B3C8D-F590-80C9-9799-E8F2244F0277}"/>
          </ac:cxnSpMkLst>
        </pc:cxnChg>
      </pc:sldChg>
      <pc:sldChg chg="addSp modSp new mod modAnim">
        <pc:chgData name="S M Towhidul Islam" userId="f0c7a54b-59a3-4574-a7d3-38d3921eb4d8" providerId="ADAL" clId="{C50726E6-7EA5-4028-A8F0-C0F6EEB11352}" dt="2023-06-19T21:09:27.136" v="547"/>
        <pc:sldMkLst>
          <pc:docMk/>
          <pc:sldMk cId="3472157723" sldId="258"/>
        </pc:sldMkLst>
        <pc:spChg chg="add mod">
          <ac:chgData name="S M Towhidul Islam" userId="f0c7a54b-59a3-4574-a7d3-38d3921eb4d8" providerId="ADAL" clId="{C50726E6-7EA5-4028-A8F0-C0F6EEB11352}" dt="2023-06-19T21:09:02.699" v="541" actId="255"/>
          <ac:spMkLst>
            <pc:docMk/>
            <pc:sldMk cId="3472157723" sldId="258"/>
            <ac:spMk id="2" creationId="{E579AB21-1120-5B40-8B33-09B30DE355BE}"/>
          </ac:spMkLst>
        </pc:spChg>
        <pc:picChg chg="add mod">
          <ac:chgData name="S M Towhidul Islam" userId="f0c7a54b-59a3-4574-a7d3-38d3921eb4d8" providerId="ADAL" clId="{C50726E6-7EA5-4028-A8F0-C0F6EEB11352}" dt="2023-06-19T21:09:26.302" v="546" actId="1076"/>
          <ac:picMkLst>
            <pc:docMk/>
            <pc:sldMk cId="3472157723" sldId="258"/>
            <ac:picMk id="4" creationId="{A6E577E3-C244-1613-DFDD-A65974B836EF}"/>
          </ac:picMkLst>
        </pc:picChg>
      </pc:sldChg>
      <pc:sldChg chg="addSp delSp modSp new mod setBg modAnim">
        <pc:chgData name="S M Towhidul Islam" userId="f0c7a54b-59a3-4574-a7d3-38d3921eb4d8" providerId="ADAL" clId="{C50726E6-7EA5-4028-A8F0-C0F6EEB11352}" dt="2023-06-19T21:29:12.764" v="638" actId="20577"/>
        <pc:sldMkLst>
          <pc:docMk/>
          <pc:sldMk cId="854563196" sldId="259"/>
        </pc:sldMkLst>
        <pc:spChg chg="add mod">
          <ac:chgData name="S M Towhidul Islam" userId="f0c7a54b-59a3-4574-a7d3-38d3921eb4d8" providerId="ADAL" clId="{C50726E6-7EA5-4028-A8F0-C0F6EEB11352}" dt="2023-06-19T21:29:12.764" v="638" actId="20577"/>
          <ac:spMkLst>
            <pc:docMk/>
            <pc:sldMk cId="854563196" sldId="259"/>
            <ac:spMk id="2" creationId="{216225B4-3F9C-11EF-5EE8-F0ABD4ECD428}"/>
          </ac:spMkLst>
        </pc:spChg>
        <pc:spChg chg="add mod">
          <ac:chgData name="S M Towhidul Islam" userId="f0c7a54b-59a3-4574-a7d3-38d3921eb4d8" providerId="ADAL" clId="{C50726E6-7EA5-4028-A8F0-C0F6EEB11352}" dt="2023-06-19T21:21:03.497" v="607" actId="14100"/>
          <ac:spMkLst>
            <pc:docMk/>
            <pc:sldMk cId="854563196" sldId="259"/>
            <ac:spMk id="19" creationId="{6973A620-B010-1258-36BC-F2EE79E6701A}"/>
          </ac:spMkLst>
        </pc:spChg>
        <pc:spChg chg="add mod">
          <ac:chgData name="S M Towhidul Islam" userId="f0c7a54b-59a3-4574-a7d3-38d3921eb4d8" providerId="ADAL" clId="{C50726E6-7EA5-4028-A8F0-C0F6EEB11352}" dt="2023-06-19T21:21:18.978" v="613" actId="1076"/>
          <ac:spMkLst>
            <pc:docMk/>
            <pc:sldMk cId="854563196" sldId="259"/>
            <ac:spMk id="20" creationId="{C57AF63E-85CC-2FFF-035B-1D4EF0F4876C}"/>
          </ac:spMkLst>
        </pc:spChg>
        <pc:picChg chg="add del mod">
          <ac:chgData name="S M Towhidul Islam" userId="f0c7a54b-59a3-4574-a7d3-38d3921eb4d8" providerId="ADAL" clId="{C50726E6-7EA5-4028-A8F0-C0F6EEB11352}" dt="2023-06-19T21:11:05.858" v="554" actId="478"/>
          <ac:picMkLst>
            <pc:docMk/>
            <pc:sldMk cId="854563196" sldId="259"/>
            <ac:picMk id="4" creationId="{6F0AAD0F-8E44-4DE9-51FC-68D18E18D390}"/>
          </ac:picMkLst>
        </pc:picChg>
        <pc:picChg chg="add del mod">
          <ac:chgData name="S M Towhidul Islam" userId="f0c7a54b-59a3-4574-a7d3-38d3921eb4d8" providerId="ADAL" clId="{C50726E6-7EA5-4028-A8F0-C0F6EEB11352}" dt="2023-06-19T21:14:40.288" v="558" actId="478"/>
          <ac:picMkLst>
            <pc:docMk/>
            <pc:sldMk cId="854563196" sldId="259"/>
            <ac:picMk id="6" creationId="{7889CE59-533D-825F-BE4F-B9A484F11ED4}"/>
          </ac:picMkLst>
        </pc:picChg>
        <pc:picChg chg="add del mod">
          <ac:chgData name="S M Towhidul Islam" userId="f0c7a54b-59a3-4574-a7d3-38d3921eb4d8" providerId="ADAL" clId="{C50726E6-7EA5-4028-A8F0-C0F6EEB11352}" dt="2023-06-19T21:16:52.707" v="570" actId="478"/>
          <ac:picMkLst>
            <pc:docMk/>
            <pc:sldMk cId="854563196" sldId="259"/>
            <ac:picMk id="8" creationId="{884C7225-7D23-F29B-B0C2-EF3A1A424A6B}"/>
          </ac:picMkLst>
        </pc:picChg>
        <pc:picChg chg="add del mod">
          <ac:chgData name="S M Towhidul Islam" userId="f0c7a54b-59a3-4574-a7d3-38d3921eb4d8" providerId="ADAL" clId="{C50726E6-7EA5-4028-A8F0-C0F6EEB11352}" dt="2023-06-19T21:17:03.384" v="575" actId="478"/>
          <ac:picMkLst>
            <pc:docMk/>
            <pc:sldMk cId="854563196" sldId="259"/>
            <ac:picMk id="10" creationId="{1F7F7CC0-4B6E-9858-E288-8D39B4D9C5B0}"/>
          </ac:picMkLst>
        </pc:picChg>
        <pc:picChg chg="add del mod">
          <ac:chgData name="S M Towhidul Islam" userId="f0c7a54b-59a3-4574-a7d3-38d3921eb4d8" providerId="ADAL" clId="{C50726E6-7EA5-4028-A8F0-C0F6EEB11352}" dt="2023-06-19T21:17:05.088" v="576" actId="478"/>
          <ac:picMkLst>
            <pc:docMk/>
            <pc:sldMk cId="854563196" sldId="259"/>
            <ac:picMk id="12" creationId="{1FADC809-470B-21C2-B466-C23F27A5DA63}"/>
          </ac:picMkLst>
        </pc:picChg>
        <pc:picChg chg="add mod">
          <ac:chgData name="S M Towhidul Islam" userId="f0c7a54b-59a3-4574-a7d3-38d3921eb4d8" providerId="ADAL" clId="{C50726E6-7EA5-4028-A8F0-C0F6EEB11352}" dt="2023-06-19T21:19:37.808" v="589" actId="1076"/>
          <ac:picMkLst>
            <pc:docMk/>
            <pc:sldMk cId="854563196" sldId="259"/>
            <ac:picMk id="14" creationId="{13EC3501-B214-94B9-EFDF-DAA105D42F93}"/>
          </ac:picMkLst>
        </pc:picChg>
        <pc:picChg chg="add mod">
          <ac:chgData name="S M Towhidul Islam" userId="f0c7a54b-59a3-4574-a7d3-38d3921eb4d8" providerId="ADAL" clId="{C50726E6-7EA5-4028-A8F0-C0F6EEB11352}" dt="2023-06-19T21:20:32.134" v="600" actId="1076"/>
          <ac:picMkLst>
            <pc:docMk/>
            <pc:sldMk cId="854563196" sldId="259"/>
            <ac:picMk id="16" creationId="{A5305153-E9CB-8AD8-F923-EE913D608DEA}"/>
          </ac:picMkLst>
        </pc:picChg>
        <pc:picChg chg="add mod">
          <ac:chgData name="S M Towhidul Islam" userId="f0c7a54b-59a3-4574-a7d3-38d3921eb4d8" providerId="ADAL" clId="{C50726E6-7EA5-4028-A8F0-C0F6EEB11352}" dt="2023-06-19T21:19:26.265" v="588" actId="1076"/>
          <ac:picMkLst>
            <pc:docMk/>
            <pc:sldMk cId="854563196" sldId="259"/>
            <ac:picMk id="18" creationId="{208E96E5-5704-D4C4-6831-EE98FAF82711}"/>
          </ac:picMkLst>
        </pc:picChg>
      </pc:sldChg>
      <pc:sldChg chg="addSp delSp modSp new mod modAnim">
        <pc:chgData name="S M Towhidul Islam" userId="f0c7a54b-59a3-4574-a7d3-38d3921eb4d8" providerId="ADAL" clId="{C50726E6-7EA5-4028-A8F0-C0F6EEB11352}" dt="2023-06-19T21:31:11.261" v="695" actId="1076"/>
        <pc:sldMkLst>
          <pc:docMk/>
          <pc:sldMk cId="3586069483" sldId="260"/>
        </pc:sldMkLst>
        <pc:spChg chg="add del mod">
          <ac:chgData name="S M Towhidul Islam" userId="f0c7a54b-59a3-4574-a7d3-38d3921eb4d8" providerId="ADAL" clId="{C50726E6-7EA5-4028-A8F0-C0F6EEB11352}" dt="2023-06-19T21:29:48.503" v="641"/>
          <ac:spMkLst>
            <pc:docMk/>
            <pc:sldMk cId="3586069483" sldId="260"/>
            <ac:spMk id="2" creationId="{2EC18930-BC75-C0C2-254B-16820554A2E8}"/>
          </ac:spMkLst>
        </pc:spChg>
        <pc:spChg chg="add mod">
          <ac:chgData name="S M Towhidul Islam" userId="f0c7a54b-59a3-4574-a7d3-38d3921eb4d8" providerId="ADAL" clId="{C50726E6-7EA5-4028-A8F0-C0F6EEB11352}" dt="2023-06-19T21:30:04.386" v="685" actId="20577"/>
          <ac:spMkLst>
            <pc:docMk/>
            <pc:sldMk cId="3586069483" sldId="260"/>
            <ac:spMk id="3" creationId="{FF037492-F9B0-455A-EB99-037B14E346F4}"/>
          </ac:spMkLst>
        </pc:spChg>
        <pc:spChg chg="add mod">
          <ac:chgData name="S M Towhidul Islam" userId="f0c7a54b-59a3-4574-a7d3-38d3921eb4d8" providerId="ADAL" clId="{C50726E6-7EA5-4028-A8F0-C0F6EEB11352}" dt="2023-06-19T21:31:11.261" v="695" actId="1076"/>
          <ac:spMkLst>
            <pc:docMk/>
            <pc:sldMk cId="3586069483" sldId="260"/>
            <ac:spMk id="7" creationId="{366B7507-6E45-4244-5AE0-B689D4BBB475}"/>
          </ac:spMkLst>
        </pc:spChg>
        <pc:picChg chg="add mod">
          <ac:chgData name="S M Towhidul Islam" userId="f0c7a54b-59a3-4574-a7d3-38d3921eb4d8" providerId="ADAL" clId="{C50726E6-7EA5-4028-A8F0-C0F6EEB11352}" dt="2023-06-19T21:30:24.424" v="690" actId="1076"/>
          <ac:picMkLst>
            <pc:docMk/>
            <pc:sldMk cId="3586069483" sldId="260"/>
            <ac:picMk id="5" creationId="{404842EE-B3B0-1169-A0AD-2C04058E0292}"/>
          </ac:picMkLst>
        </pc:picChg>
      </pc:sldChg>
      <pc:sldChg chg="addSp delSp modSp add mod setBg">
        <pc:chgData name="S M Towhidul Islam" userId="f0c7a54b-59a3-4574-a7d3-38d3921eb4d8" providerId="ADAL" clId="{C50726E6-7EA5-4028-A8F0-C0F6EEB11352}" dt="2023-06-19T21:34:40.511" v="707" actId="1076"/>
        <pc:sldMkLst>
          <pc:docMk/>
          <pc:sldMk cId="3593239606" sldId="261"/>
        </pc:sldMkLst>
        <pc:spChg chg="del">
          <ac:chgData name="S M Towhidul Islam" userId="f0c7a54b-59a3-4574-a7d3-38d3921eb4d8" providerId="ADAL" clId="{C50726E6-7EA5-4028-A8F0-C0F6EEB11352}" dt="2023-06-19T21:31:23.307" v="698" actId="478"/>
          <ac:spMkLst>
            <pc:docMk/>
            <pc:sldMk cId="3593239606" sldId="261"/>
            <ac:spMk id="7" creationId="{366B7507-6E45-4244-5AE0-B689D4BBB475}"/>
          </ac:spMkLst>
        </pc:spChg>
        <pc:picChg chg="add mod">
          <ac:chgData name="S M Towhidul Islam" userId="f0c7a54b-59a3-4574-a7d3-38d3921eb4d8" providerId="ADAL" clId="{C50726E6-7EA5-4028-A8F0-C0F6EEB11352}" dt="2023-06-19T21:33:16.390" v="702" actId="14100"/>
          <ac:picMkLst>
            <pc:docMk/>
            <pc:sldMk cId="3593239606" sldId="261"/>
            <ac:picMk id="4" creationId="{8C0C70C0-945A-7F7E-4512-E747AAE61A48}"/>
          </ac:picMkLst>
        </pc:picChg>
        <pc:picChg chg="del">
          <ac:chgData name="S M Towhidul Islam" userId="f0c7a54b-59a3-4574-a7d3-38d3921eb4d8" providerId="ADAL" clId="{C50726E6-7EA5-4028-A8F0-C0F6EEB11352}" dt="2023-06-19T21:31:19.718" v="697" actId="478"/>
          <ac:picMkLst>
            <pc:docMk/>
            <pc:sldMk cId="3593239606" sldId="261"/>
            <ac:picMk id="5" creationId="{404842EE-B3B0-1169-A0AD-2C04058E0292}"/>
          </ac:picMkLst>
        </pc:picChg>
        <pc:picChg chg="add mod">
          <ac:chgData name="S M Towhidul Islam" userId="f0c7a54b-59a3-4574-a7d3-38d3921eb4d8" providerId="ADAL" clId="{C50726E6-7EA5-4028-A8F0-C0F6EEB11352}" dt="2023-06-19T21:34:40.511" v="707" actId="1076"/>
          <ac:picMkLst>
            <pc:docMk/>
            <pc:sldMk cId="3593239606" sldId="261"/>
            <ac:picMk id="8" creationId="{C1FC470B-916F-64F8-FC8C-4AA9716EB810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19T21:56:34.495" v="714" actId="1076"/>
        <pc:sldMkLst>
          <pc:docMk/>
          <pc:sldMk cId="1224711986" sldId="262"/>
        </pc:sldMkLst>
        <pc:picChg chg="add mod">
          <ac:chgData name="S M Towhidul Islam" userId="f0c7a54b-59a3-4574-a7d3-38d3921eb4d8" providerId="ADAL" clId="{C50726E6-7EA5-4028-A8F0-C0F6EEB11352}" dt="2023-06-19T21:56:34.495" v="714" actId="1076"/>
          <ac:picMkLst>
            <pc:docMk/>
            <pc:sldMk cId="1224711986" sldId="262"/>
            <ac:picMk id="2" creationId="{21FF33E5-C06E-8248-747E-3A510CD36D84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19T21:58:29.680" v="726" actId="1076"/>
        <pc:sldMkLst>
          <pc:docMk/>
          <pc:sldMk cId="1484397042" sldId="263"/>
        </pc:sldMkLst>
        <pc:spChg chg="add mod">
          <ac:chgData name="S M Towhidul Islam" userId="f0c7a54b-59a3-4574-a7d3-38d3921eb4d8" providerId="ADAL" clId="{C50726E6-7EA5-4028-A8F0-C0F6EEB11352}" dt="2023-06-19T21:58:14.772" v="722" actId="1076"/>
          <ac:spMkLst>
            <pc:docMk/>
            <pc:sldMk cId="1484397042" sldId="263"/>
            <ac:spMk id="5" creationId="{860B54C0-ED5A-5988-D938-610616D89E56}"/>
          </ac:spMkLst>
        </pc:spChg>
        <pc:picChg chg="add mod">
          <ac:chgData name="S M Towhidul Islam" userId="f0c7a54b-59a3-4574-a7d3-38d3921eb4d8" providerId="ADAL" clId="{C50726E6-7EA5-4028-A8F0-C0F6EEB11352}" dt="2023-06-19T21:58:29.680" v="726" actId="1076"/>
          <ac:picMkLst>
            <pc:docMk/>
            <pc:sldMk cId="1484397042" sldId="263"/>
            <ac:picMk id="3" creationId="{31720434-6069-CEC1-0EEB-A4FFFAB2A172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19T22:01:55.412" v="766"/>
        <pc:sldMkLst>
          <pc:docMk/>
          <pc:sldMk cId="4028513849" sldId="264"/>
        </pc:sldMkLst>
        <pc:spChg chg="add mod">
          <ac:chgData name="S M Towhidul Islam" userId="f0c7a54b-59a3-4574-a7d3-38d3921eb4d8" providerId="ADAL" clId="{C50726E6-7EA5-4028-A8F0-C0F6EEB11352}" dt="2023-06-19T21:59:23.043" v="731" actId="1076"/>
          <ac:spMkLst>
            <pc:docMk/>
            <pc:sldMk cId="4028513849" sldId="264"/>
            <ac:spMk id="3" creationId="{F8BC415B-8FA5-5044-F27A-6AA97D05C7F9}"/>
          </ac:spMkLst>
        </pc:spChg>
        <pc:spChg chg="add mod">
          <ac:chgData name="S M Towhidul Islam" userId="f0c7a54b-59a3-4574-a7d3-38d3921eb4d8" providerId="ADAL" clId="{C50726E6-7EA5-4028-A8F0-C0F6EEB11352}" dt="2023-06-19T22:01:42.596" v="762" actId="1076"/>
          <ac:spMkLst>
            <pc:docMk/>
            <pc:sldMk cId="4028513849" sldId="264"/>
            <ac:spMk id="5" creationId="{9411A954-1C2D-6775-6C79-D6A4FDBDADC2}"/>
          </ac:spMkLst>
        </pc:spChg>
        <pc:picChg chg="add mod">
          <ac:chgData name="S M Towhidul Islam" userId="f0c7a54b-59a3-4574-a7d3-38d3921eb4d8" providerId="ADAL" clId="{C50726E6-7EA5-4028-A8F0-C0F6EEB11352}" dt="2023-06-19T22:01:33.082" v="760" actId="1076"/>
          <ac:picMkLst>
            <pc:docMk/>
            <pc:sldMk cId="4028513849" sldId="264"/>
            <ac:picMk id="7" creationId="{11B94E82-7FC7-86FC-268D-1F505A89896E}"/>
          </ac:picMkLst>
        </pc:picChg>
      </pc:sldChg>
      <pc:sldChg chg="addSp modSp new mod setBg modAnim">
        <pc:chgData name="S M Towhidul Islam" userId="f0c7a54b-59a3-4574-a7d3-38d3921eb4d8" providerId="ADAL" clId="{C50726E6-7EA5-4028-A8F0-C0F6EEB11352}" dt="2023-06-19T22:13:51.324" v="817" actId="14100"/>
        <pc:sldMkLst>
          <pc:docMk/>
          <pc:sldMk cId="2181836679" sldId="265"/>
        </pc:sldMkLst>
        <pc:spChg chg="add mod ord">
          <ac:chgData name="S M Towhidul Islam" userId="f0c7a54b-59a3-4574-a7d3-38d3921eb4d8" providerId="ADAL" clId="{C50726E6-7EA5-4028-A8F0-C0F6EEB11352}" dt="2023-06-19T22:09:45.613" v="785" actId="1582"/>
          <ac:spMkLst>
            <pc:docMk/>
            <pc:sldMk cId="2181836679" sldId="265"/>
            <ac:spMk id="6" creationId="{80CB1F50-6247-DFDB-C33D-8AD03A349F60}"/>
          </ac:spMkLst>
        </pc:spChg>
        <pc:spChg chg="add mod">
          <ac:chgData name="S M Towhidul Islam" userId="f0c7a54b-59a3-4574-a7d3-38d3921eb4d8" providerId="ADAL" clId="{C50726E6-7EA5-4028-A8F0-C0F6EEB11352}" dt="2023-06-19T22:11:06.554" v="794" actId="208"/>
          <ac:spMkLst>
            <pc:docMk/>
            <pc:sldMk cId="2181836679" sldId="265"/>
            <ac:spMk id="9" creationId="{B8665F1A-DE17-82C8-9C7E-21CF1E7F4914}"/>
          </ac:spMkLst>
        </pc:spChg>
        <pc:spChg chg="add mod">
          <ac:chgData name="S M Towhidul Islam" userId="f0c7a54b-59a3-4574-a7d3-38d3921eb4d8" providerId="ADAL" clId="{C50726E6-7EA5-4028-A8F0-C0F6EEB11352}" dt="2023-06-19T22:13:51.324" v="817" actId="14100"/>
          <ac:spMkLst>
            <pc:docMk/>
            <pc:sldMk cId="2181836679" sldId="265"/>
            <ac:spMk id="12" creationId="{2AEB1E1C-8EF8-DEF8-BFD3-EF5CDC765126}"/>
          </ac:spMkLst>
        </pc:spChg>
        <pc:picChg chg="add mod">
          <ac:chgData name="S M Towhidul Islam" userId="f0c7a54b-59a3-4574-a7d3-38d3921eb4d8" providerId="ADAL" clId="{C50726E6-7EA5-4028-A8F0-C0F6EEB11352}" dt="2023-06-19T22:10:48.633" v="791" actId="1076"/>
          <ac:picMkLst>
            <pc:docMk/>
            <pc:sldMk cId="2181836679" sldId="265"/>
            <ac:picMk id="3" creationId="{1F6B3EEA-AD0B-C229-A0E4-5734573B8F02}"/>
          </ac:picMkLst>
        </pc:picChg>
        <pc:picChg chg="add mod">
          <ac:chgData name="S M Towhidul Islam" userId="f0c7a54b-59a3-4574-a7d3-38d3921eb4d8" providerId="ADAL" clId="{C50726E6-7EA5-4028-A8F0-C0F6EEB11352}" dt="2023-06-19T22:08:33.796" v="777" actId="1076"/>
          <ac:picMkLst>
            <pc:docMk/>
            <pc:sldMk cId="2181836679" sldId="265"/>
            <ac:picMk id="5" creationId="{7104FF7C-8BB3-9773-6837-66A9BA935BAF}"/>
          </ac:picMkLst>
        </pc:picChg>
        <pc:picChg chg="add mod">
          <ac:chgData name="S M Towhidul Islam" userId="f0c7a54b-59a3-4574-a7d3-38d3921eb4d8" providerId="ADAL" clId="{C50726E6-7EA5-4028-A8F0-C0F6EEB11352}" dt="2023-06-19T22:10:40.575" v="788" actId="14100"/>
          <ac:picMkLst>
            <pc:docMk/>
            <pc:sldMk cId="2181836679" sldId="265"/>
            <ac:picMk id="8" creationId="{96DC99CE-0B7A-22D0-E9E6-BDD6D8458AC5}"/>
          </ac:picMkLst>
        </pc:picChg>
        <pc:picChg chg="add mod">
          <ac:chgData name="S M Towhidul Islam" userId="f0c7a54b-59a3-4574-a7d3-38d3921eb4d8" providerId="ADAL" clId="{C50726E6-7EA5-4028-A8F0-C0F6EEB11352}" dt="2023-06-19T22:11:43.219" v="797" actId="14100"/>
          <ac:picMkLst>
            <pc:docMk/>
            <pc:sldMk cId="2181836679" sldId="265"/>
            <ac:picMk id="11" creationId="{FE2D35E7-212C-DD06-9C57-91AEB4A7B1B4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19T22:17:25.399" v="829"/>
        <pc:sldMkLst>
          <pc:docMk/>
          <pc:sldMk cId="281749253" sldId="266"/>
        </pc:sldMkLst>
        <pc:picChg chg="add mod">
          <ac:chgData name="S M Towhidul Islam" userId="f0c7a54b-59a3-4574-a7d3-38d3921eb4d8" providerId="ADAL" clId="{C50726E6-7EA5-4028-A8F0-C0F6EEB11352}" dt="2023-06-19T22:17:13.040" v="826" actId="1076"/>
          <ac:picMkLst>
            <pc:docMk/>
            <pc:sldMk cId="281749253" sldId="266"/>
            <ac:picMk id="3" creationId="{0C8EFC41-6B54-B683-B39F-EC944D0FCBD1}"/>
          </ac:picMkLst>
        </pc:picChg>
        <pc:picChg chg="add mod">
          <ac:chgData name="S M Towhidul Islam" userId="f0c7a54b-59a3-4574-a7d3-38d3921eb4d8" providerId="ADAL" clId="{C50726E6-7EA5-4028-A8F0-C0F6EEB11352}" dt="2023-06-19T22:17:20.079" v="827" actId="1076"/>
          <ac:picMkLst>
            <pc:docMk/>
            <pc:sldMk cId="281749253" sldId="266"/>
            <ac:picMk id="5" creationId="{899A2DD9-E73F-A4F6-572E-AD37C1BC7848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19T23:12:30.380" v="862"/>
        <pc:sldMkLst>
          <pc:docMk/>
          <pc:sldMk cId="3185736905" sldId="267"/>
        </pc:sldMkLst>
        <pc:spChg chg="add mod">
          <ac:chgData name="S M Towhidul Islam" userId="f0c7a54b-59a3-4574-a7d3-38d3921eb4d8" providerId="ADAL" clId="{C50726E6-7EA5-4028-A8F0-C0F6EEB11352}" dt="2023-06-19T23:11:23.274" v="853" actId="113"/>
          <ac:spMkLst>
            <pc:docMk/>
            <pc:sldMk cId="3185736905" sldId="267"/>
            <ac:spMk id="4" creationId="{4C3F3B17-2895-4678-09C2-D6A3507489D3}"/>
          </ac:spMkLst>
        </pc:spChg>
        <pc:picChg chg="add mod">
          <ac:chgData name="S M Towhidul Islam" userId="f0c7a54b-59a3-4574-a7d3-38d3921eb4d8" providerId="ADAL" clId="{C50726E6-7EA5-4028-A8F0-C0F6EEB11352}" dt="2023-06-19T23:10:42.600" v="835" actId="1076"/>
          <ac:picMkLst>
            <pc:docMk/>
            <pc:sldMk cId="3185736905" sldId="267"/>
            <ac:picMk id="3" creationId="{2A4B2CED-6E1E-6B79-4096-E147E3313339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19T23:14:02.739" v="892" actId="255"/>
        <pc:sldMkLst>
          <pc:docMk/>
          <pc:sldMk cId="3895868341" sldId="268"/>
        </pc:sldMkLst>
        <pc:spChg chg="add mod">
          <ac:chgData name="S M Towhidul Islam" userId="f0c7a54b-59a3-4574-a7d3-38d3921eb4d8" providerId="ADAL" clId="{C50726E6-7EA5-4028-A8F0-C0F6EEB11352}" dt="2023-06-19T23:14:02.739" v="892" actId="255"/>
          <ac:spMkLst>
            <pc:docMk/>
            <pc:sldMk cId="3895868341" sldId="268"/>
            <ac:spMk id="4" creationId="{512F40DD-D818-DEE0-FFA9-831F297467BD}"/>
          </ac:spMkLst>
        </pc:spChg>
        <pc:picChg chg="add mod">
          <ac:chgData name="S M Towhidul Islam" userId="f0c7a54b-59a3-4574-a7d3-38d3921eb4d8" providerId="ADAL" clId="{C50726E6-7EA5-4028-A8F0-C0F6EEB11352}" dt="2023-06-19T23:13:52.031" v="890" actId="1076"/>
          <ac:picMkLst>
            <pc:docMk/>
            <pc:sldMk cId="3895868341" sldId="268"/>
            <ac:picMk id="3" creationId="{5161C68C-8BE3-44D9-4E1E-28F7C08020FD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19T23:16:06.012" v="910" actId="1076"/>
        <pc:sldMkLst>
          <pc:docMk/>
          <pc:sldMk cId="1880829205" sldId="269"/>
        </pc:sldMkLst>
        <pc:spChg chg="add mod">
          <ac:chgData name="S M Towhidul Islam" userId="f0c7a54b-59a3-4574-a7d3-38d3921eb4d8" providerId="ADAL" clId="{C50726E6-7EA5-4028-A8F0-C0F6EEB11352}" dt="2023-06-19T23:16:06.012" v="910" actId="1076"/>
          <ac:spMkLst>
            <pc:docMk/>
            <pc:sldMk cId="1880829205" sldId="269"/>
            <ac:spMk id="4" creationId="{03D1F792-6B45-A9A7-EFCB-1F928CED82EF}"/>
          </ac:spMkLst>
        </pc:spChg>
        <pc:picChg chg="add mod">
          <ac:chgData name="S M Towhidul Islam" userId="f0c7a54b-59a3-4574-a7d3-38d3921eb4d8" providerId="ADAL" clId="{C50726E6-7EA5-4028-A8F0-C0F6EEB11352}" dt="2023-06-19T23:15:17.375" v="900" actId="1076"/>
          <ac:picMkLst>
            <pc:docMk/>
            <pc:sldMk cId="1880829205" sldId="269"/>
            <ac:picMk id="3" creationId="{5B7FAAC2-0CB5-E6D1-1113-37D24ABF5568}"/>
          </ac:picMkLst>
        </pc:picChg>
      </pc:sldChg>
      <pc:sldChg chg="addSp modSp new mod setBg">
        <pc:chgData name="S M Towhidul Islam" userId="f0c7a54b-59a3-4574-a7d3-38d3921eb4d8" providerId="ADAL" clId="{C50726E6-7EA5-4028-A8F0-C0F6EEB11352}" dt="2023-06-19T23:38:42.801" v="997" actId="1035"/>
        <pc:sldMkLst>
          <pc:docMk/>
          <pc:sldMk cId="3473214909" sldId="270"/>
        </pc:sldMkLst>
        <pc:spChg chg="add mod">
          <ac:chgData name="S M Towhidul Islam" userId="f0c7a54b-59a3-4574-a7d3-38d3921eb4d8" providerId="ADAL" clId="{C50726E6-7EA5-4028-A8F0-C0F6EEB11352}" dt="2023-06-19T23:37:43.019" v="978" actId="113"/>
          <ac:spMkLst>
            <pc:docMk/>
            <pc:sldMk cId="3473214909" sldId="270"/>
            <ac:spMk id="2" creationId="{2F094FD8-40C4-5319-C47C-B0982041968E}"/>
          </ac:spMkLst>
        </pc:spChg>
        <pc:picChg chg="add mod">
          <ac:chgData name="S M Towhidul Islam" userId="f0c7a54b-59a3-4574-a7d3-38d3921eb4d8" providerId="ADAL" clId="{C50726E6-7EA5-4028-A8F0-C0F6EEB11352}" dt="2023-06-19T23:38:42.801" v="997" actId="1035"/>
          <ac:picMkLst>
            <pc:docMk/>
            <pc:sldMk cId="3473214909" sldId="270"/>
            <ac:picMk id="4" creationId="{4A0387EC-2755-00D4-26FC-A2BE69BF19B0}"/>
          </ac:picMkLst>
        </pc:picChg>
        <pc:picChg chg="add mod">
          <ac:chgData name="S M Towhidul Islam" userId="f0c7a54b-59a3-4574-a7d3-38d3921eb4d8" providerId="ADAL" clId="{C50726E6-7EA5-4028-A8F0-C0F6EEB11352}" dt="2023-06-19T23:38:39.442" v="993" actId="1036"/>
          <ac:picMkLst>
            <pc:docMk/>
            <pc:sldMk cId="3473214909" sldId="270"/>
            <ac:picMk id="6" creationId="{0E88A076-CA43-70AB-D92B-5D4F30C46650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20T02:11:17.184" v="1126"/>
        <pc:sldMkLst>
          <pc:docMk/>
          <pc:sldMk cId="689163654" sldId="271"/>
        </pc:sldMkLst>
        <pc:spChg chg="add mod">
          <ac:chgData name="S M Towhidul Islam" userId="f0c7a54b-59a3-4574-a7d3-38d3921eb4d8" providerId="ADAL" clId="{C50726E6-7EA5-4028-A8F0-C0F6EEB11352}" dt="2023-06-19T23:41:46.963" v="1024" actId="20577"/>
          <ac:spMkLst>
            <pc:docMk/>
            <pc:sldMk cId="689163654" sldId="271"/>
            <ac:spMk id="2" creationId="{F3CEE9E8-D3F1-5C6B-46FF-CB2FA19DDE1A}"/>
          </ac:spMkLst>
        </pc:spChg>
        <pc:spChg chg="add mod">
          <ac:chgData name="S M Towhidul Islam" userId="f0c7a54b-59a3-4574-a7d3-38d3921eb4d8" providerId="ADAL" clId="{C50726E6-7EA5-4028-A8F0-C0F6EEB11352}" dt="2023-06-20T02:05:58.629" v="1046" actId="15"/>
          <ac:spMkLst>
            <pc:docMk/>
            <pc:sldMk cId="689163654" sldId="271"/>
            <ac:spMk id="4" creationId="{AA1EE2C0-9A9A-D502-0D0B-1B1DACA073A7}"/>
          </ac:spMkLst>
        </pc:spChg>
        <pc:spChg chg="add mod">
          <ac:chgData name="S M Towhidul Islam" userId="f0c7a54b-59a3-4574-a7d3-38d3921eb4d8" providerId="ADAL" clId="{C50726E6-7EA5-4028-A8F0-C0F6EEB11352}" dt="2023-06-20T02:08:49.039" v="1076" actId="1076"/>
          <ac:spMkLst>
            <pc:docMk/>
            <pc:sldMk cId="689163654" sldId="271"/>
            <ac:spMk id="5" creationId="{BCE5E2EB-A1FE-E673-8A4A-A7B1F7F5DFAA}"/>
          </ac:spMkLst>
        </pc:spChg>
        <pc:spChg chg="add mod">
          <ac:chgData name="S M Towhidul Islam" userId="f0c7a54b-59a3-4574-a7d3-38d3921eb4d8" providerId="ADAL" clId="{C50726E6-7EA5-4028-A8F0-C0F6EEB11352}" dt="2023-06-20T02:08:49.039" v="1076" actId="1076"/>
          <ac:spMkLst>
            <pc:docMk/>
            <pc:sldMk cId="689163654" sldId="271"/>
            <ac:spMk id="6" creationId="{543E599F-A546-0861-9E32-6401E7A0F898}"/>
          </ac:spMkLst>
        </pc:spChg>
        <pc:spChg chg="add mod">
          <ac:chgData name="S M Towhidul Islam" userId="f0c7a54b-59a3-4574-a7d3-38d3921eb4d8" providerId="ADAL" clId="{C50726E6-7EA5-4028-A8F0-C0F6EEB11352}" dt="2023-06-20T02:08:49.039" v="1076" actId="1076"/>
          <ac:spMkLst>
            <pc:docMk/>
            <pc:sldMk cId="689163654" sldId="271"/>
            <ac:spMk id="7" creationId="{B579F26C-5F09-262E-24BB-944B991968EB}"/>
          </ac:spMkLst>
        </pc:spChg>
        <pc:spChg chg="add mod">
          <ac:chgData name="S M Towhidul Islam" userId="f0c7a54b-59a3-4574-a7d3-38d3921eb4d8" providerId="ADAL" clId="{C50726E6-7EA5-4028-A8F0-C0F6EEB11352}" dt="2023-06-20T02:09:17.145" v="1103" actId="1076"/>
          <ac:spMkLst>
            <pc:docMk/>
            <pc:sldMk cId="689163654" sldId="271"/>
            <ac:spMk id="16" creationId="{E5FA8D93-2C45-6EFA-DE62-302849972073}"/>
          </ac:spMkLst>
        </pc:spChg>
        <pc:spChg chg="add mod">
          <ac:chgData name="S M Towhidul Islam" userId="f0c7a54b-59a3-4574-a7d3-38d3921eb4d8" providerId="ADAL" clId="{C50726E6-7EA5-4028-A8F0-C0F6EEB11352}" dt="2023-06-20T02:10:09.699" v="1112" actId="1076"/>
          <ac:spMkLst>
            <pc:docMk/>
            <pc:sldMk cId="689163654" sldId="271"/>
            <ac:spMk id="17" creationId="{63E4940D-11BF-DAF7-C68A-7566C0A3A0D6}"/>
          </ac:spMkLst>
        </pc:spChg>
        <pc:spChg chg="add mod">
          <ac:chgData name="S M Towhidul Islam" userId="f0c7a54b-59a3-4574-a7d3-38d3921eb4d8" providerId="ADAL" clId="{C50726E6-7EA5-4028-A8F0-C0F6EEB11352}" dt="2023-06-20T02:10:21.124" v="1114" actId="1076"/>
          <ac:spMkLst>
            <pc:docMk/>
            <pc:sldMk cId="689163654" sldId="271"/>
            <ac:spMk id="18" creationId="{59CB9023-CF8F-A6BC-629E-5AB5D1676D0E}"/>
          </ac:spMkLst>
        </pc:spChg>
        <pc:cxnChg chg="add mod">
          <ac:chgData name="S M Towhidul Islam" userId="f0c7a54b-59a3-4574-a7d3-38d3921eb4d8" providerId="ADAL" clId="{C50726E6-7EA5-4028-A8F0-C0F6EEB11352}" dt="2023-06-20T02:08:49.039" v="1076" actId="1076"/>
          <ac:cxnSpMkLst>
            <pc:docMk/>
            <pc:sldMk cId="689163654" sldId="271"/>
            <ac:cxnSpMk id="9" creationId="{A412C9D6-6031-9EA1-9CE4-44BAF87FD850}"/>
          </ac:cxnSpMkLst>
        </pc:cxnChg>
        <pc:cxnChg chg="add mod">
          <ac:chgData name="S M Towhidul Islam" userId="f0c7a54b-59a3-4574-a7d3-38d3921eb4d8" providerId="ADAL" clId="{C50726E6-7EA5-4028-A8F0-C0F6EEB11352}" dt="2023-06-20T02:08:49.039" v="1076" actId="1076"/>
          <ac:cxnSpMkLst>
            <pc:docMk/>
            <pc:sldMk cId="689163654" sldId="271"/>
            <ac:cxnSpMk id="12" creationId="{AAE18988-F893-EE2B-25DF-A1EB61BEEEF5}"/>
          </ac:cxnSpMkLst>
        </pc:cxnChg>
      </pc:sldChg>
      <pc:sldChg chg="addSp modSp new mod">
        <pc:chgData name="S M Towhidul Islam" userId="f0c7a54b-59a3-4574-a7d3-38d3921eb4d8" providerId="ADAL" clId="{C50726E6-7EA5-4028-A8F0-C0F6EEB11352}" dt="2023-06-20T02:15:05.427" v="1131" actId="1076"/>
        <pc:sldMkLst>
          <pc:docMk/>
          <pc:sldMk cId="2135676970" sldId="272"/>
        </pc:sldMkLst>
        <pc:picChg chg="add mod">
          <ac:chgData name="S M Towhidul Islam" userId="f0c7a54b-59a3-4574-a7d3-38d3921eb4d8" providerId="ADAL" clId="{C50726E6-7EA5-4028-A8F0-C0F6EEB11352}" dt="2023-06-20T02:15:05.427" v="1131" actId="1076"/>
          <ac:picMkLst>
            <pc:docMk/>
            <pc:sldMk cId="2135676970" sldId="272"/>
            <ac:picMk id="3" creationId="{A5964764-8356-22E8-5416-CE4D8B2EA08F}"/>
          </ac:picMkLst>
        </pc:picChg>
      </pc:sldChg>
      <pc:sldChg chg="addSp delSp modSp new mod modAnim">
        <pc:chgData name="S M Towhidul Islam" userId="f0c7a54b-59a3-4574-a7d3-38d3921eb4d8" providerId="ADAL" clId="{C50726E6-7EA5-4028-A8F0-C0F6EEB11352}" dt="2023-06-20T02:18:15.249" v="1166"/>
        <pc:sldMkLst>
          <pc:docMk/>
          <pc:sldMk cId="2452158850" sldId="273"/>
        </pc:sldMkLst>
        <pc:spChg chg="add del mod">
          <ac:chgData name="S M Towhidul Islam" userId="f0c7a54b-59a3-4574-a7d3-38d3921eb4d8" providerId="ADAL" clId="{C50726E6-7EA5-4028-A8F0-C0F6EEB11352}" dt="2023-06-20T02:16:37.803" v="1153" actId="478"/>
          <ac:spMkLst>
            <pc:docMk/>
            <pc:sldMk cId="2452158850" sldId="273"/>
            <ac:spMk id="4" creationId="{785A6517-0D47-0646-21F5-43D843051251}"/>
          </ac:spMkLst>
        </pc:spChg>
        <pc:picChg chg="add del">
          <ac:chgData name="S M Towhidul Islam" userId="f0c7a54b-59a3-4574-a7d3-38d3921eb4d8" providerId="ADAL" clId="{C50726E6-7EA5-4028-A8F0-C0F6EEB11352}" dt="2023-06-20T02:15:33.948" v="1134" actId="22"/>
          <ac:picMkLst>
            <pc:docMk/>
            <pc:sldMk cId="2452158850" sldId="273"/>
            <ac:picMk id="3" creationId="{0F4D9A07-E391-0A22-0407-F0B122B65889}"/>
          </ac:picMkLst>
        </pc:picChg>
        <pc:picChg chg="add mod">
          <ac:chgData name="S M Towhidul Islam" userId="f0c7a54b-59a3-4574-a7d3-38d3921eb4d8" providerId="ADAL" clId="{C50726E6-7EA5-4028-A8F0-C0F6EEB11352}" dt="2023-06-20T02:16:39.879" v="1154" actId="1076"/>
          <ac:picMkLst>
            <pc:docMk/>
            <pc:sldMk cId="2452158850" sldId="273"/>
            <ac:picMk id="6" creationId="{98E6E87E-EB25-F403-F67A-D66668E193F7}"/>
          </ac:picMkLst>
        </pc:picChg>
        <pc:picChg chg="add mod">
          <ac:chgData name="S M Towhidul Islam" userId="f0c7a54b-59a3-4574-a7d3-38d3921eb4d8" providerId="ADAL" clId="{C50726E6-7EA5-4028-A8F0-C0F6EEB11352}" dt="2023-06-20T02:18:03.571" v="1163" actId="1076"/>
          <ac:picMkLst>
            <pc:docMk/>
            <pc:sldMk cId="2452158850" sldId="273"/>
            <ac:picMk id="8" creationId="{619A9B48-80B4-8F8C-AB69-8AF7FE25B9E2}"/>
          </ac:picMkLst>
        </pc:picChg>
        <pc:picChg chg="add mod">
          <ac:chgData name="S M Towhidul Islam" userId="f0c7a54b-59a3-4574-a7d3-38d3921eb4d8" providerId="ADAL" clId="{C50726E6-7EA5-4028-A8F0-C0F6EEB11352}" dt="2023-06-20T02:17:59.674" v="1162" actId="1076"/>
          <ac:picMkLst>
            <pc:docMk/>
            <pc:sldMk cId="2452158850" sldId="273"/>
            <ac:picMk id="10" creationId="{A7AAA3A2-1FD9-DF84-0A63-499421D114C4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20T02:20:41.471" v="1211" actId="1076"/>
        <pc:sldMkLst>
          <pc:docMk/>
          <pc:sldMk cId="2740961647" sldId="274"/>
        </pc:sldMkLst>
        <pc:spChg chg="add mod">
          <ac:chgData name="S M Towhidul Islam" userId="f0c7a54b-59a3-4574-a7d3-38d3921eb4d8" providerId="ADAL" clId="{C50726E6-7EA5-4028-A8F0-C0F6EEB11352}" dt="2023-06-20T02:19:10.289" v="1191" actId="20577"/>
          <ac:spMkLst>
            <pc:docMk/>
            <pc:sldMk cId="2740961647" sldId="274"/>
            <ac:spMk id="2" creationId="{4C92B8D0-EC37-621F-EEE3-0D146752AF4E}"/>
          </ac:spMkLst>
        </pc:spChg>
        <pc:spChg chg="add mod">
          <ac:chgData name="S M Towhidul Islam" userId="f0c7a54b-59a3-4574-a7d3-38d3921eb4d8" providerId="ADAL" clId="{C50726E6-7EA5-4028-A8F0-C0F6EEB11352}" dt="2023-06-20T02:20:41.471" v="1211" actId="1076"/>
          <ac:spMkLst>
            <pc:docMk/>
            <pc:sldMk cId="2740961647" sldId="274"/>
            <ac:spMk id="7" creationId="{FB277FE8-8BFC-D4B1-2686-E105384D5D51}"/>
          </ac:spMkLst>
        </pc:spChg>
        <pc:picChg chg="add mod">
          <ac:chgData name="S M Towhidul Islam" userId="f0c7a54b-59a3-4574-a7d3-38d3921eb4d8" providerId="ADAL" clId="{C50726E6-7EA5-4028-A8F0-C0F6EEB11352}" dt="2023-06-20T02:19:59.990" v="1202" actId="1076"/>
          <ac:picMkLst>
            <pc:docMk/>
            <pc:sldMk cId="2740961647" sldId="274"/>
            <ac:picMk id="4" creationId="{076CBBE5-2F74-B254-DEE3-9629B6E62E65}"/>
          </ac:picMkLst>
        </pc:picChg>
        <pc:picChg chg="add mod">
          <ac:chgData name="S M Towhidul Islam" userId="f0c7a54b-59a3-4574-a7d3-38d3921eb4d8" providerId="ADAL" clId="{C50726E6-7EA5-4028-A8F0-C0F6EEB11352}" dt="2023-06-20T02:19:56.708" v="1201" actId="1076"/>
          <ac:picMkLst>
            <pc:docMk/>
            <pc:sldMk cId="2740961647" sldId="274"/>
            <ac:picMk id="6" creationId="{8EB259F3-DCF7-3147-8F5F-D2616DCFCF4E}"/>
          </ac:picMkLst>
        </pc:picChg>
      </pc:sldChg>
      <pc:sldChg chg="modSp add mod">
        <pc:chgData name="S M Towhidul Islam" userId="f0c7a54b-59a3-4574-a7d3-38d3921eb4d8" providerId="ADAL" clId="{C50726E6-7EA5-4028-A8F0-C0F6EEB11352}" dt="2023-06-20T02:27:07.265" v="1220" actId="20577"/>
        <pc:sldMkLst>
          <pc:docMk/>
          <pc:sldMk cId="2561566606" sldId="275"/>
        </pc:sldMkLst>
        <pc:spChg chg="mod">
          <ac:chgData name="S M Towhidul Islam" userId="f0c7a54b-59a3-4574-a7d3-38d3921eb4d8" providerId="ADAL" clId="{C50726E6-7EA5-4028-A8F0-C0F6EEB11352}" dt="2023-06-20T02:27:07.265" v="1220" actId="20577"/>
          <ac:spMkLst>
            <pc:docMk/>
            <pc:sldMk cId="2561566606" sldId="275"/>
            <ac:spMk id="2" creationId="{8777ABD5-6559-BDD1-62BC-954618572ACB}"/>
          </ac:spMkLst>
        </pc:spChg>
        <pc:spChg chg="mod">
          <ac:chgData name="S M Towhidul Islam" userId="f0c7a54b-59a3-4574-a7d3-38d3921eb4d8" providerId="ADAL" clId="{C50726E6-7EA5-4028-A8F0-C0F6EEB11352}" dt="2023-06-20T02:27:04.290" v="1213" actId="6549"/>
          <ac:spMkLst>
            <pc:docMk/>
            <pc:sldMk cId="2561566606" sldId="275"/>
            <ac:spMk id="3" creationId="{E3A87AA6-AD67-F0C4-BD4A-A6858BD010C3}"/>
          </ac:spMkLst>
        </pc:spChg>
      </pc:sldChg>
      <pc:sldChg chg="addSp delSp modSp new mod addAnim delAnim modAnim">
        <pc:chgData name="S M Towhidul Islam" userId="f0c7a54b-59a3-4574-a7d3-38d3921eb4d8" providerId="ADAL" clId="{C50726E6-7EA5-4028-A8F0-C0F6EEB11352}" dt="2023-06-20T03:31:14.581" v="1421"/>
        <pc:sldMkLst>
          <pc:docMk/>
          <pc:sldMk cId="67082138" sldId="276"/>
        </pc:sldMkLst>
        <pc:spChg chg="add del mod">
          <ac:chgData name="S M Towhidul Islam" userId="f0c7a54b-59a3-4574-a7d3-38d3921eb4d8" providerId="ADAL" clId="{C50726E6-7EA5-4028-A8F0-C0F6EEB11352}" dt="2023-06-20T03:27:09.227" v="1232" actId="478"/>
          <ac:spMkLst>
            <pc:docMk/>
            <pc:sldMk cId="67082138" sldId="276"/>
            <ac:spMk id="2" creationId="{94659D70-EE0F-5D35-3162-BF89D5CDE145}"/>
          </ac:spMkLst>
        </pc:spChg>
        <pc:spChg chg="add del mod">
          <ac:chgData name="S M Towhidul Islam" userId="f0c7a54b-59a3-4574-a7d3-38d3921eb4d8" providerId="ADAL" clId="{C50726E6-7EA5-4028-A8F0-C0F6EEB11352}" dt="2023-06-20T03:27:18.040" v="1237"/>
          <ac:spMkLst>
            <pc:docMk/>
            <pc:sldMk cId="67082138" sldId="276"/>
            <ac:spMk id="4" creationId="{79A6FD57-E26E-325C-C3C0-497FE045332F}"/>
          </ac:spMkLst>
        </pc:spChg>
        <pc:spChg chg="add mod">
          <ac:chgData name="S M Towhidul Islam" userId="f0c7a54b-59a3-4574-a7d3-38d3921eb4d8" providerId="ADAL" clId="{C50726E6-7EA5-4028-A8F0-C0F6EEB11352}" dt="2023-06-20T03:30:02.507" v="1416" actId="2711"/>
          <ac:spMkLst>
            <pc:docMk/>
            <pc:sldMk cId="67082138" sldId="276"/>
            <ac:spMk id="6" creationId="{AEDEC89A-A98D-B0D3-00D9-5B187150108F}"/>
          </ac:spMkLst>
        </pc:spChg>
        <pc:spChg chg="add del mod">
          <ac:chgData name="S M Towhidul Islam" userId="f0c7a54b-59a3-4574-a7d3-38d3921eb4d8" providerId="ADAL" clId="{C50726E6-7EA5-4028-A8F0-C0F6EEB11352}" dt="2023-06-20T03:29:53.493" v="1414" actId="478"/>
          <ac:spMkLst>
            <pc:docMk/>
            <pc:sldMk cId="67082138" sldId="276"/>
            <ac:spMk id="7" creationId="{E3DFC1D3-1F40-1288-4775-34223D482171}"/>
          </ac:spMkLst>
        </pc:spChg>
        <pc:picChg chg="add del mod">
          <ac:chgData name="S M Towhidul Islam" userId="f0c7a54b-59a3-4574-a7d3-38d3921eb4d8" providerId="ADAL" clId="{C50726E6-7EA5-4028-A8F0-C0F6EEB11352}" dt="2023-06-20T03:27:11.652" v="1233" actId="478"/>
          <ac:picMkLst>
            <pc:docMk/>
            <pc:sldMk cId="67082138" sldId="276"/>
            <ac:picMk id="3" creationId="{74713F0D-CFF1-552B-F58F-A1D0562072D7}"/>
          </ac:picMkLst>
        </pc:picChg>
        <pc:picChg chg="add del mod">
          <ac:chgData name="S M Towhidul Islam" userId="f0c7a54b-59a3-4574-a7d3-38d3921eb4d8" providerId="ADAL" clId="{C50726E6-7EA5-4028-A8F0-C0F6EEB11352}" dt="2023-06-20T03:27:18.040" v="1237"/>
          <ac:picMkLst>
            <pc:docMk/>
            <pc:sldMk cId="67082138" sldId="276"/>
            <ac:picMk id="5" creationId="{62ECD780-8C4F-5D64-8A23-D6D0B00D5CE2}"/>
          </ac:picMkLst>
        </pc:picChg>
        <pc:picChg chg="add mod">
          <ac:chgData name="S M Towhidul Islam" userId="f0c7a54b-59a3-4574-a7d3-38d3921eb4d8" providerId="ADAL" clId="{C50726E6-7EA5-4028-A8F0-C0F6EEB11352}" dt="2023-06-20T03:31:00.740" v="1419" actId="1076"/>
          <ac:picMkLst>
            <pc:docMk/>
            <pc:sldMk cId="67082138" sldId="276"/>
            <ac:picMk id="9" creationId="{31764786-67F0-114D-AA26-AB2E480DC1C2}"/>
          </ac:picMkLst>
        </pc:picChg>
      </pc:sldChg>
      <pc:sldChg chg="addSp delSp modSp new mod modAnim">
        <pc:chgData name="S M Towhidul Islam" userId="f0c7a54b-59a3-4574-a7d3-38d3921eb4d8" providerId="ADAL" clId="{C50726E6-7EA5-4028-A8F0-C0F6EEB11352}" dt="2023-06-20T05:14:15.049" v="1438"/>
        <pc:sldMkLst>
          <pc:docMk/>
          <pc:sldMk cId="1572891402" sldId="277"/>
        </pc:sldMkLst>
        <pc:spChg chg="add del mod">
          <ac:chgData name="S M Towhidul Islam" userId="f0c7a54b-59a3-4574-a7d3-38d3921eb4d8" providerId="ADAL" clId="{C50726E6-7EA5-4028-A8F0-C0F6EEB11352}" dt="2023-06-20T03:32:43.404" v="1434" actId="478"/>
          <ac:spMkLst>
            <pc:docMk/>
            <pc:sldMk cId="1572891402" sldId="277"/>
            <ac:spMk id="8" creationId="{CA3B5F06-3E54-5FC6-1260-D55B002F4A17}"/>
          </ac:spMkLst>
        </pc:spChg>
        <pc:picChg chg="add mod">
          <ac:chgData name="S M Towhidul Islam" userId="f0c7a54b-59a3-4574-a7d3-38d3921eb4d8" providerId="ADAL" clId="{C50726E6-7EA5-4028-A8F0-C0F6EEB11352}" dt="2023-06-20T03:32:23.871" v="1430" actId="1076"/>
          <ac:picMkLst>
            <pc:docMk/>
            <pc:sldMk cId="1572891402" sldId="277"/>
            <ac:picMk id="3" creationId="{2C7A6EA6-DD3B-64E6-5BFE-CAAF3709DCD5}"/>
          </ac:picMkLst>
        </pc:picChg>
        <pc:picChg chg="add mod">
          <ac:chgData name="S M Towhidul Islam" userId="f0c7a54b-59a3-4574-a7d3-38d3921eb4d8" providerId="ADAL" clId="{C50726E6-7EA5-4028-A8F0-C0F6EEB11352}" dt="2023-06-20T03:32:21.865" v="1429" actId="1076"/>
          <ac:picMkLst>
            <pc:docMk/>
            <pc:sldMk cId="1572891402" sldId="277"/>
            <ac:picMk id="5" creationId="{6E88AF92-5DA5-D0D6-ECCB-8283F1D3C59A}"/>
          </ac:picMkLst>
        </pc:picChg>
        <pc:picChg chg="add mod">
          <ac:chgData name="S M Towhidul Islam" userId="f0c7a54b-59a3-4574-a7d3-38d3921eb4d8" providerId="ADAL" clId="{C50726E6-7EA5-4028-A8F0-C0F6EEB11352}" dt="2023-06-20T03:32:20.397" v="1428" actId="1076"/>
          <ac:picMkLst>
            <pc:docMk/>
            <pc:sldMk cId="1572891402" sldId="277"/>
            <ac:picMk id="7" creationId="{02C9C20F-A05E-1C8B-5796-E5827101AE15}"/>
          </ac:picMkLst>
        </pc:picChg>
      </pc:sldChg>
      <pc:sldChg chg="add del">
        <pc:chgData name="S M Towhidul Islam" userId="f0c7a54b-59a3-4574-a7d3-38d3921eb4d8" providerId="ADAL" clId="{C50726E6-7EA5-4028-A8F0-C0F6EEB11352}" dt="2023-06-20T03:26:56.092" v="1223"/>
        <pc:sldMkLst>
          <pc:docMk/>
          <pc:sldMk cId="3717218781" sldId="277"/>
        </pc:sldMkLst>
      </pc:sldChg>
      <pc:sldChg chg="addSp delSp modSp new mod modAnim">
        <pc:chgData name="S M Towhidul Islam" userId="f0c7a54b-59a3-4574-a7d3-38d3921eb4d8" providerId="ADAL" clId="{C50726E6-7EA5-4028-A8F0-C0F6EEB11352}" dt="2023-06-20T05:26:13.316" v="1845"/>
        <pc:sldMkLst>
          <pc:docMk/>
          <pc:sldMk cId="129935059" sldId="278"/>
        </pc:sldMkLst>
        <pc:spChg chg="add mod">
          <ac:chgData name="S M Towhidul Islam" userId="f0c7a54b-59a3-4574-a7d3-38d3921eb4d8" providerId="ADAL" clId="{C50726E6-7EA5-4028-A8F0-C0F6EEB11352}" dt="2023-06-20T05:18:17.855" v="1558" actId="1076"/>
          <ac:spMkLst>
            <pc:docMk/>
            <pc:sldMk cId="129935059" sldId="278"/>
            <ac:spMk id="4" creationId="{235DBDA5-21A8-AB48-000F-FCFD97EB1AC4}"/>
          </ac:spMkLst>
        </pc:spChg>
        <pc:spChg chg="add mod">
          <ac:chgData name="S M Towhidul Islam" userId="f0c7a54b-59a3-4574-a7d3-38d3921eb4d8" providerId="ADAL" clId="{C50726E6-7EA5-4028-A8F0-C0F6EEB11352}" dt="2023-06-20T05:18:17.855" v="1558" actId="1076"/>
          <ac:spMkLst>
            <pc:docMk/>
            <pc:sldMk cId="129935059" sldId="278"/>
            <ac:spMk id="5" creationId="{8AF4FF0B-59AF-9412-D3E5-7608FFDAEBA4}"/>
          </ac:spMkLst>
        </pc:spChg>
        <pc:spChg chg="add mod">
          <ac:chgData name="S M Towhidul Islam" userId="f0c7a54b-59a3-4574-a7d3-38d3921eb4d8" providerId="ADAL" clId="{C50726E6-7EA5-4028-A8F0-C0F6EEB11352}" dt="2023-06-20T05:18:17.855" v="1558" actId="1076"/>
          <ac:spMkLst>
            <pc:docMk/>
            <pc:sldMk cId="129935059" sldId="278"/>
            <ac:spMk id="6" creationId="{0C234B89-D4B4-9AD3-2000-4F23A80C7643}"/>
          </ac:spMkLst>
        </pc:spChg>
        <pc:spChg chg="add mod">
          <ac:chgData name="S M Towhidul Islam" userId="f0c7a54b-59a3-4574-a7d3-38d3921eb4d8" providerId="ADAL" clId="{C50726E6-7EA5-4028-A8F0-C0F6EEB11352}" dt="2023-06-20T05:18:17.855" v="1558" actId="1076"/>
          <ac:spMkLst>
            <pc:docMk/>
            <pc:sldMk cId="129935059" sldId="278"/>
            <ac:spMk id="7" creationId="{3600660B-1AE0-C7AB-6C08-B318E2CE871F}"/>
          </ac:spMkLst>
        </pc:spChg>
        <pc:spChg chg="add mod">
          <ac:chgData name="S M Towhidul Islam" userId="f0c7a54b-59a3-4574-a7d3-38d3921eb4d8" providerId="ADAL" clId="{C50726E6-7EA5-4028-A8F0-C0F6EEB11352}" dt="2023-06-20T05:18:17.855" v="1558" actId="1076"/>
          <ac:spMkLst>
            <pc:docMk/>
            <pc:sldMk cId="129935059" sldId="278"/>
            <ac:spMk id="8" creationId="{58F6C49E-3D55-9083-79D6-3D8A41CA5A8A}"/>
          </ac:spMkLst>
        </pc:spChg>
        <pc:spChg chg="add mod">
          <ac:chgData name="S M Towhidul Islam" userId="f0c7a54b-59a3-4574-a7d3-38d3921eb4d8" providerId="ADAL" clId="{C50726E6-7EA5-4028-A8F0-C0F6EEB11352}" dt="2023-06-20T05:18:17.855" v="1558" actId="1076"/>
          <ac:spMkLst>
            <pc:docMk/>
            <pc:sldMk cId="129935059" sldId="278"/>
            <ac:spMk id="9" creationId="{55407F21-D00D-E3A9-F223-9D2A68323B75}"/>
          </ac:spMkLst>
        </pc:spChg>
        <pc:spChg chg="add mod">
          <ac:chgData name="S M Towhidul Islam" userId="f0c7a54b-59a3-4574-a7d3-38d3921eb4d8" providerId="ADAL" clId="{C50726E6-7EA5-4028-A8F0-C0F6EEB11352}" dt="2023-06-20T05:18:17.855" v="1558" actId="1076"/>
          <ac:spMkLst>
            <pc:docMk/>
            <pc:sldMk cId="129935059" sldId="278"/>
            <ac:spMk id="10" creationId="{95884FC1-C067-68FF-D390-694B7A3331F1}"/>
          </ac:spMkLst>
        </pc:spChg>
        <pc:spChg chg="add mod">
          <ac:chgData name="S M Towhidul Islam" userId="f0c7a54b-59a3-4574-a7d3-38d3921eb4d8" providerId="ADAL" clId="{C50726E6-7EA5-4028-A8F0-C0F6EEB11352}" dt="2023-06-20T05:23:53.877" v="1766" actId="12"/>
          <ac:spMkLst>
            <pc:docMk/>
            <pc:sldMk cId="129935059" sldId="278"/>
            <ac:spMk id="11" creationId="{0D1C4210-02C5-A1E4-2F4A-BBA7D43CBA57}"/>
          </ac:spMkLst>
        </pc:spChg>
        <pc:spChg chg="add mod">
          <ac:chgData name="S M Towhidul Islam" userId="f0c7a54b-59a3-4574-a7d3-38d3921eb4d8" providerId="ADAL" clId="{C50726E6-7EA5-4028-A8F0-C0F6EEB11352}" dt="2023-06-20T05:24:21.392" v="1771" actId="12"/>
          <ac:spMkLst>
            <pc:docMk/>
            <pc:sldMk cId="129935059" sldId="278"/>
            <ac:spMk id="12" creationId="{821AEA4F-7DAC-A186-690E-0E78BCF7A2E2}"/>
          </ac:spMkLst>
        </pc:spChg>
        <pc:spChg chg="add del mod">
          <ac:chgData name="S M Towhidul Islam" userId="f0c7a54b-59a3-4574-a7d3-38d3921eb4d8" providerId="ADAL" clId="{C50726E6-7EA5-4028-A8F0-C0F6EEB11352}" dt="2023-06-20T05:19:34.292" v="1682" actId="478"/>
          <ac:spMkLst>
            <pc:docMk/>
            <pc:sldMk cId="129935059" sldId="278"/>
            <ac:spMk id="14" creationId="{C27E10A3-E74A-A59C-B23B-BA5698A0ED75}"/>
          </ac:spMkLst>
        </pc:spChg>
        <pc:spChg chg="add mod">
          <ac:chgData name="S M Towhidul Islam" userId="f0c7a54b-59a3-4574-a7d3-38d3921eb4d8" providerId="ADAL" clId="{C50726E6-7EA5-4028-A8F0-C0F6EEB11352}" dt="2023-06-20T05:26:08.853" v="1844" actId="313"/>
          <ac:spMkLst>
            <pc:docMk/>
            <pc:sldMk cId="129935059" sldId="278"/>
            <ac:spMk id="15" creationId="{FA97D6AC-B5A0-36C5-CCE7-3CA26D5D6B43}"/>
          </ac:spMkLst>
        </pc:spChg>
        <pc:spChg chg="add mod">
          <ac:chgData name="S M Towhidul Islam" userId="f0c7a54b-59a3-4574-a7d3-38d3921eb4d8" providerId="ADAL" clId="{C50726E6-7EA5-4028-A8F0-C0F6EEB11352}" dt="2023-06-20T05:20:08.827" v="1758" actId="1076"/>
          <ac:spMkLst>
            <pc:docMk/>
            <pc:sldMk cId="129935059" sldId="278"/>
            <ac:spMk id="16" creationId="{B19950B3-BB23-6A7B-DE18-A07BB6264542}"/>
          </ac:spMkLst>
        </pc:spChg>
        <pc:picChg chg="add del mod">
          <ac:chgData name="S M Towhidul Islam" userId="f0c7a54b-59a3-4574-a7d3-38d3921eb4d8" providerId="ADAL" clId="{C50726E6-7EA5-4028-A8F0-C0F6EEB11352}" dt="2023-06-20T05:15:21.634" v="1443" actId="478"/>
          <ac:picMkLst>
            <pc:docMk/>
            <pc:sldMk cId="129935059" sldId="278"/>
            <ac:picMk id="3" creationId="{EC17396B-ABE6-E451-09B9-FDE0B6273759}"/>
          </ac:picMkLst>
        </pc:picChg>
        <pc:picChg chg="add mod">
          <ac:chgData name="S M Towhidul Islam" userId="f0c7a54b-59a3-4574-a7d3-38d3921eb4d8" providerId="ADAL" clId="{C50726E6-7EA5-4028-A8F0-C0F6EEB11352}" dt="2023-06-20T05:23:32.244" v="1762" actId="1076"/>
          <ac:picMkLst>
            <pc:docMk/>
            <pc:sldMk cId="129935059" sldId="278"/>
            <ac:picMk id="18" creationId="{BBD82A0A-1ABE-D054-7531-7E25E682808E}"/>
          </ac:picMkLst>
        </pc:picChg>
      </pc:sldChg>
      <pc:sldChg chg="addSp delSp modSp new mod setBg modAnim">
        <pc:chgData name="S M Towhidul Islam" userId="f0c7a54b-59a3-4574-a7d3-38d3921eb4d8" providerId="ADAL" clId="{C50726E6-7EA5-4028-A8F0-C0F6EEB11352}" dt="2023-06-20T05:31:15.831" v="1886"/>
        <pc:sldMkLst>
          <pc:docMk/>
          <pc:sldMk cId="264037428" sldId="279"/>
        </pc:sldMkLst>
        <pc:picChg chg="add mod">
          <ac:chgData name="S M Towhidul Islam" userId="f0c7a54b-59a3-4574-a7d3-38d3921eb4d8" providerId="ADAL" clId="{C50726E6-7EA5-4028-A8F0-C0F6EEB11352}" dt="2023-06-20T05:27:23.522" v="1849" actId="1076"/>
          <ac:picMkLst>
            <pc:docMk/>
            <pc:sldMk cId="264037428" sldId="279"/>
            <ac:picMk id="3" creationId="{58B8D1D9-061B-F47F-60E7-11FC45FFBE00}"/>
          </ac:picMkLst>
        </pc:picChg>
        <pc:picChg chg="add del mod">
          <ac:chgData name="S M Towhidul Islam" userId="f0c7a54b-59a3-4574-a7d3-38d3921eb4d8" providerId="ADAL" clId="{C50726E6-7EA5-4028-A8F0-C0F6EEB11352}" dt="2023-06-20T05:28:24.639" v="1855" actId="478"/>
          <ac:picMkLst>
            <pc:docMk/>
            <pc:sldMk cId="264037428" sldId="279"/>
            <ac:picMk id="5" creationId="{BB84FDFA-E81C-E442-CCB4-134F7EE187C0}"/>
          </ac:picMkLst>
        </pc:picChg>
        <pc:picChg chg="add mod">
          <ac:chgData name="S M Towhidul Islam" userId="f0c7a54b-59a3-4574-a7d3-38d3921eb4d8" providerId="ADAL" clId="{C50726E6-7EA5-4028-A8F0-C0F6EEB11352}" dt="2023-06-20T05:28:33.315" v="1860" actId="1076"/>
          <ac:picMkLst>
            <pc:docMk/>
            <pc:sldMk cId="264037428" sldId="279"/>
            <ac:picMk id="7" creationId="{192698B1-C0E9-BE13-B967-198682262017}"/>
          </ac:picMkLst>
        </pc:picChg>
        <pc:picChg chg="add mod">
          <ac:chgData name="S M Towhidul Islam" userId="f0c7a54b-59a3-4574-a7d3-38d3921eb4d8" providerId="ADAL" clId="{C50726E6-7EA5-4028-A8F0-C0F6EEB11352}" dt="2023-06-20T05:29:52.009" v="1864" actId="1076"/>
          <ac:picMkLst>
            <pc:docMk/>
            <pc:sldMk cId="264037428" sldId="279"/>
            <ac:picMk id="9" creationId="{6340F8C2-4817-2496-2648-EE6381194006}"/>
          </ac:picMkLst>
        </pc:picChg>
        <pc:picChg chg="add mod">
          <ac:chgData name="S M Towhidul Islam" userId="f0c7a54b-59a3-4574-a7d3-38d3921eb4d8" providerId="ADAL" clId="{C50726E6-7EA5-4028-A8F0-C0F6EEB11352}" dt="2023-06-20T05:30:54.227" v="1879" actId="1076"/>
          <ac:picMkLst>
            <pc:docMk/>
            <pc:sldMk cId="264037428" sldId="279"/>
            <ac:picMk id="11" creationId="{5FCF6DCF-12C9-2EA2-6691-EBC51BE10630}"/>
          </ac:picMkLst>
        </pc:picChg>
        <pc:picChg chg="add mod">
          <ac:chgData name="S M Towhidul Islam" userId="f0c7a54b-59a3-4574-a7d3-38d3921eb4d8" providerId="ADAL" clId="{C50726E6-7EA5-4028-A8F0-C0F6EEB11352}" dt="2023-06-20T05:30:55.578" v="1880" actId="1076"/>
          <ac:picMkLst>
            <pc:docMk/>
            <pc:sldMk cId="264037428" sldId="279"/>
            <ac:picMk id="13" creationId="{135D4C82-9CA1-C47B-0EE3-7EFA263F8FBA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20T05:36:52.959" v="1917"/>
        <pc:sldMkLst>
          <pc:docMk/>
          <pc:sldMk cId="1306708360" sldId="280"/>
        </pc:sldMkLst>
        <pc:picChg chg="add mod">
          <ac:chgData name="S M Towhidul Islam" userId="f0c7a54b-59a3-4574-a7d3-38d3921eb4d8" providerId="ADAL" clId="{C50726E6-7EA5-4028-A8F0-C0F6EEB11352}" dt="2023-06-20T05:34:42.172" v="1894" actId="1076"/>
          <ac:picMkLst>
            <pc:docMk/>
            <pc:sldMk cId="1306708360" sldId="280"/>
            <ac:picMk id="3" creationId="{3E7C8975-F6E9-3B0F-3BE1-56FC64F07734}"/>
          </ac:picMkLst>
        </pc:picChg>
        <pc:picChg chg="add mod">
          <ac:chgData name="S M Towhidul Islam" userId="f0c7a54b-59a3-4574-a7d3-38d3921eb4d8" providerId="ADAL" clId="{C50726E6-7EA5-4028-A8F0-C0F6EEB11352}" dt="2023-06-20T05:36:42.534" v="1912" actId="1076"/>
          <ac:picMkLst>
            <pc:docMk/>
            <pc:sldMk cId="1306708360" sldId="280"/>
            <ac:picMk id="5" creationId="{BEA70F1B-225C-D8C1-8FE2-60CE20519717}"/>
          </ac:picMkLst>
        </pc:picChg>
        <pc:picChg chg="add mod">
          <ac:chgData name="S M Towhidul Islam" userId="f0c7a54b-59a3-4574-a7d3-38d3921eb4d8" providerId="ADAL" clId="{C50726E6-7EA5-4028-A8F0-C0F6EEB11352}" dt="2023-06-20T05:35:48.243" v="1903" actId="1076"/>
          <ac:picMkLst>
            <pc:docMk/>
            <pc:sldMk cId="1306708360" sldId="280"/>
            <ac:picMk id="7" creationId="{A3A70B2F-5F83-EAD8-97A8-004CFBC534D1}"/>
          </ac:picMkLst>
        </pc:picChg>
        <pc:picChg chg="add mod">
          <ac:chgData name="S M Towhidul Islam" userId="f0c7a54b-59a3-4574-a7d3-38d3921eb4d8" providerId="ADAL" clId="{C50726E6-7EA5-4028-A8F0-C0F6EEB11352}" dt="2023-06-20T05:36:34.394" v="1909" actId="1076"/>
          <ac:picMkLst>
            <pc:docMk/>
            <pc:sldMk cId="1306708360" sldId="280"/>
            <ac:picMk id="9" creationId="{5C6CA3A4-B5D1-AF87-892E-AF3FCF83060D}"/>
          </ac:picMkLst>
        </pc:picChg>
        <pc:picChg chg="add mod">
          <ac:chgData name="S M Towhidul Islam" userId="f0c7a54b-59a3-4574-a7d3-38d3921eb4d8" providerId="ADAL" clId="{C50726E6-7EA5-4028-A8F0-C0F6EEB11352}" dt="2023-06-20T05:36:52.068" v="1916" actId="14100"/>
          <ac:picMkLst>
            <pc:docMk/>
            <pc:sldMk cId="1306708360" sldId="280"/>
            <ac:picMk id="11" creationId="{27E77356-4EA6-535F-A172-BDD2E9897A61}"/>
          </ac:picMkLst>
        </pc:picChg>
      </pc:sldChg>
      <pc:sldChg chg="addSp modSp new mod modAnim">
        <pc:chgData name="S M Towhidul Islam" userId="f0c7a54b-59a3-4574-a7d3-38d3921eb4d8" providerId="ADAL" clId="{C50726E6-7EA5-4028-A8F0-C0F6EEB11352}" dt="2023-06-20T05:40:01.330" v="2053"/>
        <pc:sldMkLst>
          <pc:docMk/>
          <pc:sldMk cId="3938592721" sldId="281"/>
        </pc:sldMkLst>
        <pc:spChg chg="add mod">
          <ac:chgData name="S M Towhidul Islam" userId="f0c7a54b-59a3-4574-a7d3-38d3921eb4d8" providerId="ADAL" clId="{C50726E6-7EA5-4028-A8F0-C0F6EEB11352}" dt="2023-06-20T05:39:42.068" v="2049" actId="1076"/>
          <ac:spMkLst>
            <pc:docMk/>
            <pc:sldMk cId="3938592721" sldId="281"/>
            <ac:spMk id="6" creationId="{841F4FE9-A8D2-36FE-635F-3004D54C83AC}"/>
          </ac:spMkLst>
        </pc:spChg>
        <pc:picChg chg="add mod">
          <ac:chgData name="S M Towhidul Islam" userId="f0c7a54b-59a3-4574-a7d3-38d3921eb4d8" providerId="ADAL" clId="{C50726E6-7EA5-4028-A8F0-C0F6EEB11352}" dt="2023-06-20T05:38:24.919" v="1924" actId="1076"/>
          <ac:picMkLst>
            <pc:docMk/>
            <pc:sldMk cId="3938592721" sldId="281"/>
            <ac:picMk id="3" creationId="{FBBAD16D-F45D-E7A3-7864-D4E90A4BB4AA}"/>
          </ac:picMkLst>
        </pc:picChg>
        <pc:picChg chg="add mod">
          <ac:chgData name="S M Towhidul Islam" userId="f0c7a54b-59a3-4574-a7d3-38d3921eb4d8" providerId="ADAL" clId="{C50726E6-7EA5-4028-A8F0-C0F6EEB11352}" dt="2023-06-20T05:38:32.585" v="1927" actId="1076"/>
          <ac:picMkLst>
            <pc:docMk/>
            <pc:sldMk cId="3938592721" sldId="281"/>
            <ac:picMk id="5" creationId="{8DC50811-2C86-6639-042A-0968AC440AD0}"/>
          </ac:picMkLst>
        </pc:picChg>
      </pc:sldChg>
      <pc:sldChg chg="addSp delSp modSp new mod">
        <pc:chgData name="S M Towhidul Islam" userId="f0c7a54b-59a3-4574-a7d3-38d3921eb4d8" providerId="ADAL" clId="{C50726E6-7EA5-4028-A8F0-C0F6EEB11352}" dt="2023-06-20T05:42:04.663" v="2066" actId="1076"/>
        <pc:sldMkLst>
          <pc:docMk/>
          <pc:sldMk cId="515032995" sldId="282"/>
        </pc:sldMkLst>
        <pc:picChg chg="add mod">
          <ac:chgData name="S M Towhidul Islam" userId="f0c7a54b-59a3-4574-a7d3-38d3921eb4d8" providerId="ADAL" clId="{C50726E6-7EA5-4028-A8F0-C0F6EEB11352}" dt="2023-06-20T05:42:04.663" v="2066" actId="1076"/>
          <ac:picMkLst>
            <pc:docMk/>
            <pc:sldMk cId="515032995" sldId="282"/>
            <ac:picMk id="3" creationId="{C76FF247-87C9-1243-8E28-DC6A48A7AF22}"/>
          </ac:picMkLst>
        </pc:picChg>
        <pc:picChg chg="add del mod">
          <ac:chgData name="S M Towhidul Islam" userId="f0c7a54b-59a3-4574-a7d3-38d3921eb4d8" providerId="ADAL" clId="{C50726E6-7EA5-4028-A8F0-C0F6EEB11352}" dt="2023-06-20T05:41:53.075" v="2063" actId="478"/>
          <ac:picMkLst>
            <pc:docMk/>
            <pc:sldMk cId="515032995" sldId="282"/>
            <ac:picMk id="5" creationId="{CC1CE81E-43C0-C946-014E-E2C8D5055514}"/>
          </ac:picMkLst>
        </pc:picChg>
        <pc:picChg chg="add mod">
          <ac:chgData name="S M Towhidul Islam" userId="f0c7a54b-59a3-4574-a7d3-38d3921eb4d8" providerId="ADAL" clId="{C50726E6-7EA5-4028-A8F0-C0F6EEB11352}" dt="2023-06-20T05:42:02.548" v="2065" actId="1076"/>
          <ac:picMkLst>
            <pc:docMk/>
            <pc:sldMk cId="515032995" sldId="282"/>
            <ac:picMk id="7" creationId="{9AF7E246-B978-DD93-6B75-814D8259C986}"/>
          </ac:picMkLst>
        </pc:picChg>
      </pc:sldChg>
      <pc:sldChg chg="modSp add mod">
        <pc:chgData name="S M Towhidul Islam" userId="f0c7a54b-59a3-4574-a7d3-38d3921eb4d8" providerId="ADAL" clId="{C50726E6-7EA5-4028-A8F0-C0F6EEB11352}" dt="2023-06-20T06:12:00.312" v="2072" actId="20577"/>
        <pc:sldMkLst>
          <pc:docMk/>
          <pc:sldMk cId="3862202916" sldId="283"/>
        </pc:sldMkLst>
        <pc:spChg chg="mod">
          <ac:chgData name="S M Towhidul Islam" userId="f0c7a54b-59a3-4574-a7d3-38d3921eb4d8" providerId="ADAL" clId="{C50726E6-7EA5-4028-A8F0-C0F6EEB11352}" dt="2023-06-20T06:12:00.312" v="2072" actId="20577"/>
          <ac:spMkLst>
            <pc:docMk/>
            <pc:sldMk cId="3862202916" sldId="283"/>
            <ac:spMk id="2" creationId="{8777ABD5-6559-BDD1-62BC-954618572ACB}"/>
          </ac:spMkLst>
        </pc:spChg>
      </pc:sldChg>
      <pc:sldChg chg="add">
        <pc:chgData name="S M Towhidul Islam" userId="f0c7a54b-59a3-4574-a7d3-38d3921eb4d8" providerId="ADAL" clId="{C50726E6-7EA5-4028-A8F0-C0F6EEB11352}" dt="2023-06-20T06:39:53.670" v="2073"/>
        <pc:sldMkLst>
          <pc:docMk/>
          <pc:sldMk cId="495904959" sldId="339"/>
        </pc:sldMkLst>
      </pc:sldChg>
      <pc:sldChg chg="addSp delSp modSp add mod">
        <pc:chgData name="S M Towhidul Islam" userId="f0c7a54b-59a3-4574-a7d3-38d3921eb4d8" providerId="ADAL" clId="{C50726E6-7EA5-4028-A8F0-C0F6EEB11352}" dt="2023-06-20T06:40:27.979" v="2079" actId="6549"/>
        <pc:sldMkLst>
          <pc:docMk/>
          <pc:sldMk cId="0" sldId="378"/>
        </pc:sldMkLst>
        <pc:spChg chg="add del">
          <ac:chgData name="S M Towhidul Islam" userId="f0c7a54b-59a3-4574-a7d3-38d3921eb4d8" providerId="ADAL" clId="{C50726E6-7EA5-4028-A8F0-C0F6EEB11352}" dt="2023-06-20T06:40:25.590" v="2077" actId="478"/>
          <ac:spMkLst>
            <pc:docMk/>
            <pc:sldMk cId="0" sldId="378"/>
            <ac:spMk id="2" creationId="{00000000-0000-0000-0000-000000000000}"/>
          </ac:spMkLst>
        </pc:spChg>
        <pc:spChg chg="add del mod">
          <ac:chgData name="S M Towhidul Islam" userId="f0c7a54b-59a3-4574-a7d3-38d3921eb4d8" providerId="ADAL" clId="{C50726E6-7EA5-4028-A8F0-C0F6EEB11352}" dt="2023-06-20T06:40:27.979" v="2079" actId="6549"/>
          <ac:spMkLst>
            <pc:docMk/>
            <pc:sldMk cId="0" sldId="378"/>
            <ac:spMk id="3" creationId="{00000000-0000-0000-0000-000000000000}"/>
          </ac:spMkLst>
        </pc:spChg>
      </pc:sldChg>
      <pc:sldChg chg="add">
        <pc:chgData name="S M Towhidul Islam" userId="f0c7a54b-59a3-4574-a7d3-38d3921eb4d8" providerId="ADAL" clId="{C50726E6-7EA5-4028-A8F0-C0F6EEB11352}" dt="2023-06-20T06:39:53.670" v="2073"/>
        <pc:sldMkLst>
          <pc:docMk/>
          <pc:sldMk cId="0" sldId="379"/>
        </pc:sldMkLst>
      </pc:sldChg>
      <pc:sldChg chg="add">
        <pc:chgData name="S M Towhidul Islam" userId="f0c7a54b-59a3-4574-a7d3-38d3921eb4d8" providerId="ADAL" clId="{C50726E6-7EA5-4028-A8F0-C0F6EEB11352}" dt="2023-06-20T06:39:53.670" v="2073"/>
        <pc:sldMkLst>
          <pc:docMk/>
          <pc:sldMk cId="0" sldId="381"/>
        </pc:sldMkLst>
      </pc:sldChg>
      <pc:sldChg chg="add">
        <pc:chgData name="S M Towhidul Islam" userId="f0c7a54b-59a3-4574-a7d3-38d3921eb4d8" providerId="ADAL" clId="{C50726E6-7EA5-4028-A8F0-C0F6EEB11352}" dt="2023-06-20T06:39:53.670" v="2073"/>
        <pc:sldMkLst>
          <pc:docMk/>
          <pc:sldMk cId="0" sldId="382"/>
        </pc:sldMkLst>
      </pc:sldChg>
      <pc:sldChg chg="add">
        <pc:chgData name="S M Towhidul Islam" userId="f0c7a54b-59a3-4574-a7d3-38d3921eb4d8" providerId="ADAL" clId="{C50726E6-7EA5-4028-A8F0-C0F6EEB11352}" dt="2023-06-20T06:39:53.670" v="2073"/>
        <pc:sldMkLst>
          <pc:docMk/>
          <pc:sldMk cId="0" sldId="383"/>
        </pc:sldMkLst>
      </pc:sldChg>
      <pc:sldChg chg="add">
        <pc:chgData name="S M Towhidul Islam" userId="f0c7a54b-59a3-4574-a7d3-38d3921eb4d8" providerId="ADAL" clId="{C50726E6-7EA5-4028-A8F0-C0F6EEB11352}" dt="2023-06-20T06:39:53.670" v="2073"/>
        <pc:sldMkLst>
          <pc:docMk/>
          <pc:sldMk cId="0" sldId="384"/>
        </pc:sldMkLst>
      </pc:sldChg>
      <pc:sldChg chg="add">
        <pc:chgData name="S M Towhidul Islam" userId="f0c7a54b-59a3-4574-a7d3-38d3921eb4d8" providerId="ADAL" clId="{C50726E6-7EA5-4028-A8F0-C0F6EEB11352}" dt="2023-06-20T06:39:53.670" v="2073"/>
        <pc:sldMkLst>
          <pc:docMk/>
          <pc:sldMk cId="811709755" sldId="385"/>
        </pc:sldMkLst>
      </pc:sldChg>
      <pc:sldChg chg="add">
        <pc:chgData name="S M Towhidul Islam" userId="f0c7a54b-59a3-4574-a7d3-38d3921eb4d8" providerId="ADAL" clId="{C50726E6-7EA5-4028-A8F0-C0F6EEB11352}" dt="2023-06-20T06:39:53.670" v="2073"/>
        <pc:sldMkLst>
          <pc:docMk/>
          <pc:sldMk cId="1303770383" sldId="386"/>
        </pc:sldMkLst>
      </pc:sldChg>
      <pc:sldChg chg="add">
        <pc:chgData name="S M Towhidul Islam" userId="f0c7a54b-59a3-4574-a7d3-38d3921eb4d8" providerId="ADAL" clId="{C50726E6-7EA5-4028-A8F0-C0F6EEB11352}" dt="2023-06-20T06:39:53.670" v="2073"/>
        <pc:sldMkLst>
          <pc:docMk/>
          <pc:sldMk cId="0" sldId="387"/>
        </pc:sldMkLst>
      </pc:sldChg>
      <pc:sldChg chg="addSp delSp modSp new mod ord modAnim">
        <pc:chgData name="S M Towhidul Islam" userId="f0c7a54b-59a3-4574-a7d3-38d3921eb4d8" providerId="ADAL" clId="{C50726E6-7EA5-4028-A8F0-C0F6EEB11352}" dt="2023-06-21T17:25:52.921" v="2675"/>
        <pc:sldMkLst>
          <pc:docMk/>
          <pc:sldMk cId="2792434101" sldId="388"/>
        </pc:sldMkLst>
        <pc:spChg chg="add mod">
          <ac:chgData name="S M Towhidul Islam" userId="f0c7a54b-59a3-4574-a7d3-38d3921eb4d8" providerId="ADAL" clId="{C50726E6-7EA5-4028-A8F0-C0F6EEB11352}" dt="2023-06-20T21:13:53.555" v="2101" actId="20577"/>
          <ac:spMkLst>
            <pc:docMk/>
            <pc:sldMk cId="2792434101" sldId="388"/>
            <ac:spMk id="2" creationId="{897AD11B-C70F-2E79-E9CA-47B555E7355C}"/>
          </ac:spMkLst>
        </pc:spChg>
        <pc:spChg chg="add mod">
          <ac:chgData name="S M Towhidul Islam" userId="f0c7a54b-59a3-4574-a7d3-38d3921eb4d8" providerId="ADAL" clId="{C50726E6-7EA5-4028-A8F0-C0F6EEB11352}" dt="2023-06-21T17:17:17.514" v="2649" actId="12"/>
          <ac:spMkLst>
            <pc:docMk/>
            <pc:sldMk cId="2792434101" sldId="388"/>
            <ac:spMk id="3" creationId="{AD4A436D-6F62-D5D7-BA27-142DF5401D34}"/>
          </ac:spMkLst>
        </pc:spChg>
        <pc:graphicFrameChg chg="add del mod modGraphic">
          <ac:chgData name="S M Towhidul Islam" userId="f0c7a54b-59a3-4574-a7d3-38d3921eb4d8" providerId="ADAL" clId="{C50726E6-7EA5-4028-A8F0-C0F6EEB11352}" dt="2023-06-20T23:08:04.580" v="2484" actId="21"/>
          <ac:graphicFrameMkLst>
            <pc:docMk/>
            <pc:sldMk cId="2792434101" sldId="388"/>
            <ac:graphicFrameMk id="4" creationId="{B78AF7AD-5BCC-CA3C-C947-6C410949AEB9}"/>
          </ac:graphicFrameMkLst>
        </pc:graphicFrameChg>
        <pc:graphicFrameChg chg="add del mod modGraphic">
          <ac:chgData name="S M Towhidul Islam" userId="f0c7a54b-59a3-4574-a7d3-38d3921eb4d8" providerId="ADAL" clId="{C50726E6-7EA5-4028-A8F0-C0F6EEB11352}" dt="2023-06-20T23:08:04.580" v="2484" actId="21"/>
          <ac:graphicFrameMkLst>
            <pc:docMk/>
            <pc:sldMk cId="2792434101" sldId="388"/>
            <ac:graphicFrameMk id="5" creationId="{7FD78C9A-EE76-73B9-B484-E47ADEFA8A44}"/>
          </ac:graphicFrameMkLst>
        </pc:graphicFrameChg>
      </pc:sldChg>
      <pc:sldChg chg="addSp modSp new mod modAnim">
        <pc:chgData name="S M Towhidul Islam" userId="f0c7a54b-59a3-4574-a7d3-38d3921eb4d8" providerId="ADAL" clId="{C50726E6-7EA5-4028-A8F0-C0F6EEB11352}" dt="2023-06-21T17:23:28.156" v="2665"/>
        <pc:sldMkLst>
          <pc:docMk/>
          <pc:sldMk cId="339935484" sldId="389"/>
        </pc:sldMkLst>
        <pc:spChg chg="add mod">
          <ac:chgData name="S M Towhidul Islam" userId="f0c7a54b-59a3-4574-a7d3-38d3921eb4d8" providerId="ADAL" clId="{C50726E6-7EA5-4028-A8F0-C0F6EEB11352}" dt="2023-06-20T21:16:42.149" v="2187" actId="20577"/>
          <ac:spMkLst>
            <pc:docMk/>
            <pc:sldMk cId="339935484" sldId="389"/>
            <ac:spMk id="2" creationId="{2C341FB4-F82D-70B3-A87A-34B85D206CBE}"/>
          </ac:spMkLst>
        </pc:spChg>
        <pc:spChg chg="add mod">
          <ac:chgData name="S M Towhidul Islam" userId="f0c7a54b-59a3-4574-a7d3-38d3921eb4d8" providerId="ADAL" clId="{C50726E6-7EA5-4028-A8F0-C0F6EEB11352}" dt="2023-06-21T17:22:52.887" v="2659" actId="12"/>
          <ac:spMkLst>
            <pc:docMk/>
            <pc:sldMk cId="339935484" sldId="389"/>
            <ac:spMk id="4" creationId="{8DE6F9FA-CE84-C71D-047B-D1440B37B3A2}"/>
          </ac:spMkLst>
        </pc:spChg>
      </pc:sldChg>
      <pc:sldChg chg="addSp delSp modSp new mod modAnim">
        <pc:chgData name="S M Towhidul Islam" userId="f0c7a54b-59a3-4574-a7d3-38d3921eb4d8" providerId="ADAL" clId="{C50726E6-7EA5-4028-A8F0-C0F6EEB11352}" dt="2023-06-26T08:13:37.638" v="3531"/>
        <pc:sldMkLst>
          <pc:docMk/>
          <pc:sldMk cId="36476504" sldId="390"/>
        </pc:sldMkLst>
        <pc:spChg chg="add mod">
          <ac:chgData name="S M Towhidul Islam" userId="f0c7a54b-59a3-4574-a7d3-38d3921eb4d8" providerId="ADAL" clId="{C50726E6-7EA5-4028-A8F0-C0F6EEB11352}" dt="2023-06-26T08:13:01.872" v="3526" actId="20577"/>
          <ac:spMkLst>
            <pc:docMk/>
            <pc:sldMk cId="36476504" sldId="390"/>
            <ac:spMk id="2" creationId="{2D578DEF-E8B8-1E92-0263-02A0178A2C1C}"/>
          </ac:spMkLst>
        </pc:spChg>
        <pc:graphicFrameChg chg="add del mod">
          <ac:chgData name="S M Towhidul Islam" userId="f0c7a54b-59a3-4574-a7d3-38d3921eb4d8" providerId="ADAL" clId="{C50726E6-7EA5-4028-A8F0-C0F6EEB11352}" dt="2023-06-20T23:08:49.277" v="2489" actId="478"/>
          <ac:graphicFrameMkLst>
            <pc:docMk/>
            <pc:sldMk cId="36476504" sldId="390"/>
            <ac:graphicFrameMk id="2" creationId="{65FD6F55-4A80-E7B6-1033-00CD41166966}"/>
          </ac:graphicFrameMkLst>
        </pc:graphicFrameChg>
        <pc:graphicFrameChg chg="add del mod">
          <ac:chgData name="S M Towhidul Islam" userId="f0c7a54b-59a3-4574-a7d3-38d3921eb4d8" providerId="ADAL" clId="{C50726E6-7EA5-4028-A8F0-C0F6EEB11352}" dt="2023-06-20T23:14:34.894" v="2497" actId="1076"/>
          <ac:graphicFrameMkLst>
            <pc:docMk/>
            <pc:sldMk cId="36476504" sldId="390"/>
            <ac:graphicFrameMk id="3" creationId="{BB06820B-1AEE-7ED0-22B9-29446EC8229F}"/>
          </ac:graphicFrameMkLst>
        </pc:graphicFrameChg>
        <pc:picChg chg="add mod">
          <ac:chgData name="S M Towhidul Islam" userId="f0c7a54b-59a3-4574-a7d3-38d3921eb4d8" providerId="ADAL" clId="{C50726E6-7EA5-4028-A8F0-C0F6EEB11352}" dt="2023-06-20T23:14:03.227" v="2493" actId="1076"/>
          <ac:picMkLst>
            <pc:docMk/>
            <pc:sldMk cId="36476504" sldId="390"/>
            <ac:picMk id="5" creationId="{38FD26A9-DF1A-B16B-98BC-249815A094BD}"/>
          </ac:picMkLst>
        </pc:picChg>
        <pc:picChg chg="add mod">
          <ac:chgData name="S M Towhidul Islam" userId="f0c7a54b-59a3-4574-a7d3-38d3921eb4d8" providerId="ADAL" clId="{C50726E6-7EA5-4028-A8F0-C0F6EEB11352}" dt="2023-06-26T08:09:00.052" v="3365" actId="1076"/>
          <ac:picMkLst>
            <pc:docMk/>
            <pc:sldMk cId="36476504" sldId="390"/>
            <ac:picMk id="7" creationId="{0CE418D3-CBA3-D496-5F97-D0C24FA17104}"/>
          </ac:picMkLst>
        </pc:picChg>
      </pc:sldChg>
      <pc:sldChg chg="addSp delSp modSp new mod modAnim">
        <pc:chgData name="S M Towhidul Islam" userId="f0c7a54b-59a3-4574-a7d3-38d3921eb4d8" providerId="ADAL" clId="{C50726E6-7EA5-4028-A8F0-C0F6EEB11352}" dt="2023-06-26T07:12:21.122" v="2678"/>
        <pc:sldMkLst>
          <pc:docMk/>
          <pc:sldMk cId="3869102834" sldId="391"/>
        </pc:sldMkLst>
        <pc:spChg chg="add mod">
          <ac:chgData name="S M Towhidul Islam" userId="f0c7a54b-59a3-4574-a7d3-38d3921eb4d8" providerId="ADAL" clId="{C50726E6-7EA5-4028-A8F0-C0F6EEB11352}" dt="2023-06-20T23:20:36.166" v="2562" actId="20577"/>
          <ac:spMkLst>
            <pc:docMk/>
            <pc:sldMk cId="3869102834" sldId="391"/>
            <ac:spMk id="2" creationId="{00DEB6C2-0AD8-2D39-C5A1-AE4F7DC340EA}"/>
          </ac:spMkLst>
        </pc:spChg>
        <pc:spChg chg="add del mod">
          <ac:chgData name="S M Towhidul Islam" userId="f0c7a54b-59a3-4574-a7d3-38d3921eb4d8" providerId="ADAL" clId="{C50726E6-7EA5-4028-A8F0-C0F6EEB11352}" dt="2023-06-26T07:12:12.735" v="2677" actId="478"/>
          <ac:spMkLst>
            <pc:docMk/>
            <pc:sldMk cId="3869102834" sldId="391"/>
            <ac:spMk id="4" creationId="{0E636EBF-4D46-67EA-E3CD-06AA8556CFFB}"/>
          </ac:spMkLst>
        </pc:spChg>
        <pc:spChg chg="add mod">
          <ac:chgData name="S M Towhidul Islam" userId="f0c7a54b-59a3-4574-a7d3-38d3921eb4d8" providerId="ADAL" clId="{C50726E6-7EA5-4028-A8F0-C0F6EEB11352}" dt="2023-06-20T23:52:21.859" v="2594" actId="1076"/>
          <ac:spMkLst>
            <pc:docMk/>
            <pc:sldMk cId="3869102834" sldId="391"/>
            <ac:spMk id="7" creationId="{9E16E724-83A3-10E6-4591-7B1CC17A1208}"/>
          </ac:spMkLst>
        </pc:spChg>
        <pc:picChg chg="add mod ord">
          <ac:chgData name="S M Towhidul Islam" userId="f0c7a54b-59a3-4574-a7d3-38d3921eb4d8" providerId="ADAL" clId="{C50726E6-7EA5-4028-A8F0-C0F6EEB11352}" dt="2023-06-21T02:25:55.001" v="2629" actId="1076"/>
          <ac:picMkLst>
            <pc:docMk/>
            <pc:sldMk cId="3869102834" sldId="391"/>
            <ac:picMk id="3" creationId="{8636DB3B-0423-ECF7-747A-56891906B5DA}"/>
          </ac:picMkLst>
        </pc:picChg>
        <pc:picChg chg="add mod">
          <ac:chgData name="S M Towhidul Islam" userId="f0c7a54b-59a3-4574-a7d3-38d3921eb4d8" providerId="ADAL" clId="{C50726E6-7EA5-4028-A8F0-C0F6EEB11352}" dt="2023-06-20T23:52:21.859" v="2594" actId="1076"/>
          <ac:picMkLst>
            <pc:docMk/>
            <pc:sldMk cId="3869102834" sldId="391"/>
            <ac:picMk id="5" creationId="{2E691A4A-0154-4708-CA99-DD7A997CE96C}"/>
          </ac:picMkLst>
        </pc:picChg>
        <pc:picChg chg="add mod">
          <ac:chgData name="S M Towhidul Islam" userId="f0c7a54b-59a3-4574-a7d3-38d3921eb4d8" providerId="ADAL" clId="{C50726E6-7EA5-4028-A8F0-C0F6EEB11352}" dt="2023-06-20T23:52:21.859" v="2594" actId="1076"/>
          <ac:picMkLst>
            <pc:docMk/>
            <pc:sldMk cId="3869102834" sldId="391"/>
            <ac:picMk id="6" creationId="{2803CB41-1AE2-1E4B-DE64-26B9DCFE899A}"/>
          </ac:picMkLst>
        </pc:picChg>
        <pc:picChg chg="add del">
          <ac:chgData name="S M Towhidul Islam" userId="f0c7a54b-59a3-4574-a7d3-38d3921eb4d8" providerId="ADAL" clId="{C50726E6-7EA5-4028-A8F0-C0F6EEB11352}" dt="2023-06-21T02:29:02.712" v="2631" actId="22"/>
          <ac:picMkLst>
            <pc:docMk/>
            <pc:sldMk cId="3869102834" sldId="391"/>
            <ac:picMk id="9" creationId="{A8684508-3EFA-8545-530A-FCFDD3026F35}"/>
          </ac:picMkLst>
        </pc:picChg>
      </pc:sldChg>
      <pc:sldChg chg="addSp modSp new mod ord modAnim">
        <pc:chgData name="S M Towhidul Islam" userId="f0c7a54b-59a3-4574-a7d3-38d3921eb4d8" providerId="ADAL" clId="{C50726E6-7EA5-4028-A8F0-C0F6EEB11352}" dt="2023-06-26T08:15:36.645" v="3533"/>
        <pc:sldMkLst>
          <pc:docMk/>
          <pc:sldMk cId="1653601827" sldId="392"/>
        </pc:sldMkLst>
        <pc:picChg chg="add mod">
          <ac:chgData name="S M Towhidul Islam" userId="f0c7a54b-59a3-4574-a7d3-38d3921eb4d8" providerId="ADAL" clId="{C50726E6-7EA5-4028-A8F0-C0F6EEB11352}" dt="2023-06-21T02:29:46.945" v="2641" actId="1076"/>
          <ac:picMkLst>
            <pc:docMk/>
            <pc:sldMk cId="1653601827" sldId="392"/>
            <ac:picMk id="3" creationId="{985644D1-C35F-8610-0BAC-D75CC8727937}"/>
          </ac:picMkLst>
        </pc:picChg>
        <pc:picChg chg="add mod">
          <ac:chgData name="S M Towhidul Islam" userId="f0c7a54b-59a3-4574-a7d3-38d3921eb4d8" providerId="ADAL" clId="{C50726E6-7EA5-4028-A8F0-C0F6EEB11352}" dt="2023-06-21T02:29:49.426" v="2642" actId="1076"/>
          <ac:picMkLst>
            <pc:docMk/>
            <pc:sldMk cId="1653601827" sldId="392"/>
            <ac:picMk id="5" creationId="{B715C8D0-28A0-5221-42B7-92319C00071E}"/>
          </ac:picMkLst>
        </pc:picChg>
      </pc:sldChg>
      <pc:sldChg chg="addSp delSp modSp new del mod">
        <pc:chgData name="S M Towhidul Islam" userId="f0c7a54b-59a3-4574-a7d3-38d3921eb4d8" providerId="ADAL" clId="{C50726E6-7EA5-4028-A8F0-C0F6EEB11352}" dt="2023-06-21T02:23:53.623" v="2625" actId="47"/>
        <pc:sldMkLst>
          <pc:docMk/>
          <pc:sldMk cId="4164505104" sldId="392"/>
        </pc:sldMkLst>
        <pc:spChg chg="add del mod">
          <ac:chgData name="S M Towhidul Islam" userId="f0c7a54b-59a3-4574-a7d3-38d3921eb4d8" providerId="ADAL" clId="{C50726E6-7EA5-4028-A8F0-C0F6EEB11352}" dt="2023-06-20T23:52:16.084" v="2592" actId="21"/>
          <ac:spMkLst>
            <pc:docMk/>
            <pc:sldMk cId="4164505104" sldId="392"/>
            <ac:spMk id="4" creationId="{3C9D9CDF-88F0-1C90-3EFE-D404C24953F9}"/>
          </ac:spMkLst>
        </pc:spChg>
        <pc:spChg chg="add del mod">
          <ac:chgData name="S M Towhidul Islam" userId="f0c7a54b-59a3-4574-a7d3-38d3921eb4d8" providerId="ADAL" clId="{C50726E6-7EA5-4028-A8F0-C0F6EEB11352}" dt="2023-06-20T23:52:16.084" v="2592" actId="21"/>
          <ac:spMkLst>
            <pc:docMk/>
            <pc:sldMk cId="4164505104" sldId="392"/>
            <ac:spMk id="11" creationId="{AAD921D6-831D-E0E1-2674-DDD8AFED0028}"/>
          </ac:spMkLst>
        </pc:spChg>
        <pc:picChg chg="add del mod">
          <ac:chgData name="S M Towhidul Islam" userId="f0c7a54b-59a3-4574-a7d3-38d3921eb4d8" providerId="ADAL" clId="{C50726E6-7EA5-4028-A8F0-C0F6EEB11352}" dt="2023-06-20T23:52:16.084" v="2592" actId="21"/>
          <ac:picMkLst>
            <pc:docMk/>
            <pc:sldMk cId="4164505104" sldId="392"/>
            <ac:picMk id="3" creationId="{10F5C048-3775-0326-FA69-6DC37CCB0D9C}"/>
          </ac:picMkLst>
        </pc:picChg>
        <pc:picChg chg="add del mod">
          <ac:chgData name="S M Towhidul Islam" userId="f0c7a54b-59a3-4574-a7d3-38d3921eb4d8" providerId="ADAL" clId="{C50726E6-7EA5-4028-A8F0-C0F6EEB11352}" dt="2023-06-20T23:52:16.084" v="2592" actId="21"/>
          <ac:picMkLst>
            <pc:docMk/>
            <pc:sldMk cId="4164505104" sldId="392"/>
            <ac:picMk id="6" creationId="{178ABFCF-E563-F48B-59F1-932AE67BD3C2}"/>
          </ac:picMkLst>
        </pc:picChg>
        <pc:picChg chg="add del mod">
          <ac:chgData name="S M Towhidul Islam" userId="f0c7a54b-59a3-4574-a7d3-38d3921eb4d8" providerId="ADAL" clId="{C50726E6-7EA5-4028-A8F0-C0F6EEB11352}" dt="2023-06-20T23:51:30.308" v="2577" actId="478"/>
          <ac:picMkLst>
            <pc:docMk/>
            <pc:sldMk cId="4164505104" sldId="392"/>
            <ac:picMk id="8" creationId="{E634BAA5-31D0-35A8-A9EC-3897097278AB}"/>
          </ac:picMkLst>
        </pc:picChg>
        <pc:picChg chg="add del mod">
          <ac:chgData name="S M Towhidul Islam" userId="f0c7a54b-59a3-4574-a7d3-38d3921eb4d8" providerId="ADAL" clId="{C50726E6-7EA5-4028-A8F0-C0F6EEB11352}" dt="2023-06-20T23:52:16.084" v="2592" actId="21"/>
          <ac:picMkLst>
            <pc:docMk/>
            <pc:sldMk cId="4164505104" sldId="392"/>
            <ac:picMk id="10" creationId="{3002D98E-F609-5767-F510-AD07429922C2}"/>
          </ac:picMkLst>
        </pc:picChg>
      </pc:sldChg>
      <pc:sldChg chg="delSp modSp add del mod">
        <pc:chgData name="S M Towhidul Islam" userId="f0c7a54b-59a3-4574-a7d3-38d3921eb4d8" providerId="ADAL" clId="{C50726E6-7EA5-4028-A8F0-C0F6EEB11352}" dt="2023-06-21T02:23:51.272" v="2624" actId="47"/>
        <pc:sldMkLst>
          <pc:docMk/>
          <pc:sldMk cId="74144044" sldId="393"/>
        </pc:sldMkLst>
        <pc:spChg chg="mod">
          <ac:chgData name="S M Towhidul Islam" userId="f0c7a54b-59a3-4574-a7d3-38d3921eb4d8" providerId="ADAL" clId="{C50726E6-7EA5-4028-A8F0-C0F6EEB11352}" dt="2023-06-20T23:52:52.682" v="2622" actId="20577"/>
          <ac:spMkLst>
            <pc:docMk/>
            <pc:sldMk cId="74144044" sldId="393"/>
            <ac:spMk id="2" creationId="{00DEB6C2-0AD8-2D39-C5A1-AE4F7DC340EA}"/>
          </ac:spMkLst>
        </pc:spChg>
        <pc:spChg chg="del">
          <ac:chgData name="S M Towhidul Islam" userId="f0c7a54b-59a3-4574-a7d3-38d3921eb4d8" providerId="ADAL" clId="{C50726E6-7EA5-4028-A8F0-C0F6EEB11352}" dt="2023-06-20T23:52:55.823" v="2623" actId="478"/>
          <ac:spMkLst>
            <pc:docMk/>
            <pc:sldMk cId="74144044" sldId="393"/>
            <ac:spMk id="7" creationId="{9E16E724-83A3-10E6-4591-7B1CC17A1208}"/>
          </ac:spMkLst>
        </pc:spChg>
        <pc:picChg chg="del">
          <ac:chgData name="S M Towhidul Islam" userId="f0c7a54b-59a3-4574-a7d3-38d3921eb4d8" providerId="ADAL" clId="{C50726E6-7EA5-4028-A8F0-C0F6EEB11352}" dt="2023-06-20T23:52:34.865" v="2598" actId="478"/>
          <ac:picMkLst>
            <pc:docMk/>
            <pc:sldMk cId="74144044" sldId="393"/>
            <ac:picMk id="5" creationId="{2E691A4A-0154-4708-CA99-DD7A997CE96C}"/>
          </ac:picMkLst>
        </pc:picChg>
        <pc:picChg chg="del">
          <ac:chgData name="S M Towhidul Islam" userId="f0c7a54b-59a3-4574-a7d3-38d3921eb4d8" providerId="ADAL" clId="{C50726E6-7EA5-4028-A8F0-C0F6EEB11352}" dt="2023-06-20T23:52:36.347" v="2599" actId="478"/>
          <ac:picMkLst>
            <pc:docMk/>
            <pc:sldMk cId="74144044" sldId="393"/>
            <ac:picMk id="6" creationId="{2803CB41-1AE2-1E4B-DE64-26B9DCFE899A}"/>
          </ac:picMkLst>
        </pc:picChg>
      </pc:sldChg>
      <pc:sldChg chg="new del">
        <pc:chgData name="S M Towhidul Islam" userId="f0c7a54b-59a3-4574-a7d3-38d3921eb4d8" providerId="ADAL" clId="{C50726E6-7EA5-4028-A8F0-C0F6EEB11352}" dt="2023-06-21T17:08:14.147" v="2646" actId="47"/>
        <pc:sldMkLst>
          <pc:docMk/>
          <pc:sldMk cId="1341976191" sldId="393"/>
        </pc:sldMkLst>
      </pc:sldChg>
      <pc:sldChg chg="add del">
        <pc:chgData name="S M Towhidul Islam" userId="f0c7a54b-59a3-4574-a7d3-38d3921eb4d8" providerId="ADAL" clId="{C50726E6-7EA5-4028-A8F0-C0F6EEB11352}" dt="2023-06-20T23:52:29.089" v="2596"/>
        <pc:sldMkLst>
          <pc:docMk/>
          <pc:sldMk cId="1628124212" sldId="393"/>
        </pc:sldMkLst>
      </pc:sldChg>
      <pc:sldChg chg="addSp modSp new mod modAnim">
        <pc:chgData name="S M Towhidul Islam" userId="f0c7a54b-59a3-4574-a7d3-38d3921eb4d8" providerId="ADAL" clId="{C50726E6-7EA5-4028-A8F0-C0F6EEB11352}" dt="2023-06-26T07:39:46.192" v="2968" actId="313"/>
        <pc:sldMkLst>
          <pc:docMk/>
          <pc:sldMk cId="3815471848" sldId="393"/>
        </pc:sldMkLst>
        <pc:spChg chg="add mod">
          <ac:chgData name="S M Towhidul Islam" userId="f0c7a54b-59a3-4574-a7d3-38d3921eb4d8" providerId="ADAL" clId="{C50726E6-7EA5-4028-A8F0-C0F6EEB11352}" dt="2023-06-26T07:33:19.368" v="2775" actId="1076"/>
          <ac:spMkLst>
            <pc:docMk/>
            <pc:sldMk cId="3815471848" sldId="393"/>
            <ac:spMk id="2" creationId="{D616C2E9-68B7-433C-5D86-4CA0B3E7F391}"/>
          </ac:spMkLst>
        </pc:spChg>
        <pc:spChg chg="add mod">
          <ac:chgData name="S M Towhidul Islam" userId="f0c7a54b-59a3-4574-a7d3-38d3921eb4d8" providerId="ADAL" clId="{C50726E6-7EA5-4028-A8F0-C0F6EEB11352}" dt="2023-06-26T07:34:38.885" v="2811" actId="1076"/>
          <ac:spMkLst>
            <pc:docMk/>
            <pc:sldMk cId="3815471848" sldId="393"/>
            <ac:spMk id="3" creationId="{4C8D31FC-EBFE-8CBB-0C6F-00E2C14FE619}"/>
          </ac:spMkLst>
        </pc:spChg>
        <pc:spChg chg="add mod">
          <ac:chgData name="S M Towhidul Islam" userId="f0c7a54b-59a3-4574-a7d3-38d3921eb4d8" providerId="ADAL" clId="{C50726E6-7EA5-4028-A8F0-C0F6EEB11352}" dt="2023-06-26T07:34:38.885" v="2811" actId="1076"/>
          <ac:spMkLst>
            <pc:docMk/>
            <pc:sldMk cId="3815471848" sldId="393"/>
            <ac:spMk id="4" creationId="{F2377D04-5406-4CC0-7425-ADFCAD7E57CC}"/>
          </ac:spMkLst>
        </pc:spChg>
        <pc:spChg chg="add mod">
          <ac:chgData name="S M Towhidul Islam" userId="f0c7a54b-59a3-4574-a7d3-38d3921eb4d8" providerId="ADAL" clId="{C50726E6-7EA5-4028-A8F0-C0F6EEB11352}" dt="2023-06-26T07:35:39.382" v="2836" actId="20577"/>
          <ac:spMkLst>
            <pc:docMk/>
            <pc:sldMk cId="3815471848" sldId="393"/>
            <ac:spMk id="5" creationId="{169BCB0E-129E-FDB5-81CA-BACE88222B7B}"/>
          </ac:spMkLst>
        </pc:spChg>
        <pc:spChg chg="add mod">
          <ac:chgData name="S M Towhidul Islam" userId="f0c7a54b-59a3-4574-a7d3-38d3921eb4d8" providerId="ADAL" clId="{C50726E6-7EA5-4028-A8F0-C0F6EEB11352}" dt="2023-06-26T07:35:25.136" v="2829" actId="1076"/>
          <ac:spMkLst>
            <pc:docMk/>
            <pc:sldMk cId="3815471848" sldId="393"/>
            <ac:spMk id="6" creationId="{C19E3B7B-44B0-B71C-1935-1D303CDE1DA0}"/>
          </ac:spMkLst>
        </pc:spChg>
        <pc:spChg chg="add mod">
          <ac:chgData name="S M Towhidul Islam" userId="f0c7a54b-59a3-4574-a7d3-38d3921eb4d8" providerId="ADAL" clId="{C50726E6-7EA5-4028-A8F0-C0F6EEB11352}" dt="2023-06-26T07:36:46.403" v="2895" actId="1076"/>
          <ac:spMkLst>
            <pc:docMk/>
            <pc:sldMk cId="3815471848" sldId="393"/>
            <ac:spMk id="7" creationId="{44907FE0-3BD1-1F6B-C4BF-5AF702820670}"/>
          </ac:spMkLst>
        </pc:spChg>
        <pc:spChg chg="add mod">
          <ac:chgData name="S M Towhidul Islam" userId="f0c7a54b-59a3-4574-a7d3-38d3921eb4d8" providerId="ADAL" clId="{C50726E6-7EA5-4028-A8F0-C0F6EEB11352}" dt="2023-06-26T07:39:31.997" v="2956" actId="313"/>
          <ac:spMkLst>
            <pc:docMk/>
            <pc:sldMk cId="3815471848" sldId="393"/>
            <ac:spMk id="8" creationId="{78F06DFC-DEFA-6E30-A8A4-B55F574251E4}"/>
          </ac:spMkLst>
        </pc:spChg>
        <pc:spChg chg="add mod">
          <ac:chgData name="S M Towhidul Islam" userId="f0c7a54b-59a3-4574-a7d3-38d3921eb4d8" providerId="ADAL" clId="{C50726E6-7EA5-4028-A8F0-C0F6EEB11352}" dt="2023-06-26T07:39:46.192" v="2968" actId="313"/>
          <ac:spMkLst>
            <pc:docMk/>
            <pc:sldMk cId="3815471848" sldId="393"/>
            <ac:spMk id="9" creationId="{68253692-BD51-D89D-3426-75C03BC387CD}"/>
          </ac:spMkLst>
        </pc:spChg>
        <pc:spChg chg="add mod">
          <ac:chgData name="S M Towhidul Islam" userId="f0c7a54b-59a3-4574-a7d3-38d3921eb4d8" providerId="ADAL" clId="{C50726E6-7EA5-4028-A8F0-C0F6EEB11352}" dt="2023-06-26T07:37:47.614" v="2930" actId="20577"/>
          <ac:spMkLst>
            <pc:docMk/>
            <pc:sldMk cId="3815471848" sldId="393"/>
            <ac:spMk id="10" creationId="{837527BF-9302-2561-C7F0-E41F7BAB279E}"/>
          </ac:spMkLst>
        </pc:spChg>
      </pc:sldChg>
      <pc:sldChg chg="addSp delSp modSp new mod modAnim">
        <pc:chgData name="S M Towhidul Islam" userId="f0c7a54b-59a3-4574-a7d3-38d3921eb4d8" providerId="ADAL" clId="{C50726E6-7EA5-4028-A8F0-C0F6EEB11352}" dt="2023-06-26T07:48:57.764" v="3282" actId="20577"/>
        <pc:sldMkLst>
          <pc:docMk/>
          <pc:sldMk cId="3804606262" sldId="394"/>
        </pc:sldMkLst>
        <pc:spChg chg="add mod">
          <ac:chgData name="S M Towhidul Islam" userId="f0c7a54b-59a3-4574-a7d3-38d3921eb4d8" providerId="ADAL" clId="{C50726E6-7EA5-4028-A8F0-C0F6EEB11352}" dt="2023-06-26T07:44:48.740" v="3196" actId="20577"/>
          <ac:spMkLst>
            <pc:docMk/>
            <pc:sldMk cId="3804606262" sldId="394"/>
            <ac:spMk id="2" creationId="{BE82D426-3223-F2E3-1368-EE331E3755DF}"/>
          </ac:spMkLst>
        </pc:spChg>
        <pc:spChg chg="add mod">
          <ac:chgData name="S M Towhidul Islam" userId="f0c7a54b-59a3-4574-a7d3-38d3921eb4d8" providerId="ADAL" clId="{C50726E6-7EA5-4028-A8F0-C0F6EEB11352}" dt="2023-06-26T07:48:20.935" v="3268" actId="1035"/>
          <ac:spMkLst>
            <pc:docMk/>
            <pc:sldMk cId="3804606262" sldId="394"/>
            <ac:spMk id="13" creationId="{2DDAE06F-B62B-F5B1-321F-026D031B36A0}"/>
          </ac:spMkLst>
        </pc:spChg>
        <pc:spChg chg="add mod">
          <ac:chgData name="S M Towhidul Islam" userId="f0c7a54b-59a3-4574-a7d3-38d3921eb4d8" providerId="ADAL" clId="{C50726E6-7EA5-4028-A8F0-C0F6EEB11352}" dt="2023-06-26T07:48:17.522" v="3264" actId="1035"/>
          <ac:spMkLst>
            <pc:docMk/>
            <pc:sldMk cId="3804606262" sldId="394"/>
            <ac:spMk id="14" creationId="{9C692ECE-4B97-795C-FADA-6F02D51FEE7C}"/>
          </ac:spMkLst>
        </pc:spChg>
        <pc:spChg chg="add mod">
          <ac:chgData name="S M Towhidul Islam" userId="f0c7a54b-59a3-4574-a7d3-38d3921eb4d8" providerId="ADAL" clId="{C50726E6-7EA5-4028-A8F0-C0F6EEB11352}" dt="2023-06-26T07:48:57.764" v="3282" actId="20577"/>
          <ac:spMkLst>
            <pc:docMk/>
            <pc:sldMk cId="3804606262" sldId="394"/>
            <ac:spMk id="15" creationId="{7DFC8D36-29B7-B85E-5316-4AFDCCADBA74}"/>
          </ac:spMkLst>
        </pc:spChg>
        <pc:picChg chg="add mod">
          <ac:chgData name="S M Towhidul Islam" userId="f0c7a54b-59a3-4574-a7d3-38d3921eb4d8" providerId="ADAL" clId="{C50726E6-7EA5-4028-A8F0-C0F6EEB11352}" dt="2023-06-26T07:46:22.052" v="3212" actId="1076"/>
          <ac:picMkLst>
            <pc:docMk/>
            <pc:sldMk cId="3804606262" sldId="394"/>
            <ac:picMk id="4" creationId="{73D22A3B-38F3-E532-8D37-234534006C81}"/>
          </ac:picMkLst>
        </pc:picChg>
        <pc:picChg chg="add mod">
          <ac:chgData name="S M Towhidul Islam" userId="f0c7a54b-59a3-4574-a7d3-38d3921eb4d8" providerId="ADAL" clId="{C50726E6-7EA5-4028-A8F0-C0F6EEB11352}" dt="2023-06-26T07:48:08.758" v="3259" actId="1035"/>
          <ac:picMkLst>
            <pc:docMk/>
            <pc:sldMk cId="3804606262" sldId="394"/>
            <ac:picMk id="6" creationId="{FCDC7941-0C0B-C046-E874-9CF74F7084DA}"/>
          </ac:picMkLst>
        </pc:picChg>
        <pc:picChg chg="add mod">
          <ac:chgData name="S M Towhidul Islam" userId="f0c7a54b-59a3-4574-a7d3-38d3921eb4d8" providerId="ADAL" clId="{C50726E6-7EA5-4028-A8F0-C0F6EEB11352}" dt="2023-06-26T07:48:08.758" v="3259" actId="1035"/>
          <ac:picMkLst>
            <pc:docMk/>
            <pc:sldMk cId="3804606262" sldId="394"/>
            <ac:picMk id="8" creationId="{CBD20F83-C535-CFF0-A00F-46F145985107}"/>
          </ac:picMkLst>
        </pc:picChg>
        <pc:picChg chg="add del mod">
          <ac:chgData name="S M Towhidul Islam" userId="f0c7a54b-59a3-4574-a7d3-38d3921eb4d8" providerId="ADAL" clId="{C50726E6-7EA5-4028-A8F0-C0F6EEB11352}" dt="2023-06-26T07:46:54.827" v="3217" actId="478"/>
          <ac:picMkLst>
            <pc:docMk/>
            <pc:sldMk cId="3804606262" sldId="394"/>
            <ac:picMk id="10" creationId="{CCBDC7F8-CBAC-11A3-9DC2-F8557C337EB1}"/>
          </ac:picMkLst>
        </pc:picChg>
        <pc:picChg chg="add mod">
          <ac:chgData name="S M Towhidul Islam" userId="f0c7a54b-59a3-4574-a7d3-38d3921eb4d8" providerId="ADAL" clId="{C50726E6-7EA5-4028-A8F0-C0F6EEB11352}" dt="2023-06-26T07:47:25.783" v="3227" actId="1076"/>
          <ac:picMkLst>
            <pc:docMk/>
            <pc:sldMk cId="3804606262" sldId="394"/>
            <ac:picMk id="12" creationId="{18B4F176-5F33-BF57-79C9-1DA2E85069A6}"/>
          </ac:picMkLst>
        </pc:picChg>
      </pc:sldChg>
      <pc:sldChg chg="addSp delSp modSp add mod ord delAnim">
        <pc:chgData name="S M Towhidul Islam" userId="f0c7a54b-59a3-4574-a7d3-38d3921eb4d8" providerId="ADAL" clId="{C50726E6-7EA5-4028-A8F0-C0F6EEB11352}" dt="2023-06-26T07:44:38.010" v="3188" actId="20577"/>
        <pc:sldMkLst>
          <pc:docMk/>
          <pc:sldMk cId="2055850222" sldId="395"/>
        </pc:sldMkLst>
        <pc:spChg chg="mod">
          <ac:chgData name="S M Towhidul Islam" userId="f0c7a54b-59a3-4574-a7d3-38d3921eb4d8" providerId="ADAL" clId="{C50726E6-7EA5-4028-A8F0-C0F6EEB11352}" dt="2023-06-26T07:44:22.130" v="3184" actId="20577"/>
          <ac:spMkLst>
            <pc:docMk/>
            <pc:sldMk cId="2055850222" sldId="395"/>
            <ac:spMk id="2" creationId="{D616C2E9-68B7-433C-5D86-4CA0B3E7F391}"/>
          </ac:spMkLst>
        </pc:spChg>
        <pc:spChg chg="del">
          <ac:chgData name="S M Towhidul Islam" userId="f0c7a54b-59a3-4574-a7d3-38d3921eb4d8" providerId="ADAL" clId="{C50726E6-7EA5-4028-A8F0-C0F6EEB11352}" dt="2023-06-26T07:41:45.267" v="2971" actId="478"/>
          <ac:spMkLst>
            <pc:docMk/>
            <pc:sldMk cId="2055850222" sldId="395"/>
            <ac:spMk id="3" creationId="{4C8D31FC-EBFE-8CBB-0C6F-00E2C14FE619}"/>
          </ac:spMkLst>
        </pc:spChg>
        <pc:spChg chg="del">
          <ac:chgData name="S M Towhidul Islam" userId="f0c7a54b-59a3-4574-a7d3-38d3921eb4d8" providerId="ADAL" clId="{C50726E6-7EA5-4028-A8F0-C0F6EEB11352}" dt="2023-06-26T07:41:45.267" v="2971" actId="478"/>
          <ac:spMkLst>
            <pc:docMk/>
            <pc:sldMk cId="2055850222" sldId="395"/>
            <ac:spMk id="4" creationId="{F2377D04-5406-4CC0-7425-ADFCAD7E57CC}"/>
          </ac:spMkLst>
        </pc:spChg>
        <pc:spChg chg="del">
          <ac:chgData name="S M Towhidul Islam" userId="f0c7a54b-59a3-4574-a7d3-38d3921eb4d8" providerId="ADAL" clId="{C50726E6-7EA5-4028-A8F0-C0F6EEB11352}" dt="2023-06-26T07:41:45.267" v="2971" actId="478"/>
          <ac:spMkLst>
            <pc:docMk/>
            <pc:sldMk cId="2055850222" sldId="395"/>
            <ac:spMk id="5" creationId="{169BCB0E-129E-FDB5-81CA-BACE88222B7B}"/>
          </ac:spMkLst>
        </pc:spChg>
        <pc:spChg chg="del">
          <ac:chgData name="S M Towhidul Islam" userId="f0c7a54b-59a3-4574-a7d3-38d3921eb4d8" providerId="ADAL" clId="{C50726E6-7EA5-4028-A8F0-C0F6EEB11352}" dt="2023-06-26T07:41:45.267" v="2971" actId="478"/>
          <ac:spMkLst>
            <pc:docMk/>
            <pc:sldMk cId="2055850222" sldId="395"/>
            <ac:spMk id="6" creationId="{C19E3B7B-44B0-B71C-1935-1D303CDE1DA0}"/>
          </ac:spMkLst>
        </pc:spChg>
        <pc:spChg chg="del">
          <ac:chgData name="S M Towhidul Islam" userId="f0c7a54b-59a3-4574-a7d3-38d3921eb4d8" providerId="ADAL" clId="{C50726E6-7EA5-4028-A8F0-C0F6EEB11352}" dt="2023-06-26T07:41:45.267" v="2971" actId="478"/>
          <ac:spMkLst>
            <pc:docMk/>
            <pc:sldMk cId="2055850222" sldId="395"/>
            <ac:spMk id="7" creationId="{44907FE0-3BD1-1F6B-C4BF-5AF702820670}"/>
          </ac:spMkLst>
        </pc:spChg>
        <pc:spChg chg="del">
          <ac:chgData name="S M Towhidul Islam" userId="f0c7a54b-59a3-4574-a7d3-38d3921eb4d8" providerId="ADAL" clId="{C50726E6-7EA5-4028-A8F0-C0F6EEB11352}" dt="2023-06-26T07:41:45.267" v="2971" actId="478"/>
          <ac:spMkLst>
            <pc:docMk/>
            <pc:sldMk cId="2055850222" sldId="395"/>
            <ac:spMk id="8" creationId="{78F06DFC-DEFA-6E30-A8A4-B55F574251E4}"/>
          </ac:spMkLst>
        </pc:spChg>
        <pc:spChg chg="del">
          <ac:chgData name="S M Towhidul Islam" userId="f0c7a54b-59a3-4574-a7d3-38d3921eb4d8" providerId="ADAL" clId="{C50726E6-7EA5-4028-A8F0-C0F6EEB11352}" dt="2023-06-26T07:41:45.267" v="2971" actId="478"/>
          <ac:spMkLst>
            <pc:docMk/>
            <pc:sldMk cId="2055850222" sldId="395"/>
            <ac:spMk id="9" creationId="{68253692-BD51-D89D-3426-75C03BC387CD}"/>
          </ac:spMkLst>
        </pc:spChg>
        <pc:spChg chg="del">
          <ac:chgData name="S M Towhidul Islam" userId="f0c7a54b-59a3-4574-a7d3-38d3921eb4d8" providerId="ADAL" clId="{C50726E6-7EA5-4028-A8F0-C0F6EEB11352}" dt="2023-06-26T07:41:45.267" v="2971" actId="478"/>
          <ac:spMkLst>
            <pc:docMk/>
            <pc:sldMk cId="2055850222" sldId="395"/>
            <ac:spMk id="10" creationId="{837527BF-9302-2561-C7F0-E41F7BAB279E}"/>
          </ac:spMkLst>
        </pc:spChg>
        <pc:spChg chg="add mod">
          <ac:chgData name="S M Towhidul Islam" userId="f0c7a54b-59a3-4574-a7d3-38d3921eb4d8" providerId="ADAL" clId="{C50726E6-7EA5-4028-A8F0-C0F6EEB11352}" dt="2023-06-26T07:44:38.010" v="3188" actId="20577"/>
          <ac:spMkLst>
            <pc:docMk/>
            <pc:sldMk cId="2055850222" sldId="395"/>
            <ac:spMk id="11" creationId="{40EFC44D-DDF6-24DA-5C35-414B59EBADB8}"/>
          </ac:spMkLst>
        </pc:spChg>
      </pc:sldChg>
      <pc:sldChg chg="addSp modSp new mod">
        <pc:chgData name="S M Towhidul Islam" userId="f0c7a54b-59a3-4574-a7d3-38d3921eb4d8" providerId="ADAL" clId="{C50726E6-7EA5-4028-A8F0-C0F6EEB11352}" dt="2023-06-26T07:58:49.020" v="3310" actId="1076"/>
        <pc:sldMkLst>
          <pc:docMk/>
          <pc:sldMk cId="3797669812" sldId="396"/>
        </pc:sldMkLst>
        <pc:spChg chg="add mod">
          <ac:chgData name="S M Towhidul Islam" userId="f0c7a54b-59a3-4574-a7d3-38d3921eb4d8" providerId="ADAL" clId="{C50726E6-7EA5-4028-A8F0-C0F6EEB11352}" dt="2023-06-26T07:57:47.769" v="3297" actId="20577"/>
          <ac:spMkLst>
            <pc:docMk/>
            <pc:sldMk cId="3797669812" sldId="396"/>
            <ac:spMk id="2" creationId="{CFB98A94-1AEE-592E-7AEA-451A8AB77BA3}"/>
          </ac:spMkLst>
        </pc:spChg>
        <pc:picChg chg="add mod">
          <ac:chgData name="S M Towhidul Islam" userId="f0c7a54b-59a3-4574-a7d3-38d3921eb4d8" providerId="ADAL" clId="{C50726E6-7EA5-4028-A8F0-C0F6EEB11352}" dt="2023-06-26T07:58:13.640" v="3301" actId="1076"/>
          <ac:picMkLst>
            <pc:docMk/>
            <pc:sldMk cId="3797669812" sldId="396"/>
            <ac:picMk id="4" creationId="{8C399454-C140-8F40-F652-527AF7763E11}"/>
          </ac:picMkLst>
        </pc:picChg>
        <pc:picChg chg="add mod">
          <ac:chgData name="S M Towhidul Islam" userId="f0c7a54b-59a3-4574-a7d3-38d3921eb4d8" providerId="ADAL" clId="{C50726E6-7EA5-4028-A8F0-C0F6EEB11352}" dt="2023-06-26T07:58:33.764" v="3308" actId="1076"/>
          <ac:picMkLst>
            <pc:docMk/>
            <pc:sldMk cId="3797669812" sldId="396"/>
            <ac:picMk id="6" creationId="{F2917BD7-5241-0AEA-A813-E9681C36F93D}"/>
          </ac:picMkLst>
        </pc:picChg>
        <pc:picChg chg="add mod">
          <ac:chgData name="S M Towhidul Islam" userId="f0c7a54b-59a3-4574-a7d3-38d3921eb4d8" providerId="ADAL" clId="{C50726E6-7EA5-4028-A8F0-C0F6EEB11352}" dt="2023-06-26T07:58:49.020" v="3310" actId="1076"/>
          <ac:picMkLst>
            <pc:docMk/>
            <pc:sldMk cId="3797669812" sldId="396"/>
            <ac:picMk id="8" creationId="{FFD2F4A8-5E7C-8941-5923-56D429BCEE50}"/>
          </ac:picMkLst>
        </pc:picChg>
      </pc:sldChg>
      <pc:sldChg chg="addSp delSp modSp new mod">
        <pc:chgData name="S M Towhidul Islam" userId="f0c7a54b-59a3-4574-a7d3-38d3921eb4d8" providerId="ADAL" clId="{C50726E6-7EA5-4028-A8F0-C0F6EEB11352}" dt="2023-06-26T08:02:37.599" v="3364" actId="1076"/>
        <pc:sldMkLst>
          <pc:docMk/>
          <pc:sldMk cId="3279931401" sldId="397"/>
        </pc:sldMkLst>
        <pc:spChg chg="add del mod">
          <ac:chgData name="S M Towhidul Islam" userId="f0c7a54b-59a3-4574-a7d3-38d3921eb4d8" providerId="ADAL" clId="{C50726E6-7EA5-4028-A8F0-C0F6EEB11352}" dt="2023-06-26T08:00:07.079" v="3319" actId="478"/>
          <ac:spMkLst>
            <pc:docMk/>
            <pc:sldMk cId="3279931401" sldId="397"/>
            <ac:spMk id="5" creationId="{CDCED105-F07B-A43F-3367-9B42560E33E9}"/>
          </ac:spMkLst>
        </pc:spChg>
        <pc:spChg chg="add mod">
          <ac:chgData name="S M Towhidul Islam" userId="f0c7a54b-59a3-4574-a7d3-38d3921eb4d8" providerId="ADAL" clId="{C50726E6-7EA5-4028-A8F0-C0F6EEB11352}" dt="2023-06-26T08:00:57.546" v="3349" actId="20577"/>
          <ac:spMkLst>
            <pc:docMk/>
            <pc:sldMk cId="3279931401" sldId="397"/>
            <ac:spMk id="7" creationId="{42FE9615-082B-C1B2-93F6-73721AB43B2E}"/>
          </ac:spMkLst>
        </pc:spChg>
        <pc:picChg chg="add del mod">
          <ac:chgData name="S M Towhidul Islam" userId="f0c7a54b-59a3-4574-a7d3-38d3921eb4d8" providerId="ADAL" clId="{C50726E6-7EA5-4028-A8F0-C0F6EEB11352}" dt="2023-06-26T08:02:04.193" v="3358" actId="478"/>
          <ac:picMkLst>
            <pc:docMk/>
            <pc:sldMk cId="3279931401" sldId="397"/>
            <ac:picMk id="3" creationId="{620A063A-86F6-1B58-0A5E-833423241AD0}"/>
          </ac:picMkLst>
        </pc:picChg>
        <pc:picChg chg="add mod">
          <ac:chgData name="S M Towhidul Islam" userId="f0c7a54b-59a3-4574-a7d3-38d3921eb4d8" providerId="ADAL" clId="{C50726E6-7EA5-4028-A8F0-C0F6EEB11352}" dt="2023-06-26T08:02:37.599" v="3364" actId="1076"/>
          <ac:picMkLst>
            <pc:docMk/>
            <pc:sldMk cId="3279931401" sldId="397"/>
            <ac:picMk id="9" creationId="{9F7D2401-0914-07F6-4C8B-9B0A5BD67812}"/>
          </ac:picMkLst>
        </pc:picChg>
      </pc:sldChg>
      <pc:sldChg chg="addSp modSp add mod ord">
        <pc:chgData name="S M Towhidul Islam" userId="f0c7a54b-59a3-4574-a7d3-38d3921eb4d8" providerId="ADAL" clId="{C50726E6-7EA5-4028-A8F0-C0F6EEB11352}" dt="2023-06-26T08:01:55.777" v="3357" actId="1076"/>
        <pc:sldMkLst>
          <pc:docMk/>
          <pc:sldMk cId="2705044508" sldId="398"/>
        </pc:sldMkLst>
        <pc:picChg chg="mod">
          <ac:chgData name="S M Towhidul Islam" userId="f0c7a54b-59a3-4574-a7d3-38d3921eb4d8" providerId="ADAL" clId="{C50726E6-7EA5-4028-A8F0-C0F6EEB11352}" dt="2023-06-26T08:01:27.051" v="3352" actId="1076"/>
          <ac:picMkLst>
            <pc:docMk/>
            <pc:sldMk cId="2705044508" sldId="398"/>
            <ac:picMk id="3" creationId="{620A063A-86F6-1B58-0A5E-833423241AD0}"/>
          </ac:picMkLst>
        </pc:picChg>
        <pc:picChg chg="add mod">
          <ac:chgData name="S M Towhidul Islam" userId="f0c7a54b-59a3-4574-a7d3-38d3921eb4d8" providerId="ADAL" clId="{C50726E6-7EA5-4028-A8F0-C0F6EEB11352}" dt="2023-06-26T08:01:55.777" v="3357" actId="1076"/>
          <ac:picMkLst>
            <pc:docMk/>
            <pc:sldMk cId="2705044508" sldId="398"/>
            <ac:picMk id="4" creationId="{067B9D2D-DAB0-EBF4-029D-8E52A0055D5F}"/>
          </ac:picMkLst>
        </pc:picChg>
      </pc:sldChg>
      <pc:sldChg chg="new del">
        <pc:chgData name="S M Towhidul Islam" userId="f0c7a54b-59a3-4574-a7d3-38d3921eb4d8" providerId="ADAL" clId="{C50726E6-7EA5-4028-A8F0-C0F6EEB11352}" dt="2023-06-26T08:16:04.730" v="3535" actId="47"/>
        <pc:sldMkLst>
          <pc:docMk/>
          <pc:sldMk cId="1063303413" sldId="3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BFA0-1BFA-E077-67A9-242961D34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C2C50-43FD-C131-7C11-032C2C037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65D28-0A0F-29A2-0569-3768E0AB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2D5D-0E8D-7744-4A30-27237586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AD50-D8CC-1182-330F-805536B0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E7E6-5F69-B923-A4DE-BAB0E1E5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1966C-DEA3-B067-5B96-F3F9E84E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C3C76-B429-5D1C-1CAF-ADEF3D03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7D4D8-33F8-3441-4D44-EFE6C0C4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C2C7F-005F-D068-5CA4-C2BF5076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1EF89-68CB-F1D6-6868-9368C99EF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7BFED-770F-EBEF-BEE9-B01A1AF82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0B23C-A176-7BB9-FB79-584692B3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ABA56-B1C9-9891-0553-DE9D8CCB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B5BC-BFE5-3C27-47CE-F3855D2D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CE48-F55F-BD4B-8A15-46382E90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2B19-A402-4874-4CB8-3632D2AC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D4E8F-E840-8CDE-DE53-8163064A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7BE3-4C70-2874-DE18-8431595E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41058-C1DC-0E5A-E17A-45A6893E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0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C8BA-EC52-A664-5CD1-6925078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EB4E5-C7BA-5305-CAC8-7E9F9AF6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5D9CC-4C8C-A02B-7E81-607F997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1B4B-313D-A2F0-BF4B-EB395376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9E8C-7E8A-1775-35A3-4B130E28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4CAE-47C1-FCCA-9B63-FC2CE8C3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93A3-1FD5-B019-B93F-ABF3B9E52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C21C6-25DB-D8E4-1EB2-80213FB6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E19E-A75A-6DED-D2B9-77CD1B14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0E64E-731D-2DE8-87B3-96C599A1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703C-CABE-B49A-4D4F-8E86BABA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7A3F-B7FC-C4BC-681A-A689DBF4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43E1F-CC92-A8AD-C459-3FD64C8D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88330-B258-9DE7-7AC4-CB6897FE4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5852C-0550-281A-5F3B-D8DC71A1A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53915-8018-ABC9-258D-93D078107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E2531-4329-E5C9-9F89-A63B4E1E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7B86B-4B77-9A5C-968E-476DBC78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937D6-F1F6-71EC-A332-45E3BCFE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D8EF-3AEF-44D8-4695-0299E450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6DAC-4A5E-FCC4-1419-976F3C0F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76101-E081-D951-62AA-A36BF51D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CE83F-9710-90BE-7106-BC907F74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70A37-6E3F-54F2-53C0-2369D1DC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1FCC9-A7C6-B953-3AC5-AF639F8B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2C0E7-063A-31CC-31AF-22AF7372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D120-DB86-EBA8-5D2A-2391EA43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7C791-9A49-546C-780D-D4EFCC03A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8929-66FC-B87E-E3B1-D886FF753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00FA-08CA-156A-578E-918254F0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E102C-EDD1-FF0C-515D-51448C4D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828E-8C3B-1723-0465-89244EF2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5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2D50-2952-60E2-A4ED-C1669BB1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E583D-1922-8AA4-EDD1-B4D500C7C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3A943-D7C8-88CB-15D4-7D9B71B4F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B4480-9C97-4F48-AC7B-3FCAFEEA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9D3DB-3270-EAB2-432C-A315D5E3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4144-2431-F306-6081-3E9CA0C6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5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9ACD1-CEEF-2705-1E0C-6B8DA306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4A528-D7D8-2A4E-9EA3-FA3C539E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F1E3-51BE-4380-C49C-A781BA3B6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5999B-B33C-443A-8B18-14C2CB1EB598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4446-5CB6-FB3C-C36F-803519BE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2D706-F937-BB55-0B7C-DAED812F4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A24A-DE0B-472C-B134-2C3B1520F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ABD5-6559-BDD1-62BC-954618572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87AA6-AD67-F0C4-BD4A-A6858BD01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0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>
                <a:latin typeface="Calibri" pitchFamily="34" charset="0"/>
                <a:ea typeface="+mj-ea"/>
                <a:cs typeface="+mj-cs"/>
              </a:rPr>
              <a:t>Patterns for reading a text file</a:t>
            </a: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86795" y="1624609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Common patterns for reading a file: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6125" lvl="1" indent="-2889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string</a:t>
            </a:r>
          </a:p>
          <a:p>
            <a:pPr marL="746125" lvl="1" indent="-2889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solidFill>
                  <a:srgbClr val="00B0F0"/>
                </a:solidFill>
                <a:latin typeface="Calibri" pitchFamily="34" charset="0"/>
                <a:ea typeface="+mj-ea"/>
                <a:cs typeface="+mj-cs"/>
              </a:rPr>
              <a:t>Read the file content into a list of words</a:t>
            </a:r>
          </a:p>
          <a:p>
            <a:pPr marL="746125" lvl="1" indent="-2889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solidFill>
                  <a:srgbClr val="000000"/>
                </a:solidFill>
                <a:latin typeface="Calibri" pitchFamily="34" charset="0"/>
              </a:rPr>
              <a:t>Read the file content into a list of lines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386794" y="4015437"/>
            <a:ext cx="611466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numWords(filename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words in file filename'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wordList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content.split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len(wordList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386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81170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Patterns for reading a text file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86795" y="1624609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Common patterns for reading a file: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6125" lvl="1" indent="-2889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string</a:t>
            </a:r>
          </a:p>
          <a:p>
            <a:pPr marL="746125" lvl="1" indent="-2889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list of words</a:t>
            </a:r>
          </a:p>
          <a:p>
            <a:pPr marL="746125" lvl="1" indent="-2889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solidFill>
                  <a:srgbClr val="00B0F0"/>
                </a:solidFill>
                <a:latin typeface="Calibri" pitchFamily="34" charset="0"/>
              </a:rPr>
              <a:t>Read the file content into a list of lines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647254" y="4134425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numLines(filename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lines in file filename'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lineList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len(lineList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386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30377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 bwMode="auto">
          <a:xfrm>
            <a:off x="1870196" y="1687081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1870196" y="1687081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870196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870196" y="1687081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870196" y="1687081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870196" y="1687081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870196" y="1687080"/>
            <a:ext cx="782988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1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first line. Still the first line…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2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we are in the second line.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3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cs typeface="Courier New" panose="02070309020205020404" pitchFamily="49" charset="0"/>
              </a:rPr>
              <a:t>4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 string value like 5 must be converted first.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>
                <a:latin typeface="Calibri" pitchFamily="34" charset="0"/>
                <a:ea typeface="+mj-ea"/>
                <a:cs typeface="+mj-cs"/>
              </a:rPr>
              <a:t>Writing to a text file</a:t>
            </a: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5113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8653500" y="2913595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test.txt</a:t>
            </a:r>
            <a:endParaRPr lang="en-US" sz="1400" ker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151130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5113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5113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524000" y="3749456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15113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'+str(5)+' must be converted first.\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1511300" y="3749458"/>
            <a:ext cx="9156700" cy="310854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outfile.write('his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first line.')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Still the first line...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outfile.write('Now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are in the second line.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1400" b="1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('Non string value like ‘+ </a:t>
            </a:r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str(5)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+' must be converted first.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outfile.write('Non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value like </a:t>
            </a:r>
            <a:r>
              <a:rPr lang="en-US" sz="1400" b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must be converted first.</a:t>
            </a:r>
            <a:r>
              <a: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</a:t>
            </a:r>
            <a:r>
              <a:rPr lang="en-US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format(5))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outfile.close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23" grpId="0" animBg="1"/>
      <p:bldP spid="23" grpId="1" animBg="1"/>
      <p:bldP spid="31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644D1-C35F-8610-0BAC-D75CC87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679661"/>
            <a:ext cx="11004234" cy="1379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C8D0-28A0-5221-42B7-92319C000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58" y="2372230"/>
            <a:ext cx="7507884" cy="38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0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2E9-68B7-433C-5D86-4CA0B3E7F391}"/>
              </a:ext>
            </a:extLst>
          </p:cNvPr>
          <p:cNvSpPr txBox="1">
            <a:spLocks/>
          </p:cNvSpPr>
          <p:nvPr/>
        </p:nvSpPr>
        <p:spPr bwMode="auto">
          <a:xfrm>
            <a:off x="840976" y="16625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latin typeface="Calibri" pitchFamily="34" charset="0"/>
                <a:ea typeface="+mj-ea"/>
                <a:cs typeface="+mj-cs"/>
              </a:rPr>
              <a:t>Command-line arguments and files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D31FC-EBFE-8CBB-0C6F-00E2C14FE619}"/>
              </a:ext>
            </a:extLst>
          </p:cNvPr>
          <p:cNvSpPr txBox="1"/>
          <p:nvPr/>
        </p:nvSpPr>
        <p:spPr>
          <a:xfrm>
            <a:off x="3491345" y="1485900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python script.py arg1 arg2 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F2377D04-5406-4CC0-7425-ADFCAD7E57CC}"/>
              </a:ext>
            </a:extLst>
          </p:cNvPr>
          <p:cNvSpPr/>
          <p:nvPr/>
        </p:nvSpPr>
        <p:spPr>
          <a:xfrm rot="16200000">
            <a:off x="6338455" y="322118"/>
            <a:ext cx="332509" cy="3657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9BCB0E-129E-FDB5-81CA-BACE88222B7B}"/>
              </a:ext>
            </a:extLst>
          </p:cNvPr>
          <p:cNvSpPr txBox="1"/>
          <p:nvPr/>
        </p:nvSpPr>
        <p:spPr>
          <a:xfrm>
            <a:off x="4641273" y="2220191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Argument vector (</a:t>
            </a:r>
            <a:r>
              <a:rPr lang="en-US" sz="2400" dirty="0" err="1">
                <a:latin typeface="Consolas" panose="020B0609020204030204" pitchFamily="49" charset="0"/>
              </a:rPr>
              <a:t>sys.argv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E3B7B-44B0-B71C-1935-1D303CDE1DA0}"/>
              </a:ext>
            </a:extLst>
          </p:cNvPr>
          <p:cNvSpPr txBox="1"/>
          <p:nvPr/>
        </p:nvSpPr>
        <p:spPr>
          <a:xfrm>
            <a:off x="1409699" y="3685309"/>
            <a:ext cx="4942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python script.py my_file.txt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07FE0-3BD1-1F6B-C4BF-5AF702820670}"/>
              </a:ext>
            </a:extLst>
          </p:cNvPr>
          <p:cNvSpPr txBox="1"/>
          <p:nvPr/>
        </p:nvSpPr>
        <p:spPr>
          <a:xfrm>
            <a:off x="1406236" y="4793673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python script.py my_file.txt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F06DFC-DEFA-6E30-A8A4-B55F574251E4}"/>
              </a:ext>
            </a:extLst>
          </p:cNvPr>
          <p:cNvSpPr txBox="1"/>
          <p:nvPr/>
        </p:nvSpPr>
        <p:spPr>
          <a:xfrm>
            <a:off x="6553200" y="3664526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sys.argv</a:t>
            </a:r>
            <a:r>
              <a:rPr lang="en-US" sz="2400" dirty="0">
                <a:latin typeface="Consolas" panose="020B0609020204030204" pitchFamily="49" charset="0"/>
              </a:rPr>
              <a:t>[0] ~ ‘script.py’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sys.argv</a:t>
            </a:r>
            <a:r>
              <a:rPr lang="en-US" sz="2400" dirty="0">
                <a:latin typeface="Consolas" panose="020B0609020204030204" pitchFamily="49" charset="0"/>
              </a:rPr>
              <a:t>[1] ~ ‘myfile.txt’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53692-BD51-D89D-3426-75C03BC387CD}"/>
              </a:ext>
            </a:extLst>
          </p:cNvPr>
          <p:cNvSpPr txBox="1"/>
          <p:nvPr/>
        </p:nvSpPr>
        <p:spPr>
          <a:xfrm>
            <a:off x="6903028" y="5043054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sys.argv</a:t>
            </a:r>
            <a:r>
              <a:rPr lang="en-US" sz="2400" dirty="0">
                <a:latin typeface="Consolas" panose="020B0609020204030204" pitchFamily="49" charset="0"/>
              </a:rPr>
              <a:t>[0] ~ ‘script.py’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sys.argv</a:t>
            </a:r>
            <a:r>
              <a:rPr lang="en-US" sz="2400" dirty="0">
                <a:latin typeface="Consolas" panose="020B0609020204030204" pitchFamily="49" charset="0"/>
              </a:rPr>
              <a:t>[1] ~ ‘myfile.txt’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sys.argv</a:t>
            </a:r>
            <a:r>
              <a:rPr lang="en-US" sz="2400" dirty="0">
                <a:latin typeface="Consolas" panose="020B0609020204030204" pitchFamily="49" charset="0"/>
              </a:rPr>
              <a:t>[2] ~ ‘3’ 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527BF-9302-2561-C7F0-E41F7BAB279E}"/>
              </a:ext>
            </a:extLst>
          </p:cNvPr>
          <p:cNvSpPr txBox="1"/>
          <p:nvPr/>
        </p:nvSpPr>
        <p:spPr>
          <a:xfrm>
            <a:off x="1395845" y="304800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8154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2E9-68B7-433C-5D86-4CA0B3E7F391}"/>
              </a:ext>
            </a:extLst>
          </p:cNvPr>
          <p:cNvSpPr txBox="1">
            <a:spLocks/>
          </p:cNvSpPr>
          <p:nvPr/>
        </p:nvSpPr>
        <p:spPr bwMode="auto">
          <a:xfrm>
            <a:off x="840976" y="16625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latin typeface="Calibri" pitchFamily="34" charset="0"/>
                <a:ea typeface="+mj-ea"/>
                <a:cs typeface="+mj-cs"/>
              </a:rPr>
              <a:t>Why needed?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FC44D-DDF6-24DA-5C35-414B59EBADB8}"/>
              </a:ext>
            </a:extLst>
          </p:cNvPr>
          <p:cNvSpPr txBox="1"/>
          <p:nvPr/>
        </p:nvSpPr>
        <p:spPr>
          <a:xfrm>
            <a:off x="2140528" y="1859973"/>
            <a:ext cx="46591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Flexible input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Help to keep the program generic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Helps automation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Testing and debugging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8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D426-3223-F2E3-1368-EE331E3755DF}"/>
              </a:ext>
            </a:extLst>
          </p:cNvPr>
          <p:cNvSpPr txBox="1">
            <a:spLocks/>
          </p:cNvSpPr>
          <p:nvPr/>
        </p:nvSpPr>
        <p:spPr bwMode="auto">
          <a:xfrm>
            <a:off x="840976" y="16625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latin typeface="Calibri" pitchFamily="34" charset="0"/>
                <a:ea typeface="+mj-ea"/>
                <a:cs typeface="+mj-cs"/>
              </a:rPr>
              <a:t>Example</a:t>
            </a:r>
            <a:endParaRPr lang="en-US" sz="2000" kern="0" dirty="0">
              <a:latin typeface="Calibri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22A3B-38F3-E532-8D37-23453400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449" y="699955"/>
            <a:ext cx="1548605" cy="69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C7941-0C0B-C046-E874-9CF74F70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96" y="1912361"/>
            <a:ext cx="5097891" cy="3952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D20F83-C535-CFF0-A00F-46F145985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12" y="1947065"/>
            <a:ext cx="5286179" cy="39282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B4F176-5F33-BF57-79C9-1DA2E8506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2388" y="807703"/>
            <a:ext cx="1797323" cy="5391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DAE06F-B62B-F5B1-321F-026D031B36A0}"/>
              </a:ext>
            </a:extLst>
          </p:cNvPr>
          <p:cNvSpPr txBox="1"/>
          <p:nvPr/>
        </p:nvSpPr>
        <p:spPr>
          <a:xfrm>
            <a:off x="2645025" y="1544664"/>
            <a:ext cx="1252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92ECE-4B97-795C-FADA-6F02D51FEE7C}"/>
              </a:ext>
            </a:extLst>
          </p:cNvPr>
          <p:cNvSpPr txBox="1"/>
          <p:nvPr/>
        </p:nvSpPr>
        <p:spPr>
          <a:xfrm>
            <a:off x="8231274" y="1518388"/>
            <a:ext cx="213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script.py (cont.)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C8D36-29B7-B85E-5316-4AFDCCADBA74}"/>
              </a:ext>
            </a:extLst>
          </p:cNvPr>
          <p:cNvSpPr txBox="1"/>
          <p:nvPr/>
        </p:nvSpPr>
        <p:spPr>
          <a:xfrm>
            <a:off x="821718" y="6131473"/>
            <a:ext cx="5112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&gt;python script.py myfile1.txt</a:t>
            </a:r>
          </a:p>
        </p:txBody>
      </p:sp>
    </p:spTree>
    <p:extLst>
      <p:ext uri="{BB962C8B-B14F-4D97-AF65-F5344CB8AC3E}">
        <p14:creationId xmlns:p14="http://schemas.microsoft.com/office/powerpoint/2010/main" val="38046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8A94-1AEE-592E-7AEA-451A8AB77BA3}"/>
              </a:ext>
            </a:extLst>
          </p:cNvPr>
          <p:cNvSpPr txBox="1">
            <a:spLocks/>
          </p:cNvSpPr>
          <p:nvPr/>
        </p:nvSpPr>
        <p:spPr bwMode="auto">
          <a:xfrm>
            <a:off x="840976" y="16625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6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Comma-separated values files (CSV)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99454-C140-8F40-F652-527AF776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9" y="1644950"/>
            <a:ext cx="10394581" cy="1150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917BD7-5241-0AEA-A813-E9681C36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550" y="2894250"/>
            <a:ext cx="3615492" cy="1467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2F4A8-5E7C-8941-5923-56D429BCE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51" y="4742613"/>
            <a:ext cx="10272650" cy="1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69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A063A-86F6-1B58-0A5E-83342324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69" y="2061865"/>
            <a:ext cx="7311729" cy="2734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FE9615-082B-C1B2-93F6-73721AB43B2E}"/>
              </a:ext>
            </a:extLst>
          </p:cNvPr>
          <p:cNvSpPr txBox="1"/>
          <p:nvPr/>
        </p:nvSpPr>
        <p:spPr>
          <a:xfrm>
            <a:off x="1467716" y="1207716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Reading each row of a csv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B9D2D-DAB0-EBF4-029D-8E52A0055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36" y="5081475"/>
            <a:ext cx="6564883" cy="11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4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FE9615-082B-C1B2-93F6-73721AB43B2E}"/>
              </a:ext>
            </a:extLst>
          </p:cNvPr>
          <p:cNvSpPr txBox="1"/>
          <p:nvPr/>
        </p:nvSpPr>
        <p:spPr>
          <a:xfrm>
            <a:off x="1467716" y="1207716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Writing rows to a csv file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D2401-0914-07F6-4C8B-9B0A5BD67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47" y="2227570"/>
            <a:ext cx="8750775" cy="33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3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>
                <a:latin typeface="Calibri" pitchFamily="34" charset="0"/>
                <a:ea typeface="+mj-ea"/>
                <a:cs typeface="+mj-cs"/>
              </a:rPr>
              <a:t>Files and the file system</a:t>
            </a: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382" name="Group 381"/>
          <p:cNvGrpSpPr/>
          <p:nvPr/>
        </p:nvGrpSpPr>
        <p:grpSpPr>
          <a:xfrm>
            <a:off x="1649246" y="1661858"/>
            <a:ext cx="4604070" cy="3550687"/>
            <a:chOff x="125246" y="1661857"/>
            <a:chExt cx="4604070" cy="3550687"/>
          </a:xfrm>
        </p:grpSpPr>
        <p:sp>
          <p:nvSpPr>
            <p:cNvPr id="8" name="Rectangle 7"/>
            <p:cNvSpPr/>
            <p:nvPr/>
          </p:nvSpPr>
          <p:spPr>
            <a:xfrm>
              <a:off x="2123129" y="166185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359" y="2554380"/>
              <a:ext cx="123436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11099" y="2554378"/>
              <a:ext cx="787080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3629" y="2554379"/>
              <a:ext cx="562992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50330" y="2554381"/>
              <a:ext cx="568813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var</a:t>
              </a: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14" name="Straight Connector 13"/>
            <p:cNvCxnSpPr>
              <a:stCxn id="8" idx="2"/>
              <a:endCxn id="9" idx="0"/>
            </p:cNvCxnSpPr>
            <p:nvPr/>
          </p:nvCxnSpPr>
          <p:spPr>
            <a:xfrm rot="5400000">
              <a:off x="1751505" y="1620557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1" idx="0"/>
            </p:cNvCxnSpPr>
            <p:nvPr/>
          </p:nvCxnSpPr>
          <p:spPr>
            <a:xfrm rot="5400000">
              <a:off x="2340799" y="2209849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  <a:endCxn id="10" idx="0"/>
            </p:cNvCxnSpPr>
            <p:nvPr/>
          </p:nvCxnSpPr>
          <p:spPr>
            <a:xfrm rot="16200000" flipH="1">
              <a:off x="2790555" y="1940294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2"/>
              <a:endCxn id="12" idx="0"/>
            </p:cNvCxnSpPr>
            <p:nvPr/>
          </p:nvCxnSpPr>
          <p:spPr>
            <a:xfrm rot="16200000" flipH="1">
              <a:off x="3255603" y="1475246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2"/>
              <a:endCxn id="47" idx="0"/>
            </p:cNvCxnSpPr>
            <p:nvPr/>
          </p:nvCxnSpPr>
          <p:spPr>
            <a:xfrm rot="5400000">
              <a:off x="3107840" y="2841302"/>
              <a:ext cx="200059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381522" y="3129878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Firefox.app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8425" y="3129878"/>
              <a:ext cx="1121219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Mail.app</a:t>
              </a: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36" name="Straight Connector 35"/>
            <p:cNvCxnSpPr>
              <a:stCxn id="9" idx="2"/>
              <a:endCxn id="34" idx="0"/>
            </p:cNvCxnSpPr>
            <p:nvPr/>
          </p:nvCxnSpPr>
          <p:spPr>
            <a:xfrm rot="16200000" flipH="1">
              <a:off x="1539214" y="2725370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9" idx="2"/>
              <a:endCxn id="35" idx="0"/>
            </p:cNvCxnSpPr>
            <p:nvPr/>
          </p:nvCxnSpPr>
          <p:spPr>
            <a:xfrm rot="5400000">
              <a:off x="911871" y="2715209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44328" y="3129876"/>
              <a:ext cx="993738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44" name="Straight Connector 43"/>
            <p:cNvCxnSpPr>
              <a:stCxn id="10" idx="2"/>
              <a:endCxn id="43" idx="0"/>
            </p:cNvCxnSpPr>
            <p:nvPr/>
          </p:nvCxnSpPr>
          <p:spPr>
            <a:xfrm rot="16200000" flipH="1">
              <a:off x="3577002" y="2765680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17761" y="3138102"/>
              <a:ext cx="7866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messi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85329" y="3691521"/>
              <a:ext cx="112439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poem.txt</a:t>
              </a: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54" name="Straight Connector 53"/>
            <p:cNvCxnSpPr>
              <a:stCxn id="47" idx="2"/>
              <a:endCxn id="53" idx="0"/>
            </p:cNvCxnSpPr>
            <p:nvPr/>
          </p:nvCxnSpPr>
          <p:spPr>
            <a:xfrm rot="16200000" flipH="1">
              <a:off x="3044436" y="3488430"/>
              <a:ext cx="169754" cy="2364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493364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image.jpg</a:t>
              </a: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Connector 55"/>
            <p:cNvCxnSpPr>
              <a:stCxn id="47" idx="2"/>
              <a:endCxn id="55" idx="0"/>
            </p:cNvCxnSpPr>
            <p:nvPr/>
          </p:nvCxnSpPr>
          <p:spPr>
            <a:xfrm rot="5400000">
              <a:off x="2448454" y="3128876"/>
              <a:ext cx="169754" cy="9555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25247" y="3691521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59" name="Straight Connector 58"/>
            <p:cNvCxnSpPr>
              <a:stCxn id="35" idx="2"/>
              <a:endCxn id="58" idx="0"/>
            </p:cNvCxnSpPr>
            <p:nvPr/>
          </p:nvCxnSpPr>
          <p:spPr>
            <a:xfrm rot="5400000">
              <a:off x="599252" y="3601738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25246" y="4246767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MacOS</a:t>
              </a: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63" name="Straight Connector 62"/>
            <p:cNvCxnSpPr>
              <a:stCxn id="58" idx="2"/>
              <a:endCxn id="62" idx="0"/>
            </p:cNvCxnSpPr>
            <p:nvPr/>
          </p:nvCxnSpPr>
          <p:spPr>
            <a:xfrm rot="5400000">
              <a:off x="601656" y="4160976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/>
            <p:cNvSpPr/>
            <p:nvPr/>
          </p:nvSpPr>
          <p:spPr>
            <a:xfrm>
              <a:off x="126042" y="4828879"/>
              <a:ext cx="1124397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Mail</a:t>
              </a:r>
            </a:p>
          </p:txBody>
        </p:sp>
        <p:cxnSp>
          <p:nvCxnSpPr>
            <p:cNvPr id="66" name="Straight Connector 65"/>
            <p:cNvCxnSpPr>
              <a:stCxn id="62" idx="2"/>
              <a:endCxn id="65" idx="0"/>
            </p:cNvCxnSpPr>
            <p:nvPr/>
          </p:nvCxnSpPr>
          <p:spPr>
            <a:xfrm rot="16200000" flipH="1">
              <a:off x="588620" y="4729257"/>
              <a:ext cx="198447" cy="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942240" y="3691521"/>
              <a:ext cx="787076" cy="383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69" name="Straight Connector 68"/>
            <p:cNvCxnSpPr>
              <a:stCxn id="43" idx="2"/>
              <a:endCxn id="68" idx="0"/>
            </p:cNvCxnSpPr>
            <p:nvPr/>
          </p:nvCxnSpPr>
          <p:spPr>
            <a:xfrm rot="16200000" flipH="1">
              <a:off x="4049497" y="3405240"/>
              <a:ext cx="177980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/>
          <p:cNvSpPr txBox="1"/>
          <p:nvPr/>
        </p:nvSpPr>
        <p:spPr bwMode="auto">
          <a:xfrm>
            <a:off x="6378754" y="1737745"/>
            <a:ext cx="42892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file system is the OS component that organizes files and provides a way to create, access, and modify files</a:t>
            </a:r>
          </a:p>
        </p:txBody>
      </p:sp>
      <p:sp>
        <p:nvSpPr>
          <p:cNvPr id="302" name="TextBox 301"/>
          <p:cNvSpPr txBox="1"/>
          <p:nvPr/>
        </p:nvSpPr>
        <p:spPr bwMode="auto">
          <a:xfrm>
            <a:off x="6378753" y="3491465"/>
            <a:ext cx="428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Files are organized into a tree structure</a:t>
            </a:r>
          </a:p>
        </p:txBody>
      </p:sp>
      <p:grpSp>
        <p:nvGrpSpPr>
          <p:cNvPr id="353" name="Group 352"/>
          <p:cNvGrpSpPr/>
          <p:nvPr/>
        </p:nvGrpSpPr>
        <p:grpSpPr>
          <a:xfrm>
            <a:off x="1649246" y="1461801"/>
            <a:ext cx="4604070" cy="3168630"/>
            <a:chOff x="1987379" y="4830488"/>
            <a:chExt cx="4604070" cy="3168630"/>
          </a:xfrm>
        </p:grpSpPr>
        <p:cxnSp>
          <p:nvCxnSpPr>
            <p:cNvPr id="304" name="Straight Arrow Connector 303"/>
            <p:cNvCxnSpPr/>
            <p:nvPr/>
          </p:nvCxnSpPr>
          <p:spPr>
            <a:xfrm>
              <a:off x="3423062" y="5073534"/>
              <a:ext cx="562200" cy="1570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TextBox 315"/>
            <p:cNvSpPr txBox="1"/>
            <p:nvPr/>
          </p:nvSpPr>
          <p:spPr bwMode="auto">
            <a:xfrm>
              <a:off x="2211177" y="4830488"/>
              <a:ext cx="13131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kern="0">
                  <a:solidFill>
                    <a:srgbClr val="FF0000"/>
                  </a:solidFill>
                  <a:latin typeface="Calibri" pitchFamily="34" charset="0"/>
                  <a:ea typeface="+mj-ea"/>
                  <a:cs typeface="+mj-cs"/>
                </a:rPr>
                <a:t>root folder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85262" y="503054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2571492" y="5923066"/>
              <a:ext cx="123436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Applications</a:t>
              </a: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4873232" y="5923064"/>
              <a:ext cx="787080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Users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4085762" y="5923065"/>
              <a:ext cx="562992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bin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912463" y="5923067"/>
              <a:ext cx="568813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var</a:t>
              </a: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322" name="Straight Connector 321"/>
            <p:cNvCxnSpPr>
              <a:stCxn id="317" idx="2"/>
              <a:endCxn id="318" idx="0"/>
            </p:cNvCxnSpPr>
            <p:nvPr/>
          </p:nvCxnSpPr>
          <p:spPr>
            <a:xfrm rot="5400000">
              <a:off x="3613638" y="4989243"/>
              <a:ext cx="508858" cy="13587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>
              <a:stCxn id="317" idx="2"/>
              <a:endCxn id="320" idx="0"/>
            </p:cNvCxnSpPr>
            <p:nvPr/>
          </p:nvCxnSpPr>
          <p:spPr>
            <a:xfrm rot="5400000">
              <a:off x="4202932" y="5578535"/>
              <a:ext cx="508857" cy="1802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>
              <a:stCxn id="317" idx="2"/>
              <a:endCxn id="319" idx="0"/>
            </p:cNvCxnSpPr>
            <p:nvPr/>
          </p:nvCxnSpPr>
          <p:spPr>
            <a:xfrm rot="16200000" flipH="1">
              <a:off x="4652688" y="5308980"/>
              <a:ext cx="508856" cy="7193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>
              <a:stCxn id="317" idx="2"/>
              <a:endCxn id="321" idx="0"/>
            </p:cNvCxnSpPr>
            <p:nvPr/>
          </p:nvCxnSpPr>
          <p:spPr>
            <a:xfrm rot="16200000" flipH="1">
              <a:off x="5117736" y="4843932"/>
              <a:ext cx="508859" cy="16494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>
              <a:stCxn id="319" idx="2"/>
              <a:endCxn id="334" idx="0"/>
            </p:cNvCxnSpPr>
            <p:nvPr/>
          </p:nvCxnSpPr>
          <p:spPr>
            <a:xfrm rot="5400000">
              <a:off x="4974084" y="6205877"/>
              <a:ext cx="191836" cy="3935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Rectangle 327"/>
            <p:cNvSpPr/>
            <p:nvPr/>
          </p:nvSpPr>
          <p:spPr>
            <a:xfrm>
              <a:off x="3243655" y="6498564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Firefox.app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1990558" y="6498564"/>
              <a:ext cx="1121219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Mail.app</a:t>
              </a: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330" name="Straight Connector 329"/>
            <p:cNvCxnSpPr>
              <a:stCxn id="318" idx="2"/>
              <a:endCxn id="328" idx="0"/>
            </p:cNvCxnSpPr>
            <p:nvPr/>
          </p:nvCxnSpPr>
          <p:spPr>
            <a:xfrm rot="16200000" flipH="1">
              <a:off x="3401347" y="6094056"/>
              <a:ext cx="191833" cy="6171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>
              <a:stCxn id="318" idx="2"/>
              <a:endCxn id="329" idx="0"/>
            </p:cNvCxnSpPr>
            <p:nvPr/>
          </p:nvCxnSpPr>
          <p:spPr>
            <a:xfrm rot="5400000">
              <a:off x="2774004" y="6083895"/>
              <a:ext cx="191833" cy="6375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2" name="Rectangle 331"/>
            <p:cNvSpPr/>
            <p:nvPr/>
          </p:nvSpPr>
          <p:spPr>
            <a:xfrm>
              <a:off x="5306461" y="6498562"/>
              <a:ext cx="993738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Shared</a:t>
              </a:r>
            </a:p>
          </p:txBody>
        </p:sp>
        <p:cxnSp>
          <p:nvCxnSpPr>
            <p:cNvPr id="333" name="Straight Connector 332"/>
            <p:cNvCxnSpPr>
              <a:stCxn id="319" idx="2"/>
              <a:endCxn id="332" idx="0"/>
            </p:cNvCxnSpPr>
            <p:nvPr/>
          </p:nvCxnSpPr>
          <p:spPr>
            <a:xfrm rot="16200000" flipH="1">
              <a:off x="5439135" y="6134366"/>
              <a:ext cx="191833" cy="536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Rectangle 333"/>
            <p:cNvSpPr/>
            <p:nvPr/>
          </p:nvSpPr>
          <p:spPr>
            <a:xfrm>
              <a:off x="4479894" y="6498565"/>
              <a:ext cx="7866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messi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1987380" y="7060207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Contents</a:t>
              </a:r>
            </a:p>
          </p:txBody>
        </p:sp>
        <p:cxnSp>
          <p:nvCxnSpPr>
            <p:cNvPr id="341" name="Straight Connector 340"/>
            <p:cNvCxnSpPr>
              <a:stCxn id="329" idx="2"/>
              <a:endCxn id="340" idx="0"/>
            </p:cNvCxnSpPr>
            <p:nvPr/>
          </p:nvCxnSpPr>
          <p:spPr>
            <a:xfrm rot="5400000">
              <a:off x="2461385" y="6970424"/>
              <a:ext cx="177978" cy="15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angle 341"/>
            <p:cNvSpPr/>
            <p:nvPr/>
          </p:nvSpPr>
          <p:spPr>
            <a:xfrm>
              <a:off x="1987379" y="7615453"/>
              <a:ext cx="1124397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err="1">
                  <a:solidFill>
                    <a:srgbClr val="000000"/>
                  </a:solidFill>
                </a:rPr>
                <a:t>MacOS</a:t>
              </a:r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343" name="Straight Connector 342"/>
            <p:cNvCxnSpPr>
              <a:stCxn id="340" idx="2"/>
              <a:endCxn id="342" idx="0"/>
            </p:cNvCxnSpPr>
            <p:nvPr/>
          </p:nvCxnSpPr>
          <p:spPr>
            <a:xfrm rot="5400000">
              <a:off x="2463789" y="7529662"/>
              <a:ext cx="17158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/>
            <p:cNvSpPr/>
            <p:nvPr/>
          </p:nvSpPr>
          <p:spPr>
            <a:xfrm>
              <a:off x="5804373" y="7068429"/>
              <a:ext cx="787076" cy="38366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</a:rPr>
                <a:t>Canon</a:t>
              </a:r>
            </a:p>
          </p:txBody>
        </p:sp>
        <p:cxnSp>
          <p:nvCxnSpPr>
            <p:cNvPr id="347" name="Straight Connector 346"/>
            <p:cNvCxnSpPr>
              <a:stCxn id="332" idx="2"/>
              <a:endCxn id="346" idx="0"/>
            </p:cNvCxnSpPr>
            <p:nvPr/>
          </p:nvCxnSpPr>
          <p:spPr>
            <a:xfrm rot="16200000" flipH="1">
              <a:off x="5907519" y="6778037"/>
              <a:ext cx="186202" cy="394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TextBox 350"/>
          <p:cNvSpPr txBox="1"/>
          <p:nvPr/>
        </p:nvSpPr>
        <p:spPr bwMode="auto">
          <a:xfrm>
            <a:off x="6378753" y="3890996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2" name="TextBox 351"/>
          <p:cNvSpPr txBox="1"/>
          <p:nvPr/>
        </p:nvSpPr>
        <p:spPr bwMode="auto">
          <a:xfrm>
            <a:off x="6378753" y="3892824"/>
            <a:ext cx="39717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>
                <a:latin typeface="Calibri" pitchFamily="34" charset="0"/>
                <a:ea typeface="+mj-ea"/>
                <a:cs typeface="+mj-cs"/>
              </a:rPr>
              <a:t>folders (or directories)</a:t>
            </a: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kern="0">
                <a:latin typeface="Calibri" pitchFamily="34" charset="0"/>
                <a:ea typeface="+mj-ea"/>
                <a:cs typeface="+mj-cs"/>
              </a:rPr>
              <a:t>regular files</a:t>
            </a:r>
          </a:p>
        </p:txBody>
      </p:sp>
      <p:cxnSp>
        <p:nvCxnSpPr>
          <p:cNvPr id="355" name="Straight Arrow Connector 354"/>
          <p:cNvCxnSpPr>
            <a:endCxn id="65" idx="3"/>
          </p:cNvCxnSpPr>
          <p:nvPr/>
        </p:nvCxnSpPr>
        <p:spPr>
          <a:xfrm rot="10800000" flipV="1">
            <a:off x="2774441" y="4828879"/>
            <a:ext cx="362393" cy="1918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rot="5400000" flipH="1" flipV="1">
            <a:off x="3359412" y="4328482"/>
            <a:ext cx="440302" cy="1004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 rot="16200000" flipV="1">
            <a:off x="4649779" y="4280330"/>
            <a:ext cx="440303" cy="1968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 bwMode="auto">
          <a:xfrm>
            <a:off x="4598934" y="4473367"/>
            <a:ext cx="97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text file</a:t>
            </a:r>
          </a:p>
        </p:txBody>
      </p:sp>
      <p:sp>
        <p:nvSpPr>
          <p:cNvPr id="363" name="TextBox 362"/>
          <p:cNvSpPr txBox="1"/>
          <p:nvPr/>
        </p:nvSpPr>
        <p:spPr bwMode="auto">
          <a:xfrm>
            <a:off x="3036325" y="4473367"/>
            <a:ext cx="1221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binary file</a:t>
            </a:r>
          </a:p>
        </p:txBody>
      </p:sp>
      <p:sp>
        <p:nvSpPr>
          <p:cNvPr id="383" name="TextBox 382"/>
          <p:cNvSpPr txBox="1"/>
          <p:nvPr/>
        </p:nvSpPr>
        <p:spPr bwMode="auto">
          <a:xfrm>
            <a:off x="5574330" y="4558900"/>
            <a:ext cx="47186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While every file and folder has a name, it is the file </a:t>
            </a:r>
            <a:r>
              <a:rPr lang="en-US" sz="2000" ker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pathname </a:t>
            </a: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identifies the file </a:t>
            </a:r>
          </a:p>
        </p:txBody>
      </p:sp>
      <p:sp>
        <p:nvSpPr>
          <p:cNvPr id="385" name="Rectangle 384"/>
          <p:cNvSpPr/>
          <p:nvPr/>
        </p:nvSpPr>
        <p:spPr>
          <a:xfrm>
            <a:off x="6146323" y="3138103"/>
            <a:ext cx="1124397" cy="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rgbClr val="000000"/>
                </a:solidFill>
              </a:rPr>
              <a:t>poem.txt</a:t>
            </a:r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86" name="Straight Connector 385"/>
          <p:cNvCxnSpPr>
            <a:stCxn id="321" idx="2"/>
            <a:endCxn id="385" idx="0"/>
          </p:cNvCxnSpPr>
          <p:nvPr/>
        </p:nvCxnSpPr>
        <p:spPr>
          <a:xfrm rot="16200000" flipH="1">
            <a:off x="6183602" y="2613181"/>
            <a:ext cx="200057" cy="84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 bwMode="auto">
          <a:xfrm>
            <a:off x="1693221" y="5514876"/>
            <a:ext cx="4108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kern="0">
                <a:solidFill>
                  <a:srgbClr val="FFC000"/>
                </a:solidFill>
                <a:latin typeface="Calibri" pitchFamily="34" charset="0"/>
                <a:ea typeface="+mj-ea"/>
                <a:cs typeface="+mj-cs"/>
              </a:rPr>
              <a:t>Absolute pathnames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  <a:r>
              <a:rPr lang="en-US" kern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var/poem.txt</a:t>
            </a:r>
            <a:endParaRPr lang="en-US" ker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/Users/</a:t>
            </a:r>
            <a:r>
              <a:rPr lang="en-US" kern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lang="en-US" ker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/Applications/</a:t>
            </a:r>
            <a:r>
              <a:rPr lang="en-US" kern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Mail.app</a:t>
            </a:r>
            <a:r>
              <a:rPr lang="en-US" ker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5574331" y="5296509"/>
            <a:ext cx="4948791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rgbClr val="92D050"/>
                </a:solidFill>
                <a:latin typeface="Calibri" pitchFamily="34" charset="0"/>
                <a:ea typeface="+mj-ea"/>
                <a:cs typeface="+mj-cs"/>
              </a:rPr>
              <a:t>Relative pathnames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rgbClr val="92D050"/>
                </a:solidFill>
                <a:latin typeface="Calibri" pitchFamily="34" charset="0"/>
                <a:ea typeface="+mj-ea"/>
                <a:cs typeface="+mj-cs"/>
              </a:rPr>
              <a:t>(relative to </a:t>
            </a:r>
            <a:r>
              <a:rPr lang="en-US" sz="2000" b="1" kern="0">
                <a:solidFill>
                  <a:srgbClr val="92D050"/>
                </a:solidFill>
                <a:latin typeface="Calibri" pitchFamily="34" charset="0"/>
                <a:ea typeface="+mj-ea"/>
                <a:cs typeface="+mj-cs"/>
              </a:rPr>
              <a:t>current working directory </a:t>
            </a:r>
            <a:r>
              <a:rPr lang="en-US" kern="0">
                <a:solidFill>
                  <a:srgbClr val="92D05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Users</a:t>
            </a:r>
            <a:r>
              <a:rPr lang="en-US" sz="2000" kern="0">
                <a:solidFill>
                  <a:srgbClr val="92D050"/>
                </a:solidFill>
                <a:latin typeface="Calibri" pitchFamily="34" charset="0"/>
                <a:ea typeface="+mj-ea"/>
                <a:cs typeface="+mj-cs"/>
              </a:rPr>
              <a:t>)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messi/poem.txt</a:t>
            </a:r>
            <a:endParaRPr lang="en-US" ker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messi/image.jpg</a:t>
            </a:r>
            <a:endParaRPr lang="en-US" ker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51" grpId="0"/>
      <p:bldP spid="351" grpId="1"/>
      <p:bldP spid="352" grpId="0"/>
      <p:bldP spid="362" grpId="0"/>
      <p:bldP spid="362" grpId="1"/>
      <p:bldP spid="363" grpId="0"/>
      <p:bldP spid="363" grpId="1"/>
      <p:bldP spid="383" grpId="0"/>
      <p:bldP spid="385" grpId="0" animBg="1"/>
      <p:bldP spid="389" grpId="0"/>
      <p:bldP spid="389" grpId="1"/>
      <p:bldP spid="4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E65116-BB23-2E81-139A-C34A8F8FF558}"/>
              </a:ext>
            </a:extLst>
          </p:cNvPr>
          <p:cNvSpPr/>
          <p:nvPr/>
        </p:nvSpPr>
        <p:spPr>
          <a:xfrm>
            <a:off x="864582" y="625352"/>
            <a:ext cx="63387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Recommended Reading from ZyBook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64EFA-BFA0-220B-C2A1-1A40CC4E3C8D}"/>
              </a:ext>
            </a:extLst>
          </p:cNvPr>
          <p:cNvSpPr txBox="1"/>
          <p:nvPr/>
        </p:nvSpPr>
        <p:spPr>
          <a:xfrm>
            <a:off x="2097055" y="1555493"/>
            <a:ext cx="70096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12.1 Reading files</a:t>
            </a:r>
          </a:p>
          <a:p>
            <a:pPr algn="l"/>
            <a:r>
              <a:rPr lang="en-US" sz="2400" dirty="0">
                <a:solidFill>
                  <a:srgbClr val="37474F"/>
                </a:solidFill>
                <a:latin typeface="Roboto" panose="02000000000000000000" pitchFamily="2" charset="0"/>
              </a:rPr>
              <a:t>12.2 </a:t>
            </a:r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Writing files</a:t>
            </a:r>
          </a:p>
          <a:p>
            <a:pPr algn="l"/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12.3 Interacting with file systems</a:t>
            </a:r>
          </a:p>
          <a:p>
            <a:pPr algn="l"/>
            <a:r>
              <a:rPr lang="en-US" sz="2400" b="0" i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12.5 </a:t>
            </a:r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Command lin</a:t>
            </a:r>
            <a:r>
              <a:rPr lang="en-US" sz="2400" dirty="0">
                <a:solidFill>
                  <a:srgbClr val="37474F"/>
                </a:solidFill>
                <a:latin typeface="Roboto" panose="02000000000000000000" pitchFamily="2" charset="0"/>
              </a:rPr>
              <a:t>e arguments and files</a:t>
            </a:r>
            <a:endParaRPr lang="en-US" sz="2400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12.6 The with statement</a:t>
            </a:r>
          </a:p>
          <a:p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12.7 Comma-separated values</a:t>
            </a:r>
          </a:p>
          <a:p>
            <a:pPr algn="l"/>
            <a:endParaRPr lang="en-US" sz="2400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2400" b="0" i="0" dirty="0">
              <a:solidFill>
                <a:srgbClr val="37474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4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E646E1-346D-5502-0C8C-D2432DF85C78}"/>
              </a:ext>
            </a:extLst>
          </p:cNvPr>
          <p:cNvSpPr/>
          <p:nvPr/>
        </p:nvSpPr>
        <p:spPr>
          <a:xfrm>
            <a:off x="4385218" y="2967335"/>
            <a:ext cx="3421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Attendance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95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>
                <a:latin typeface="Calibri" pitchFamily="34" charset="0"/>
                <a:ea typeface="+mj-ea"/>
                <a:cs typeface="+mj-cs"/>
              </a:rPr>
              <a:t>Opening and closing a file</a:t>
            </a: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33358" y="2002118"/>
            <a:ext cx="455765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Processing a file consists of: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latin typeface="Calibri" pitchFamily="34" charset="0"/>
                <a:ea typeface="+mj-ea"/>
                <a:cs typeface="+mj-cs"/>
              </a:rPr>
              <a:t>Opening the file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latin typeface="Calibri" pitchFamily="34" charset="0"/>
                <a:ea typeface="+mj-ea"/>
                <a:cs typeface="+mj-cs"/>
              </a:rPr>
              <a:t>Reading from and/or writing to the file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latin typeface="Calibri" pitchFamily="34" charset="0"/>
                <a:ea typeface="+mj-ea"/>
                <a:cs typeface="+mj-cs"/>
              </a:rPr>
              <a:t>Closing the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>
                <a:latin typeface="Calibri" pitchFamily="34" charset="0"/>
                <a:ea typeface="+mj-ea"/>
                <a:cs typeface="+mj-cs"/>
              </a:rPr>
              <a:t>Opening and closing a file</a:t>
            </a: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233358" y="2002118"/>
            <a:ext cx="455765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Processing a file consists of: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latin typeface="Calibri" pitchFamily="34" charset="0"/>
                <a:ea typeface="+mj-ea"/>
                <a:cs typeface="+mj-cs"/>
              </a:rPr>
              <a:t>Opening the file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latin typeface="Calibri" pitchFamily="34" charset="0"/>
                <a:ea typeface="+mj-ea"/>
                <a:cs typeface="+mj-cs"/>
              </a:rPr>
              <a:t>Reading from and/or writing to the file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latin typeface="Calibri" pitchFamily="34" charset="0"/>
                <a:ea typeface="+mj-ea"/>
                <a:cs typeface="+mj-cs"/>
              </a:rPr>
              <a:t>Closing the file</a:t>
            </a:r>
          </a:p>
        </p:txBody>
      </p:sp>
      <p:sp>
        <p:nvSpPr>
          <p:cNvPr id="78" name="TextBox 77"/>
          <p:cNvSpPr txBox="1"/>
          <p:nvPr/>
        </p:nvSpPr>
        <p:spPr bwMode="auto">
          <a:xfrm>
            <a:off x="5425488" y="5270394"/>
            <a:ext cx="5065059" cy="7694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open('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example.txt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2233358" y="3293291"/>
            <a:ext cx="65875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open()</a:t>
            </a: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is used to open a file</a:t>
            </a: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sz="2000" ker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2233358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second (optional) argument is the </a:t>
            </a:r>
            <a:r>
              <a:rPr lang="en-US" ker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file mode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2233359" y="3293291"/>
            <a:ext cx="69106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The first input argument is the file pathname, whether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alibri" pitchFamily="34" charset="0"/>
                <a:ea typeface="+mj-ea"/>
                <a:cs typeface="+mj-cs"/>
              </a:rPr>
              <a:t>absolute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or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alibri" pitchFamily="34" charset="0"/>
                <a:ea typeface="+mj-ea"/>
                <a:cs typeface="+mj-cs"/>
              </a:rPr>
              <a:t>relative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with respect to the current working directory</a:t>
            </a: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2233358" y="3293292"/>
            <a:ext cx="399711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</a:t>
            </a: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endParaRPr lang="en-US" kern="0" dirty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  <a:p>
            <a:pPr marL="687388" lvl="1" indent="-230188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Returns a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“file” 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object </a:t>
            </a:r>
            <a:endParaRPr lang="en-US" kern="0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959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>
                <a:latin typeface="Calibri" pitchFamily="34" charset="0"/>
                <a:ea typeface="+mj-ea"/>
                <a:cs typeface="+mj-cs"/>
              </a:rPr>
              <a:t>Open file mode</a:t>
            </a: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33358" y="2586766"/>
          <a:ext cx="5109882" cy="25958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(default)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Writing (if file exists, content is wiped)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Append</a:t>
                      </a:r>
                      <a:r>
                        <a:rPr lang="en-US" baseline="0"/>
                        <a:t> (if file exists, writes are appended)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Reading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and Writing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 (default)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2233358" y="1807882"/>
            <a:ext cx="72692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file mode defines how the file will be accessed</a:t>
            </a:r>
            <a:endParaRPr lang="en-US" sz="2000" kern="0">
              <a:solidFill>
                <a:srgbClr val="00000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5602942" y="5453530"/>
            <a:ext cx="440281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233359" y="5746533"/>
            <a:ext cx="2656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These are all equivalent</a:t>
            </a:r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4889529" y="5946588"/>
            <a:ext cx="5341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23B71-4617-B3F9-7554-6EDA4589BDA1}"/>
              </a:ext>
            </a:extLst>
          </p:cNvPr>
          <p:cNvSpPr txBox="1"/>
          <p:nvPr/>
        </p:nvSpPr>
        <p:spPr>
          <a:xfrm>
            <a:off x="1545579" y="1157161"/>
            <a:ext cx="877740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Cursor</a:t>
            </a:r>
          </a:p>
          <a:p>
            <a:endParaRPr lang="en-US" dirty="0"/>
          </a:p>
          <a:p>
            <a:r>
              <a:rPr lang="en-US" dirty="0"/>
              <a:t>Represents a location within a file where the next operation (read/write) will be performed.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BFA528-31DF-B684-C0DB-85EA9CFC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32622"/>
              </p:ext>
            </p:extLst>
          </p:nvPr>
        </p:nvGraphicFramePr>
        <p:xfrm>
          <a:off x="2273818" y="2797159"/>
          <a:ext cx="6328015" cy="2392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90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4253">
                  <a:extLst>
                    <a:ext uri="{9D8B030D-6E8A-4147-A177-3AD203B41FA5}">
                      <a16:colId xmlns:a16="http://schemas.microsoft.com/office/drawing/2014/main" val="4290542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Cursor (initial location)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  <a:r>
                        <a:rPr lang="en-US" baseline="0" dirty="0"/>
                        <a:t> (default)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Writing (if file exists, content is wiped)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Beginning of the file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Append</a:t>
                      </a:r>
                      <a:r>
                        <a:rPr lang="en-US" baseline="0"/>
                        <a:t> (if file exists, writes are appended)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Reading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and Writing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Beginning of the file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4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>
                <a:latin typeface="Calibri" pitchFamily="34" charset="0"/>
                <a:ea typeface="+mj-ea"/>
                <a:cs typeface="+mj-cs"/>
              </a:rPr>
              <a:t>File methods</a:t>
            </a: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74768" y="3227294"/>
          <a:ext cx="8447342" cy="3403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46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infile.read(</a:t>
                      </a:r>
                      <a:r>
                        <a:rPr lang="en-US" b="1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Read</a:t>
                      </a:r>
                      <a:r>
                        <a:rPr lang="en-US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b="1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accent1"/>
                          </a:solidFill>
                        </a:rPr>
                        <a:t>characters starting from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cursor</a:t>
                      </a:r>
                      <a:r>
                        <a:rPr lang="en-US">
                          <a:solidFill>
                            <a:schemeClr val="accent1"/>
                          </a:solidFill>
                        </a:rPr>
                        <a:t>; if fewer than </a:t>
                      </a:r>
                      <a:r>
                        <a:rPr lang="en-US" b="1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>
                          <a:solidFill>
                            <a:schemeClr val="accent1"/>
                          </a:solidFill>
                        </a:rPr>
                        <a:t> characters remain, read until the end of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>
                          <a:solidFill>
                            <a:schemeClr val="accent1"/>
                          </a:solidFill>
                        </a:rPr>
                        <a:t>up to the end of the file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>
                          <a:solidFill>
                            <a:schemeClr val="accent1"/>
                          </a:solidFill>
                        </a:rPr>
                        <a:t>up to, and including, the end of line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infile.readlines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Read starting from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cursor </a:t>
                      </a:r>
                      <a:r>
                        <a:rPr lang="en-US">
                          <a:solidFill>
                            <a:schemeClr val="accent1"/>
                          </a:solidFill>
                        </a:rPr>
                        <a:t>up to the end of the file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and return</a:t>
                      </a:r>
                      <a:r>
                        <a:rPr lang="en-US" baseline="0">
                          <a:solidFill>
                            <a:srgbClr val="FF0000"/>
                          </a:solidFill>
                        </a:rPr>
                        <a:t> list of lines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outfile.write(s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Write string </a:t>
                      </a:r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>
                          <a:solidFill>
                            <a:schemeClr val="accent1"/>
                          </a:solidFill>
                        </a:rPr>
                        <a:t> to file </a:t>
                      </a:r>
                      <a:r>
                        <a:rPr lang="en-US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outfile</a:t>
                      </a:r>
                      <a:r>
                        <a:rPr lang="en-US">
                          <a:solidFill>
                            <a:schemeClr val="accent1"/>
                          </a:solidFill>
                        </a:rPr>
                        <a:t> starting from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cursor</a:t>
                      </a:r>
                      <a:endParaRPr lang="en-US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infile.close(n</a:t>
                      </a: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Close file </a:t>
                      </a:r>
                      <a:r>
                        <a:rPr lang="en-US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endParaRPr lang="en-US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1874770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There are several “file” types; they all support similar “file” methods 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ker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874769" y="1718235"/>
            <a:ext cx="8447341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Methods </a:t>
            </a:r>
            <a:r>
              <a:rPr lang="en-US" ker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read()</a:t>
            </a:r>
            <a:r>
              <a:rPr lang="en-US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kern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readline</a:t>
            </a:r>
            <a:r>
              <a:rPr lang="en-US" ker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return the characters read as a string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Methods  </a:t>
            </a:r>
            <a:r>
              <a:rPr lang="en-US" kern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en-US" ker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returns the characters read as a list of lines  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write()</a:t>
            </a:r>
            <a:r>
              <a:rPr lang="en-US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returns the number of characters written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>
                <a:latin typeface="Calibri" pitchFamily="34" charset="0"/>
                <a:ea typeface="+mj-ea"/>
                <a:cs typeface="+mj-cs"/>
              </a:rPr>
              <a:t>Reading a file</a:t>
            </a: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5423648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851212" y="1808579"/>
            <a:ext cx="863749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The 3 lines in this file end with the new line character.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748CB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>
              <a:solidFill>
                <a:srgbClr val="748CB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 There is a blank line above this line.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5423648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423648" y="3691535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5423648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423648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infile.read(5)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423648" y="3691534"/>
            <a:ext cx="5065059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open('example.txt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infile.read(1)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infile.read(5)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 3 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infile.readline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'lines in this file end with the new line character.\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nThere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blank line above this line.\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9118908" y="2731910"/>
            <a:ext cx="13697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example.txt</a:t>
            </a:r>
            <a:endParaRPr lang="en-US" sz="1400" kern="0">
              <a:solidFill>
                <a:srgbClr val="000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51212" y="3039686"/>
            <a:ext cx="86374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When the file is opened, a </a:t>
            </a:r>
            <a:r>
              <a:rPr lang="en-US" sz="2000" ker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cursor </a:t>
            </a: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associated with the opened file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1851212" y="3999311"/>
            <a:ext cx="331843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initial position of the cursor is:</a:t>
            </a: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at the </a:t>
            </a:r>
            <a:r>
              <a:rPr lang="en-US" sz="2000" kern="0">
                <a:solidFill>
                  <a:srgbClr val="00B050"/>
                </a:solidFill>
                <a:latin typeface="Calibri" pitchFamily="34" charset="0"/>
                <a:ea typeface="+mj-ea"/>
                <a:cs typeface="+mj-cs"/>
              </a:rPr>
              <a:t>beginning</a:t>
            </a: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of the file, if file mode is </a:t>
            </a:r>
            <a:r>
              <a:rPr lang="en-US" sz="2000" b="1" kern="0" err="1">
                <a:solidFill>
                  <a:srgbClr val="FFC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endParaRPr lang="en-US" sz="2000" b="1" kern="0">
              <a:solidFill>
                <a:srgbClr val="FFC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endParaRPr lang="en-US" sz="2000" ker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7713" lvl="1" indent="-290513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at the </a:t>
            </a:r>
            <a:r>
              <a:rPr lang="en-US" sz="2000" kern="0">
                <a:solidFill>
                  <a:srgbClr val="00B050"/>
                </a:solidFill>
                <a:latin typeface="Calibri" pitchFamily="34" charset="0"/>
                <a:ea typeface="+mj-ea"/>
                <a:cs typeface="+mj-cs"/>
              </a:rPr>
              <a:t>end</a:t>
            </a: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of the file, if file mode is </a:t>
            </a:r>
            <a:r>
              <a:rPr lang="en-US" sz="2000" b="1" kern="0">
                <a:solidFill>
                  <a:srgbClr val="FFC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>
                <a:solidFill>
                  <a:schemeClr val="accent1"/>
                </a:solidFill>
                <a:latin typeface="Calibri" pitchFamily="34" charset="0"/>
              </a:rPr>
              <a:t> or </a:t>
            </a:r>
            <a:r>
              <a:rPr lang="en-US" sz="2000" b="1" kern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000" b="1" kern="0">
              <a:solidFill>
                <a:srgbClr val="FFC00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9" grpId="0"/>
      <p:bldP spid="30" grpId="0"/>
      <p:bldP spid="3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152400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0590" y="1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2233358" y="1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>
                <a:latin typeface="Calibri" pitchFamily="34" charset="0"/>
                <a:ea typeface="+mj-ea"/>
                <a:cs typeface="+mj-cs"/>
              </a:rPr>
              <a:t>Patterns for reading a text file</a:t>
            </a:r>
            <a:endParaRPr lang="en-US" sz="2000" kern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386794" y="4007714"/>
            <a:ext cx="611466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numChars(filename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'returns the number of characters in file filename'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open(filename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content =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infile.close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len(content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86795" y="1624609"/>
            <a:ext cx="46867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Common patterns for reading a file: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ker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6125" lvl="1" indent="-2889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solidFill>
                  <a:srgbClr val="00B0F0"/>
                </a:solidFill>
                <a:latin typeface="Calibri" pitchFamily="34" charset="0"/>
                <a:ea typeface="+mj-ea"/>
                <a:cs typeface="+mj-cs"/>
              </a:rPr>
              <a:t>Read the file content into a string</a:t>
            </a:r>
          </a:p>
          <a:p>
            <a:pPr marL="746125" lvl="1" indent="-2889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Read the file content into a list of words</a:t>
            </a:r>
          </a:p>
          <a:p>
            <a:pPr marL="746125" lvl="1" indent="-288925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kern="0">
                <a:solidFill>
                  <a:srgbClr val="000000"/>
                </a:solidFill>
                <a:latin typeface="Calibri" pitchFamily="34" charset="0"/>
              </a:rPr>
              <a:t>Read the file content into a list of lines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386794" y="3401921"/>
            <a:ext cx="11385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7bfbcc-834f-422c-a61f-4e1400314c9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0E7AB627372340BC90817A16362710" ma:contentTypeVersion="9" ma:contentTypeDescription="Create a new document." ma:contentTypeScope="" ma:versionID="f2c3a11852dc30fee7c6685d0f4a4ec5">
  <xsd:schema xmlns:xsd="http://www.w3.org/2001/XMLSchema" xmlns:xs="http://www.w3.org/2001/XMLSchema" xmlns:p="http://schemas.microsoft.com/office/2006/metadata/properties" xmlns:ns3="de7bfbcc-834f-422c-a61f-4e1400314c9a" xmlns:ns4="890a661f-6afe-4b4e-bef4-5bc2e81fdcdf" targetNamespace="http://schemas.microsoft.com/office/2006/metadata/properties" ma:root="true" ma:fieldsID="8fbbebcadc8028faef9b6f320318449b" ns3:_="" ns4:_="">
    <xsd:import namespace="de7bfbcc-834f-422c-a61f-4e1400314c9a"/>
    <xsd:import namespace="890a661f-6afe-4b4e-bef4-5bc2e81fdc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bfbcc-834f-422c-a61f-4e1400314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a661f-6afe-4b4e-bef4-5bc2e81fdc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898E8-255F-4D9D-9626-3A59560793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6D87C3-BB36-4064-AD87-AA43FDE8CDC0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de7bfbcc-834f-422c-a61f-4e1400314c9a"/>
    <ds:schemaRef ds:uri="890a661f-6afe-4b4e-bef4-5bc2e81fdcd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005FB8E-7359-4C2D-A03D-5B7EA40B7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bfbcc-834f-422c-a61f-4e1400314c9a"/>
    <ds:schemaRef ds:uri="890a661f-6afe-4b4e-bef4-5bc2e81fdc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8331</TotalTime>
  <Words>1924</Words>
  <Application>Microsoft Macintosh PowerPoint</Application>
  <PresentationFormat>Widescreen</PresentationFormat>
  <Paragraphs>406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Roboto</vt:lpstr>
      <vt:lpstr>Wingdings</vt:lpstr>
      <vt:lpstr>Office Theme</vt:lpstr>
      <vt:lpstr>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M Towhidul Islam</dc:creator>
  <cp:lastModifiedBy>S M Towhidul Islam</cp:lastModifiedBy>
  <cp:revision>11</cp:revision>
  <dcterms:created xsi:type="dcterms:W3CDTF">2023-06-19T20:52:12Z</dcterms:created>
  <dcterms:modified xsi:type="dcterms:W3CDTF">2025-10-13T19:08:10Z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0x0101006A0E7AB627372340BC90817A16362710</vt:lpwstr>
  </property>
</Properties>
</file>