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95" r:id="rId3"/>
    <p:sldId id="257" r:id="rId4"/>
    <p:sldId id="259" r:id="rId5"/>
    <p:sldId id="296" r:id="rId6"/>
    <p:sldId id="29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CFEE9-8F1D-ADA5-4E23-72247DD182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69B4A9-37F9-F43A-3237-B7C223F42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340B7-B9F9-F187-8C7E-36303559D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CA4693-D4E4-9CFB-AE38-4B6F45AE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AA9F41-2760-C97A-5D29-6C3CAD8F9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97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5473C6-6F59-06A7-BE03-1572943CB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9EFE8-0A63-A7A0-401D-100748589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54D1D3-94DA-EFDF-312E-B9603DE7C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2A8A-78D8-E1E6-5167-9413A1F97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3D67C-12B1-AB0D-10D2-81878804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93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E64587-370A-4D49-2BFC-5644A4D819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B5B6DF-0AF3-36DE-F51D-F24A961A1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1895B6-B85F-922B-CE36-5CB8B0A5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EFDD-20E0-71F6-A3EB-040EEBFF0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D05C6C-B95B-B314-8036-227699B4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654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3C8A6-563C-6939-5E26-8F8F055B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61EDD-B0E6-E674-5FAF-ADF8A3044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F5CDD-D4C0-1346-02C3-2232F8594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967F0-0F96-FA1E-B69E-E6225469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7EC6F-B162-D1C5-5A62-43F9870DE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557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99755-4021-1DEA-BF38-433BC2EC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04A40F-1CC6-DF8D-EE03-FA1D31355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E00F5-D4F7-0885-A5EF-72DBBDE5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0026FD-121C-E4CA-7D54-DB4312FB8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591F-51C6-0E79-800E-5FB6E8B74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998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668D-74D8-10D5-7082-7315B186D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1E195-63C7-F0F0-7044-E65151DD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42EE9F-673E-235B-18E2-F4AD5B2DC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8F48A-AF79-32DF-ECDB-AA7F63C6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DB45AD-7C55-41DC-68AC-5409EF7B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4826F-8380-AEF6-6287-8C34D812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465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ED812-AAA7-5AE3-0E6C-ADC4FCA64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D49609-646E-ACA2-EBFB-84E77C07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EF206-222D-B032-5154-04CD25610C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B8AC37-8BCA-143D-DE30-85D0F89425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C4185A-3850-58AF-A68C-FC00C7F0CF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8FD090-6B15-7402-7FED-A0102B884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0B3204-2616-C9B3-D1E4-2DE5C0ECE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FA5683-2C9F-5ABA-E990-D3920905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860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2C7A5-0AE4-B407-485E-E8475F771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84E485-D281-8084-AFE4-B6A8B87A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08B992-5646-FA86-B675-C07DE110F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DCD7D6-1874-FD25-FC8E-EE1F957A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887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D70F539-B346-59FD-FDF9-C82536BF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94AD3-753B-75CA-57B5-1630E6C9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EB5F2-02E7-043A-3142-277659EC1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2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6D8A-B7A2-1EF6-A924-430E1FEC24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E1AB-8D5F-AA6F-F82F-C4F78F3F7D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7075B8-BC28-A130-27F0-B7D6989B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478F9D-698B-2415-25B9-FC1299A3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54F1D-BA22-5D01-A32F-B09D67ED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FC1F9-AEE7-815F-FE3F-285922FF7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2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158E5-DAD2-B01E-C3AF-FB69F18CE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DA901C-F392-2D39-F69A-B1582B6245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2884F9-EC15-2450-DB6C-8573915239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788CE4-4129-7092-D43A-0CA7681F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B9E5-343E-9CF1-B940-1BAB855D3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2E8498-B019-2DB8-6E3A-4E403FE9C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02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2BCCF2-CB11-4BCF-A952-4BA4844BF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2BAB4-FF8C-8706-D6A0-406953393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F27B2-AC1B-A3C7-CD6F-20C46A49E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3C6F6E-51B4-403C-9F28-CB7173966616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B63CA-30BA-F47E-3247-E28DDE18D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508866-A408-BDF0-C363-6943D26C0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9CB791-C6BB-4499-9C58-2A6F2D92D8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05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t.edu/~ecprice/wordlist.10000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BC517-FEA4-A1FD-80BE-1F6E5F2598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 1302/DSCI 1302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17EBC-136A-5BE8-362A-C85C092AB4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Lab 5</a:t>
            </a:r>
          </a:p>
        </p:txBody>
      </p:sp>
    </p:spTree>
    <p:extLst>
      <p:ext uri="{BB962C8B-B14F-4D97-AF65-F5344CB8AC3E}">
        <p14:creationId xmlns:p14="http://schemas.microsoft.com/office/powerpoint/2010/main" val="27686830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E7362D5-B05F-FB7A-2A22-9B1025F8A4A4}"/>
              </a:ext>
            </a:extLst>
          </p:cNvPr>
          <p:cNvSpPr txBox="1"/>
          <p:nvPr/>
        </p:nvSpPr>
        <p:spPr>
          <a:xfrm>
            <a:off x="7259430" y="6130721"/>
            <a:ext cx="60975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2"/>
              </a:rPr>
              <a:t>https://www.mit.edu/~ecprice/wordlist.10000</a:t>
            </a:r>
            <a:endParaRPr lang="en-US" sz="1600" dirty="0"/>
          </a:p>
          <a:p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45B86F-D9F0-B1E0-F5AA-4298503E60DD}"/>
              </a:ext>
            </a:extLst>
          </p:cNvPr>
          <p:cNvSpPr txBox="1"/>
          <p:nvPr/>
        </p:nvSpPr>
        <p:spPr>
          <a:xfrm>
            <a:off x="494523" y="1268964"/>
            <a:ext cx="1137090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Given a list of 10,000 words in alphabetical order (words.txt), and an incomplete Python program in the next slide. The program first reads the words into a Python list. Then, it repetitively asks users to enter a word (target) and searches for it within the 'words' list using binary search. Complete the program as follows: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	Implement the iterative binary search method to search for the target word within the words list and 	print the 	result in the following format from inside the method- </a:t>
            </a:r>
          </a:p>
          <a:p>
            <a:r>
              <a:rPr lang="en-US" sz="1800" dirty="0">
                <a:solidFill>
                  <a:srgbClr val="067D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-US" dirty="0">
                <a:solidFill>
                  <a:srgbClr val="067D1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800" dirty="0">
                <a:solidFill>
                  <a:srgbClr val="067D1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Target = {target} , Found at index = {index}, Number of iterations = {iterations}</a:t>
            </a:r>
            <a:endParaRPr lang="en-US" sz="1800" dirty="0">
              <a:solidFill>
                <a:srgbClr val="080808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Notes: 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You will need to keep track of how many iterations/steps it takes to find the result (iterations).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If a word is not found within the list, the function should return -1.</a:t>
            </a:r>
          </a:p>
          <a:p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- You will need to put your python script (.</a:t>
            </a:r>
            <a:r>
              <a:rPr lang="en-US" i="1" dirty="0" err="1">
                <a:latin typeface="Arial" panose="020B0604020202020204" pitchFamily="34" charset="0"/>
                <a:cs typeface="Arial" panose="020B0604020202020204" pitchFamily="34" charset="0"/>
              </a:rPr>
              <a:t>py</a:t>
            </a:r>
            <a:r>
              <a:rPr lang="en-US" i="1" dirty="0">
                <a:latin typeface="Arial" panose="020B0604020202020204" pitchFamily="34" charset="0"/>
                <a:cs typeface="Arial" panose="020B0604020202020204" pitchFamily="34" charset="0"/>
              </a:rPr>
              <a:t>) and the provided ‘words.txt’ in the same folder</a:t>
            </a: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1FCA38-24AB-0BCF-6E13-9DE71E3D2009}"/>
              </a:ext>
            </a:extLst>
          </p:cNvPr>
          <p:cNvSpPr txBox="1"/>
          <p:nvPr/>
        </p:nvSpPr>
        <p:spPr>
          <a:xfrm>
            <a:off x="5372084" y="398672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CD3033-20E8-F9B3-20C9-46CE041A745C}"/>
              </a:ext>
            </a:extLst>
          </p:cNvPr>
          <p:cNvSpPr txBox="1"/>
          <p:nvPr/>
        </p:nvSpPr>
        <p:spPr>
          <a:xfrm>
            <a:off x="7259430" y="5783697"/>
            <a:ext cx="6679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Reference: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words.txt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985131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65946A2-B9F3-0831-E49F-5BCA97738107}"/>
              </a:ext>
            </a:extLst>
          </p:cNvPr>
          <p:cNvSpPr txBox="1"/>
          <p:nvPr/>
        </p:nvSpPr>
        <p:spPr>
          <a:xfrm>
            <a:off x="1564820" y="1300467"/>
            <a:ext cx="9305342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file = </a:t>
            </a: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open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'words.txt'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'r'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words = 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file.read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().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splitlines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'Number of words read:'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, </a:t>
            </a:r>
            <a:r>
              <a:rPr lang="en-US" sz="2000" dirty="0" err="1">
                <a:solidFill>
                  <a:srgbClr val="000080"/>
                </a:solidFill>
                <a:effectLst/>
                <a:latin typeface="JetBrains Mono"/>
              </a:rPr>
              <a:t>len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(words))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def </a:t>
            </a:r>
            <a:r>
              <a:rPr lang="en-US" sz="2000" dirty="0" err="1">
                <a:solidFill>
                  <a:srgbClr val="00627A"/>
                </a:solidFill>
                <a:effectLst/>
                <a:latin typeface="JetBrains Mono"/>
              </a:rPr>
              <a:t>binary_search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(arr, target):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highlight>
                  <a:srgbClr val="FFFF00"/>
                </a:highlight>
                <a:latin typeface="JetBrains Mono"/>
              </a:rPr>
              <a:t>    #TODO: Implement the iterative binary search method and print the result as described on the previous slide</a:t>
            </a:r>
          </a:p>
          <a:p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target = </a:t>
            </a: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'Enter search key: 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).lower()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033B3"/>
                </a:solidFill>
                <a:effectLst/>
                <a:latin typeface="JetBrains Mono"/>
              </a:rPr>
              <a:t>while 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target != 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'exit'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lang="en-US" sz="2000" dirty="0" err="1">
                <a:solidFill>
                  <a:srgbClr val="080808"/>
                </a:solidFill>
                <a:effectLst/>
                <a:latin typeface="JetBrains Mono"/>
              </a:rPr>
              <a:t>binary_search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(words, target)</a:t>
            </a:r>
            <a:b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</a:b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    target = </a:t>
            </a:r>
            <a:r>
              <a:rPr lang="en-US" sz="2000" dirty="0">
                <a:solidFill>
                  <a:srgbClr val="000080"/>
                </a:solidFill>
                <a:effectLst/>
                <a:latin typeface="JetBrains Mono"/>
              </a:rPr>
              <a:t>input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lang="en-US" sz="2000" dirty="0">
                <a:solidFill>
                  <a:srgbClr val="067D17"/>
                </a:solidFill>
                <a:effectLst/>
                <a:latin typeface="JetBrains Mono"/>
              </a:rPr>
              <a:t>'Enter search key: ‘</a:t>
            </a:r>
            <a:r>
              <a:rPr lang="en-US" sz="2000" dirty="0">
                <a:solidFill>
                  <a:srgbClr val="080808"/>
                </a:solidFill>
                <a:effectLst/>
                <a:latin typeface="JetBrains Mono"/>
              </a:rPr>
              <a:t>).lower()</a:t>
            </a:r>
          </a:p>
          <a:p>
            <a:endParaRPr lang="en-US" sz="2000" dirty="0">
              <a:solidFill>
                <a:srgbClr val="080808"/>
              </a:solidFill>
              <a:effectLst/>
              <a:latin typeface="JetBrains Mono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E61478-A0E0-9F6C-8AEC-97C24E4906DC}"/>
              </a:ext>
            </a:extLst>
          </p:cNvPr>
          <p:cNvSpPr txBox="1"/>
          <p:nvPr/>
        </p:nvSpPr>
        <p:spPr>
          <a:xfrm>
            <a:off x="4562118" y="279918"/>
            <a:ext cx="30677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Example code</a:t>
            </a:r>
          </a:p>
        </p:txBody>
      </p:sp>
    </p:spTree>
    <p:extLst>
      <p:ext uri="{BB962C8B-B14F-4D97-AF65-F5344CB8AC3E}">
        <p14:creationId xmlns:p14="http://schemas.microsoft.com/office/powerpoint/2010/main" val="209176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83C752-FB56-DE1A-4B27-5F0F03B06F69}"/>
              </a:ext>
            </a:extLst>
          </p:cNvPr>
          <p:cNvSpPr txBox="1"/>
          <p:nvPr/>
        </p:nvSpPr>
        <p:spPr>
          <a:xfrm>
            <a:off x="4468791" y="363893"/>
            <a:ext cx="32544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Sample output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B06843A-84DF-A1B3-B4AA-0DAECEDE8B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8689" y="1549807"/>
            <a:ext cx="8214559" cy="4076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3905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91F1C8-4903-0E32-07F5-8C75D935612E}"/>
              </a:ext>
            </a:extLst>
          </p:cNvPr>
          <p:cNvSpPr txBox="1"/>
          <p:nvPr/>
        </p:nvSpPr>
        <p:spPr>
          <a:xfrm>
            <a:off x="5372084" y="398672"/>
            <a:ext cx="14478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Task 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CC8D9C-BCB4-CDB6-BBF8-60CCB2C8B866}"/>
              </a:ext>
            </a:extLst>
          </p:cNvPr>
          <p:cNvSpPr txBox="1"/>
          <p:nvPr/>
        </p:nvSpPr>
        <p:spPr>
          <a:xfrm>
            <a:off x="807522" y="1389413"/>
            <a:ext cx="106705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Write another method named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linear_search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() that uses the linear search strategy to find the ‘target’ and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prints the number of iterations it took to find the ‘target’. Then fill in the following table: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1D6204-B5DB-8A98-849F-E190F372B5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4422431"/>
              </p:ext>
            </p:extLst>
          </p:nvPr>
        </p:nvGraphicFramePr>
        <p:xfrm>
          <a:off x="1855723" y="2489090"/>
          <a:ext cx="8127999" cy="212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01123721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249816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8196668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 / Search 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Num. of iterations – linear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Num. of iterations – binary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996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arizona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106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georgia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073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texas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879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747395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44BC4D4-D67D-3EE0-E731-C07E7FEB2392}"/>
              </a:ext>
            </a:extLst>
          </p:cNvPr>
          <p:cNvSpPr txBox="1"/>
          <p:nvPr/>
        </p:nvSpPr>
        <p:spPr>
          <a:xfrm>
            <a:off x="914400" y="5142016"/>
            <a:ext cx="5057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Submit the resulting table as a word document. </a:t>
            </a:r>
          </a:p>
        </p:txBody>
      </p:sp>
    </p:spTree>
    <p:extLst>
      <p:ext uri="{BB962C8B-B14F-4D97-AF65-F5344CB8AC3E}">
        <p14:creationId xmlns:p14="http://schemas.microsoft.com/office/powerpoint/2010/main" val="486584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FD35-8A4D-3B4A-AC25-A89E0E5C9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Submission Instructions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338A41-AB0C-6620-52B8-F9F3B7089747}"/>
              </a:ext>
            </a:extLst>
          </p:cNvPr>
          <p:cNvSpPr txBox="1"/>
          <p:nvPr/>
        </p:nvSpPr>
        <p:spPr>
          <a:xfrm>
            <a:off x="940696" y="1585072"/>
            <a:ext cx="11342914" cy="43781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Submit the following in iCollege: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 file for the binary search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YOUR_FULL_NAME_Lab5_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Task1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lvl="1" indent="-571500">
              <a:lnSpc>
                <a:spcPct val="90000"/>
              </a:lnSpc>
              <a:spcBef>
                <a:spcPts val="500"/>
              </a:spcBef>
              <a:buFont typeface="+mj-lt"/>
              <a:buAutoNum type="romanLcPeriod"/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S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ource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code file for the linear search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YOUR_FULL_NAME_Lab5_</a:t>
            </a: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Task2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.</a:t>
            </a: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py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1028700" marR="0" lvl="1" indent="-5715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Comparison table (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/>
                <a:ea typeface="+mn-ea"/>
                <a:cs typeface="+mn-cs"/>
              </a:rPr>
              <a:t>.docx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Due date/time: Same Day within the lab period (strongly recommended)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Late submission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10% late submission penalty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:</a:t>
            </a:r>
            <a:endParaRPr kumimoji="0" lang="en-US" sz="2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Same Day - after the lab period but before 11:59PM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Demonstrate your solution to the Lab Instructor and be prepared to answer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   1-2 questions on your solution.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highlight>
                <a:srgbClr val="FFFF00"/>
              </a:highlight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834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2047</TotalTime>
  <Words>506</Words>
  <Application>Microsoft Macintosh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JetBrains Mono</vt:lpstr>
      <vt:lpstr>Wingdings</vt:lpstr>
      <vt:lpstr>Office Theme</vt:lpstr>
      <vt:lpstr>CSC 1302/DSCI 1302</vt:lpstr>
      <vt:lpstr>PowerPoint Presentation</vt:lpstr>
      <vt:lpstr>PowerPoint Presentation</vt:lpstr>
      <vt:lpstr>PowerPoint Presentation</vt:lpstr>
      <vt:lpstr>PowerPoint Presentation</vt:lpstr>
      <vt:lpstr>Submission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1302/DSCI 1302</dc:title>
  <dc:creator>S M Towhidul Islam</dc:creator>
  <cp:lastModifiedBy>S M Towhidul Islam</cp:lastModifiedBy>
  <cp:revision>24</cp:revision>
  <dcterms:created xsi:type="dcterms:W3CDTF">2023-09-17T20:28:03Z</dcterms:created>
  <dcterms:modified xsi:type="dcterms:W3CDTF">2025-02-11T04:00:48Z</dcterms:modified>
</cp:coreProperties>
</file>