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78C1-D201-4471-A3F5-18BD5A162FC4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99FB-0833-460D-AE08-133D882CC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78C1-D201-4471-A3F5-18BD5A162FC4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99FB-0833-460D-AE08-133D882CC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78C1-D201-4471-A3F5-18BD5A162FC4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99FB-0833-460D-AE08-133D882CC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78C1-D201-4471-A3F5-18BD5A162FC4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99FB-0833-460D-AE08-133D882CC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78C1-D201-4471-A3F5-18BD5A162FC4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99FB-0833-460D-AE08-133D882CC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78C1-D201-4471-A3F5-18BD5A162FC4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99FB-0833-460D-AE08-133D882CC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78C1-D201-4471-A3F5-18BD5A162FC4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99FB-0833-460D-AE08-133D882CC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78C1-D201-4471-A3F5-18BD5A162FC4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99FB-0833-460D-AE08-133D882CC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78C1-D201-4471-A3F5-18BD5A162FC4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99FB-0833-460D-AE08-133D882CC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78C1-D201-4471-A3F5-18BD5A162FC4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99FB-0833-460D-AE08-133D882CC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78C1-D201-4471-A3F5-18BD5A162FC4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99FB-0833-460D-AE08-133D882CC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1000"/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l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78C1-D201-4471-A3F5-18BD5A162FC4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C99FB-0833-460D-AE08-133D882CC7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>
                <a:latin typeface="Euphemia" pitchFamily="34" charset="0"/>
              </a:rPr>
              <a:t>Cupcake </a:t>
            </a:r>
            <a:r>
              <a:rPr lang="en-US" sz="2800" b="1" dirty="0" err="1" smtClean="0">
                <a:latin typeface="Euphemia" pitchFamily="34" charset="0"/>
              </a:rPr>
              <a:t>Shader</a:t>
            </a:r>
            <a:r>
              <a:rPr lang="en-US" sz="2800" b="1" dirty="0" smtClean="0">
                <a:latin typeface="Euphemia" pitchFamily="34" charset="0"/>
              </a:rPr>
              <a:t> Editor</a:t>
            </a:r>
            <a:endParaRPr lang="en-US" sz="3600" b="1" dirty="0">
              <a:latin typeface="Euphemi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762000"/>
            <a:ext cx="5029200" cy="29718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latin typeface="Euphemia" pitchFamily="34" charset="0"/>
              </a:rPr>
              <a:t>Almost all done in native C++</a:t>
            </a:r>
          </a:p>
          <a:p>
            <a:r>
              <a:rPr lang="en-US" dirty="0" smtClean="0">
                <a:latin typeface="Euphemia" pitchFamily="34" charset="0"/>
              </a:rPr>
              <a:t>NDK doesn’t support resource loading, audio, text rendering </a:t>
            </a:r>
            <a:r>
              <a:rPr lang="en-US" dirty="0" smtClean="0">
                <a:latin typeface="Euphemia" pitchFamily="34" charset="0"/>
                <a:sym typeface="Wingdings" pitchFamily="2" charset="2"/>
              </a:rPr>
              <a:t></a:t>
            </a:r>
            <a:endParaRPr lang="en-US" dirty="0" smtClean="0">
              <a:latin typeface="Euphemia" pitchFamily="34" charset="0"/>
            </a:endParaRPr>
          </a:p>
          <a:p>
            <a:pPr lvl="1"/>
            <a:r>
              <a:rPr lang="en-US" dirty="0" smtClean="0">
                <a:latin typeface="Euphemia" pitchFamily="34" charset="0"/>
              </a:rPr>
              <a:t>Resources – compiled in </a:t>
            </a:r>
            <a:r>
              <a:rPr lang="en-US" dirty="0" err="1" smtClean="0">
                <a:latin typeface="Euphemia" pitchFamily="34" charset="0"/>
              </a:rPr>
              <a:t>libzip</a:t>
            </a:r>
            <a:r>
              <a:rPr lang="en-US" dirty="0" smtClean="0">
                <a:latin typeface="Euphemia" pitchFamily="34" charset="0"/>
              </a:rPr>
              <a:t> unzips files from the APK at runtime</a:t>
            </a:r>
          </a:p>
          <a:p>
            <a:pPr lvl="1"/>
            <a:r>
              <a:rPr lang="en-US" dirty="0" smtClean="0">
                <a:latin typeface="Euphemia" pitchFamily="34" charset="0"/>
              </a:rPr>
              <a:t>Audio - compiled in </a:t>
            </a:r>
            <a:r>
              <a:rPr lang="en-US" dirty="0" err="1" smtClean="0">
                <a:latin typeface="Euphemia" pitchFamily="34" charset="0"/>
              </a:rPr>
              <a:t>OpenAL</a:t>
            </a:r>
            <a:r>
              <a:rPr lang="en-US" dirty="0" smtClean="0">
                <a:latin typeface="Euphemia" pitchFamily="34" charset="0"/>
              </a:rPr>
              <a:t> and Tremolo (ARM optimized OGG decoder)</a:t>
            </a:r>
          </a:p>
          <a:p>
            <a:pPr lvl="1"/>
            <a:r>
              <a:rPr lang="en-US" dirty="0" smtClean="0">
                <a:latin typeface="Euphemia" pitchFamily="34" charset="0"/>
              </a:rPr>
              <a:t>Text – </a:t>
            </a:r>
            <a:r>
              <a:rPr lang="en-US" dirty="0" err="1" smtClean="0">
                <a:latin typeface="Euphemia" pitchFamily="34" charset="0"/>
              </a:rPr>
              <a:t>Makefile</a:t>
            </a:r>
            <a:r>
              <a:rPr lang="en-US" dirty="0" smtClean="0">
                <a:latin typeface="Euphemia" pitchFamily="34" charset="0"/>
              </a:rPr>
              <a:t> generates header files of font textures from </a:t>
            </a:r>
            <a:r>
              <a:rPr lang="en-US" dirty="0" err="1" smtClean="0">
                <a:latin typeface="Euphemia" pitchFamily="34" charset="0"/>
              </a:rPr>
              <a:t>ttf</a:t>
            </a:r>
            <a:r>
              <a:rPr lang="en-US" dirty="0" smtClean="0">
                <a:latin typeface="Euphemia" pitchFamily="34" charset="0"/>
              </a:rPr>
              <a:t> fonts which are compiled into the program</a:t>
            </a:r>
          </a:p>
          <a:p>
            <a:r>
              <a:rPr lang="en-US" dirty="0" smtClean="0">
                <a:latin typeface="Euphemia" pitchFamily="34" charset="0"/>
              </a:rPr>
              <a:t>Engine is cross platform</a:t>
            </a:r>
          </a:p>
          <a:p>
            <a:pPr lvl="1"/>
            <a:r>
              <a:rPr lang="en-US" dirty="0" smtClean="0">
                <a:latin typeface="Euphemia" pitchFamily="34" charset="0"/>
              </a:rPr>
              <a:t>Second half of dev was done on the desktop (used Qt to create an OpenGL context, and changed / added about 50 </a:t>
            </a:r>
            <a:r>
              <a:rPr lang="en-US" dirty="0" err="1" smtClean="0">
                <a:latin typeface="Euphemia" pitchFamily="34" charset="0"/>
              </a:rPr>
              <a:t>LoC</a:t>
            </a:r>
            <a:r>
              <a:rPr lang="en-US" dirty="0" smtClean="0">
                <a:latin typeface="Euphemia" pitchFamily="34" charset="0"/>
              </a:rPr>
              <a:t>)</a:t>
            </a:r>
          </a:p>
          <a:p>
            <a:pPr lvl="1"/>
            <a:r>
              <a:rPr lang="en-US" dirty="0" smtClean="0">
                <a:latin typeface="Euphemia" pitchFamily="34" charset="0"/>
              </a:rPr>
              <a:t>Game can run as a desktop app – shouldn’t be too hard to port to other platforms</a:t>
            </a:r>
          </a:p>
          <a:p>
            <a:endParaRPr lang="en-US" dirty="0" smtClean="0">
              <a:latin typeface="Euphemia" pitchFamily="34" charset="0"/>
            </a:endParaRPr>
          </a:p>
          <a:p>
            <a:pPr lvl="2"/>
            <a:endParaRPr lang="en-US" dirty="0" smtClean="0">
              <a:latin typeface="Euphemi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810000"/>
            <a:ext cx="4876800" cy="2839239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T=39.0 s (9.4 files/s, 2833.3 lines/s)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----------------------------------------------------------------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Language      files          blank        comment           code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----------------------------------------------------------------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               118           7838           6214          40810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C/C++ Header     75           2170           2789          28534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D               121           4600              0           9188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Assembly          7            334              0           3001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C++              23            541            606           2342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make              5            119             38            546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Java              9             90            117            389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Perl              1              8             21             70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IDL               1              0              0             61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XML               5             14              0             60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----------------------------------------------------------------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SUM:            365          15714           9785          85001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----------------------------------------------------------------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09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5"/>
          <p:cNvSpPr txBox="1">
            <a:spLocks/>
          </p:cNvSpPr>
          <p:nvPr/>
        </p:nvSpPr>
        <p:spPr>
          <a:xfrm>
            <a:off x="5257800" y="762000"/>
            <a:ext cx="3657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 pitchFamily="34" charset="0"/>
                <a:ea typeface="+mn-ea"/>
                <a:cs typeface="+mn-cs"/>
              </a:rPr>
              <a:t>Almost all done in native C++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 pitchFamily="34" charset="0"/>
                <a:ea typeface="+mn-ea"/>
                <a:cs typeface="+mn-cs"/>
              </a:rPr>
              <a:t>Graphics done in OpenGL / GLSL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 pitchFamily="34" charset="0"/>
                <a:ea typeface="+mn-ea"/>
                <a:cs typeface="+mn-cs"/>
              </a:rPr>
              <a:t>Engine supports VBO with arbitrary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 pitchFamily="34" charset="0"/>
                <a:ea typeface="+mn-ea"/>
                <a:cs typeface="+mn-cs"/>
              </a:rPr>
              <a:t> vertex attributes,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 pitchFamily="34" charset="0"/>
                <a:ea typeface="+mn-ea"/>
                <a:cs typeface="+mn-cs"/>
              </a:rPr>
              <a:t>framebuffers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 pitchFamily="34" charset="0"/>
                <a:ea typeface="+mn-ea"/>
                <a:cs typeface="+mn-cs"/>
              </a:rPr>
              <a:t>shader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 pitchFamily="34" charset="0"/>
                <a:ea typeface="+mn-ea"/>
                <a:cs typeface="+mn-cs"/>
              </a:rPr>
              <a:t> loading and management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phemia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 pitchFamily="34" charset="0"/>
                <a:ea typeface="+mn-ea"/>
                <a:cs typeface="+mn-cs"/>
              </a:rPr>
              <a:t>Textures have to be power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 pitchFamily="34" charset="0"/>
                <a:ea typeface="+mn-ea"/>
                <a:cs typeface="+mn-cs"/>
              </a:rPr>
              <a:t> of two sizes 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 pitchFamily="34" charset="0"/>
                <a:ea typeface="+mn-ea"/>
                <a:cs typeface="+mn-cs"/>
                <a:sym typeface="Wingdings" pitchFamily="2" charset="2"/>
              </a:rPr>
              <a:t>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phemia" pitchFamily="34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latin typeface="Euphemia" pitchFamily="34" charset="0"/>
              </a:rPr>
              <a:t>Audio</a:t>
            </a:r>
            <a:endParaRPr lang="en-US" sz="1600" dirty="0">
              <a:latin typeface="Euphemia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400" dirty="0" smtClean="0">
                <a:latin typeface="Euphemia" pitchFamily="34" charset="0"/>
              </a:rPr>
              <a:t>Supports OGG and WAV files and audio streaming (decode while playing)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400" dirty="0" smtClean="0">
                <a:latin typeface="Euphemia" pitchFamily="34" charset="0"/>
              </a:rPr>
              <a:t>Game supports </a:t>
            </a:r>
            <a:r>
              <a:rPr lang="en-US" sz="1400" dirty="0" err="1" smtClean="0">
                <a:latin typeface="Euphemia" pitchFamily="34" charset="0"/>
              </a:rPr>
              <a:t>Stepmania</a:t>
            </a:r>
            <a:r>
              <a:rPr lang="en-US" sz="1400" dirty="0" smtClean="0">
                <a:latin typeface="Euphemia" pitchFamily="34" charset="0"/>
              </a:rPr>
              <a:t> file format for easy </a:t>
            </a:r>
            <a:r>
              <a:rPr lang="en-US" sz="1400" dirty="0" err="1" smtClean="0">
                <a:latin typeface="Euphemia" pitchFamily="34" charset="0"/>
              </a:rPr>
              <a:t>sim</a:t>
            </a:r>
            <a:r>
              <a:rPr lang="en-US" sz="1400" dirty="0" smtClean="0">
                <a:latin typeface="Euphemia" pitchFamily="34" charset="0"/>
              </a:rPr>
              <a:t> file acquisition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1400" dirty="0">
              <a:latin typeface="Euphemi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phemia" pitchFamily="34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phemi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248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Cupcake Shader Editor</vt:lpstr>
    </vt:vector>
  </TitlesOfParts>
  <Company>Brown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Pocky</dc:title>
  <dc:creator>psastras</dc:creator>
  <cp:lastModifiedBy>psastras</cp:lastModifiedBy>
  <cp:revision>10</cp:revision>
  <dcterms:created xsi:type="dcterms:W3CDTF">2011-12-13T05:26:18Z</dcterms:created>
  <dcterms:modified xsi:type="dcterms:W3CDTF">2011-12-13T06:30:28Z</dcterms:modified>
</cp:coreProperties>
</file>