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sldIdLst>
    <p:sldId id="325" r:id="rId2"/>
    <p:sldId id="327" r:id="rId3"/>
    <p:sldId id="334" r:id="rId4"/>
    <p:sldId id="335" r:id="rId5"/>
    <p:sldId id="330" r:id="rId6"/>
    <p:sldId id="336" r:id="rId7"/>
    <p:sldId id="331" r:id="rId8"/>
    <p:sldId id="337" r:id="rId9"/>
    <p:sldId id="347" r:id="rId10"/>
    <p:sldId id="338" r:id="rId11"/>
    <p:sldId id="344" r:id="rId12"/>
    <p:sldId id="341" r:id="rId13"/>
    <p:sldId id="345" r:id="rId14"/>
    <p:sldId id="361" r:id="rId15"/>
    <p:sldId id="343" r:id="rId16"/>
    <p:sldId id="342" r:id="rId17"/>
    <p:sldId id="346" r:id="rId18"/>
    <p:sldId id="362" r:id="rId19"/>
    <p:sldId id="349" r:id="rId20"/>
    <p:sldId id="350" r:id="rId21"/>
    <p:sldId id="352" r:id="rId22"/>
    <p:sldId id="351" r:id="rId23"/>
    <p:sldId id="360" r:id="rId24"/>
    <p:sldId id="356" r:id="rId25"/>
    <p:sldId id="359" r:id="rId26"/>
    <p:sldId id="358" r:id="rId27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4560" userDrawn="1">
          <p15:clr>
            <a:srgbClr val="A4A3A4"/>
          </p15:clr>
        </p15:guide>
        <p15:guide id="3" pos="1176" userDrawn="1">
          <p15:clr>
            <a:srgbClr val="A4A3A4"/>
          </p15:clr>
        </p15:guide>
        <p15:guide id="4" pos="1704" userDrawn="1">
          <p15:clr>
            <a:srgbClr val="A4A3A4"/>
          </p15:clr>
        </p15:guide>
        <p15:guide id="5" orient="horz" pos="4872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  <p15:guide id="7" orient="horz" pos="4896" userDrawn="1">
          <p15:clr>
            <a:srgbClr val="A4A3A4"/>
          </p15:clr>
        </p15:guide>
        <p15:guide id="8" orient="horz" pos="3000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1320" userDrawn="1">
          <p15:clr>
            <a:srgbClr val="A4A3A4"/>
          </p15:clr>
        </p15:guide>
        <p15:guide id="11" pos="1368" userDrawn="1">
          <p15:clr>
            <a:srgbClr val="A4A3A4"/>
          </p15:clr>
        </p15:guide>
        <p15:guide id="12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7BB"/>
    <a:srgbClr val="4E77B6"/>
    <a:srgbClr val="725097"/>
    <a:srgbClr val="196970"/>
    <a:srgbClr val="DDDDDD"/>
    <a:srgbClr val="8BC831"/>
    <a:srgbClr val="ECC01B"/>
    <a:srgbClr val="C6982C"/>
    <a:srgbClr val="A9226E"/>
    <a:srgbClr val="1A7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6"/>
    <p:restoredTop sz="94630" autoAdjust="0"/>
  </p:normalViewPr>
  <p:slideViewPr>
    <p:cSldViewPr snapToGrid="0">
      <p:cViewPr varScale="1">
        <p:scale>
          <a:sx n="141" d="100"/>
          <a:sy n="141" d="100"/>
        </p:scale>
        <p:origin x="2880" y="200"/>
      </p:cViewPr>
      <p:guideLst>
        <p:guide orient="horz" pos="2112"/>
        <p:guide pos="4560"/>
        <p:guide pos="1176"/>
        <p:guide pos="1704"/>
        <p:guide orient="horz" pos="4872"/>
        <p:guide orient="horz" pos="3864"/>
        <p:guide orient="horz" pos="4896"/>
        <p:guide orient="horz" pos="3000"/>
        <p:guide orient="horz"/>
        <p:guide orient="horz" pos="1320"/>
        <p:guide pos="1368"/>
        <p:guide pos="3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11" Type="http://schemas.openxmlformats.org/officeDocument/2006/relationships/image" Target="../media/image27.png"/><Relationship Id="rId5" Type="http://schemas.openxmlformats.org/officeDocument/2006/relationships/image" Target="../media/image7.png"/><Relationship Id="rId10" Type="http://schemas.openxmlformats.org/officeDocument/2006/relationships/image" Target="../media/image26.png"/><Relationship Id="rId4" Type="http://schemas.openxmlformats.org/officeDocument/2006/relationships/image" Target="../media/image6.png"/><Relationship Id="rId9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11" Type="http://schemas.openxmlformats.org/officeDocument/2006/relationships/image" Target="../media/image27.png"/><Relationship Id="rId5" Type="http://schemas.openxmlformats.org/officeDocument/2006/relationships/image" Target="../media/image7.png"/><Relationship Id="rId10" Type="http://schemas.openxmlformats.org/officeDocument/2006/relationships/image" Target="../media/image26.png"/><Relationship Id="rId4" Type="http://schemas.openxmlformats.org/officeDocument/2006/relationships/image" Target="../media/image6.png"/><Relationship Id="rId9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11" Type="http://schemas.openxmlformats.org/officeDocument/2006/relationships/image" Target="../media/image27.png"/><Relationship Id="rId5" Type="http://schemas.openxmlformats.org/officeDocument/2006/relationships/image" Target="../media/image7.png"/><Relationship Id="rId10" Type="http://schemas.openxmlformats.org/officeDocument/2006/relationships/image" Target="../media/image26.png"/><Relationship Id="rId4" Type="http://schemas.openxmlformats.org/officeDocument/2006/relationships/image" Target="../media/image6.png"/><Relationship Id="rId9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11" Type="http://schemas.openxmlformats.org/officeDocument/2006/relationships/image" Target="../media/image27.png"/><Relationship Id="rId5" Type="http://schemas.openxmlformats.org/officeDocument/2006/relationships/image" Target="../media/image7.png"/><Relationship Id="rId10" Type="http://schemas.openxmlformats.org/officeDocument/2006/relationships/image" Target="../media/image26.png"/><Relationship Id="rId4" Type="http://schemas.openxmlformats.org/officeDocument/2006/relationships/image" Target="../media/image6.png"/><Relationship Id="rId9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11" Type="http://schemas.openxmlformats.org/officeDocument/2006/relationships/image" Target="../media/image27.png"/><Relationship Id="rId5" Type="http://schemas.openxmlformats.org/officeDocument/2006/relationships/image" Target="../media/image7.png"/><Relationship Id="rId10" Type="http://schemas.openxmlformats.org/officeDocument/2006/relationships/image" Target="../media/image26.png"/><Relationship Id="rId4" Type="http://schemas.openxmlformats.org/officeDocument/2006/relationships/image" Target="../media/image6.png"/><Relationship Id="rId9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11" Type="http://schemas.openxmlformats.org/officeDocument/2006/relationships/image" Target="../media/image27.png"/><Relationship Id="rId5" Type="http://schemas.openxmlformats.org/officeDocument/2006/relationships/image" Target="../media/image7.png"/><Relationship Id="rId10" Type="http://schemas.openxmlformats.org/officeDocument/2006/relationships/image" Target="../media/image26.png"/><Relationship Id="rId4" Type="http://schemas.openxmlformats.org/officeDocument/2006/relationships/image" Target="../media/image6.png"/><Relationship Id="rId9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7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0.png"/><Relationship Id="rId5" Type="http://schemas.openxmlformats.org/officeDocument/2006/relationships/image" Target="../media/image7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0.png"/><Relationship Id="rId5" Type="http://schemas.openxmlformats.org/officeDocument/2006/relationships/image" Target="../media/image7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0.png"/><Relationship Id="rId5" Type="http://schemas.openxmlformats.org/officeDocument/2006/relationships/image" Target="../media/image7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0.emf"/><Relationship Id="rId7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22.emf"/><Relationship Id="rId4" Type="http://schemas.openxmlformats.org/officeDocument/2006/relationships/image" Target="../media/image21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emf"/><Relationship Id="rId7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22.emf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11" Type="http://schemas.openxmlformats.org/officeDocument/2006/relationships/image" Target="../media/image24.png"/><Relationship Id="rId5" Type="http://schemas.openxmlformats.org/officeDocument/2006/relationships/image" Target="../media/image7.png"/><Relationship Id="rId10" Type="http://schemas.openxmlformats.org/officeDocument/2006/relationships/image" Target="../media/image20.emf"/><Relationship Id="rId4" Type="http://schemas.openxmlformats.org/officeDocument/2006/relationships/image" Target="../media/image13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12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23.png"/><Relationship Id="rId10" Type="http://schemas.openxmlformats.org/officeDocument/2006/relationships/image" Target="../media/image24.png"/><Relationship Id="rId4" Type="http://schemas.openxmlformats.org/officeDocument/2006/relationships/image" Target="../media/image7.png"/><Relationship Id="rId9" Type="http://schemas.openxmlformats.org/officeDocument/2006/relationships/image" Target="../media/image2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4" name="Shape 62"/>
          <p:cNvSpPr/>
          <p:nvPr/>
        </p:nvSpPr>
        <p:spPr>
          <a:xfrm flipV="1">
            <a:off x="1848138" y="89918"/>
            <a:ext cx="0" cy="756446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127" y="387012"/>
            <a:ext cx="1269774" cy="1207326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474" y="2828178"/>
            <a:ext cx="991378" cy="937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888" y="1774092"/>
            <a:ext cx="819405" cy="7866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0415" y="570793"/>
            <a:ext cx="692338" cy="8274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638" y="691120"/>
            <a:ext cx="803034" cy="7019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8491" y="153241"/>
            <a:ext cx="1098574" cy="9961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1551" y="1849548"/>
            <a:ext cx="687191" cy="6871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4622" y="668914"/>
            <a:ext cx="659070" cy="6955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94533" y="1581652"/>
            <a:ext cx="493198" cy="4390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75669" y="6494968"/>
            <a:ext cx="1056452" cy="10180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7618" y="1869493"/>
            <a:ext cx="648599" cy="6743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03444" y="3970076"/>
            <a:ext cx="904187" cy="101721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11223" y="1382140"/>
            <a:ext cx="1181319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Vue.js Web App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39053" y="1822022"/>
            <a:ext cx="697633" cy="697633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720" y="2945845"/>
            <a:ext cx="819405" cy="786629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2200" y="593242"/>
            <a:ext cx="1246690" cy="2280302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77523" y="2546143"/>
            <a:ext cx="106228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TensorFlow.js</a:t>
            </a:r>
          </a:p>
        </p:txBody>
      </p:sp>
      <p:sp>
        <p:nvSpPr>
          <p:cNvPr id="112" name="Shape 64"/>
          <p:cNvSpPr/>
          <p:nvPr/>
        </p:nvSpPr>
        <p:spPr>
          <a:xfrm>
            <a:off x="1955586" y="728616"/>
            <a:ext cx="1235978" cy="8309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Serverless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Web app resources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and security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646447" y="7422717"/>
            <a:ext cx="1611600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Watson Studio</a:t>
            </a: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81264" y="6721249"/>
            <a:ext cx="648599" cy="674396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6369710" y="7416435"/>
            <a:ext cx="106228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TensorFlow.js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1854083" y="6519953"/>
            <a:ext cx="5784739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3" name="TextBox 112"/>
          <p:cNvSpPr txBox="1"/>
          <p:nvPr/>
        </p:nvSpPr>
        <p:spPr>
          <a:xfrm>
            <a:off x="7317981" y="3678500"/>
            <a:ext cx="737736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Secure 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Gateway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18" name="Shape 66"/>
          <p:cNvSpPr/>
          <p:nvPr/>
        </p:nvSpPr>
        <p:spPr>
          <a:xfrm flipV="1">
            <a:off x="7638504" y="4115618"/>
            <a:ext cx="0" cy="355628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20" name="Shape 64"/>
          <p:cNvSpPr/>
          <p:nvPr/>
        </p:nvSpPr>
        <p:spPr>
          <a:xfrm>
            <a:off x="1954585" y="6662133"/>
            <a:ext cx="1347224" cy="67710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0" dirty="0">
                <a:solidFill>
                  <a:srgbClr val="000000"/>
                </a:solidFill>
                <a:latin typeface="Arial"/>
                <a:cs typeface="Arial"/>
              </a:rPr>
              <a:t>Watson Studio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600" b="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AI Training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499089" y="1330413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Object Storage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293534" y="2511188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857379" y="2534036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Functions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240008" y="2545643"/>
            <a:ext cx="166403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Lite API Management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848096" y="1325453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App ID</a:t>
            </a:r>
          </a:p>
        </p:txBody>
      </p:sp>
      <p:cxnSp>
        <p:nvCxnSpPr>
          <p:cNvPr id="129" name="Straight Connector 128"/>
          <p:cNvCxnSpPr/>
          <p:nvPr/>
        </p:nvCxnSpPr>
        <p:spPr>
          <a:xfrm>
            <a:off x="1854083" y="5427923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0" name="TextBox 129"/>
          <p:cNvSpPr txBox="1"/>
          <p:nvPr/>
        </p:nvSpPr>
        <p:spPr>
          <a:xfrm>
            <a:off x="3554240" y="3672436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8706618" y="4632865"/>
            <a:ext cx="737736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Couch</a:t>
            </a:r>
            <a:r>
              <a:rPr kumimoji="0" 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DB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428028" y="3602945"/>
            <a:ext cx="1211956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Node.js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23" name="Shape 65"/>
          <p:cNvSpPr/>
          <p:nvPr/>
        </p:nvSpPr>
        <p:spPr>
          <a:xfrm>
            <a:off x="7770568" y="168153"/>
            <a:ext cx="1755689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Private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711" y="4282436"/>
            <a:ext cx="803034" cy="701972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15296" y="4973456"/>
            <a:ext cx="1181319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Highscores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Vue.js Web App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96273" y="4152697"/>
            <a:ext cx="1246690" cy="2363698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1848885" y="1705730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5" name="Shape 64"/>
          <p:cNvSpPr/>
          <p:nvPr/>
        </p:nvSpPr>
        <p:spPr>
          <a:xfrm>
            <a:off x="1959659" y="1835765"/>
            <a:ext cx="969216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Serverless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Tweets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1858156" y="2855139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7" name="Shape 64"/>
          <p:cNvSpPr/>
          <p:nvPr/>
        </p:nvSpPr>
        <p:spPr>
          <a:xfrm>
            <a:off x="1973003" y="3017070"/>
            <a:ext cx="1049466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Users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4" name="Shape 66"/>
          <p:cNvSpPr/>
          <p:nvPr/>
        </p:nvSpPr>
        <p:spPr>
          <a:xfrm flipV="1">
            <a:off x="7632198" y="89918"/>
            <a:ext cx="0" cy="282994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cxnSp>
        <p:nvCxnSpPr>
          <p:cNvPr id="78" name="Straight Connector 77"/>
          <p:cNvCxnSpPr/>
          <p:nvPr/>
        </p:nvCxnSpPr>
        <p:spPr>
          <a:xfrm>
            <a:off x="1867426" y="4152857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9" name="Shape 64"/>
          <p:cNvSpPr/>
          <p:nvPr/>
        </p:nvSpPr>
        <p:spPr>
          <a:xfrm>
            <a:off x="1977076" y="4318877"/>
            <a:ext cx="1345821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Scores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Shape 64"/>
          <p:cNvSpPr/>
          <p:nvPr/>
        </p:nvSpPr>
        <p:spPr>
          <a:xfrm>
            <a:off x="1971879" y="5592874"/>
            <a:ext cx="1358645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dirty="0">
                <a:solidFill>
                  <a:srgbClr val="000000"/>
                </a:solidFill>
                <a:latin typeface="Arial"/>
                <a:cs typeface="Arial"/>
              </a:rPr>
              <a:t>Web app resources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047" y="4262382"/>
            <a:ext cx="819405" cy="786629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80212" y="4310312"/>
            <a:ext cx="697633" cy="697633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6334693" y="4999478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281167" y="5033933"/>
            <a:ext cx="166403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90648" y="4158842"/>
            <a:ext cx="880928" cy="880928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4610902" y="4935570"/>
            <a:ext cx="1764913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Enterprise Environment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15463" y="5451366"/>
            <a:ext cx="880928" cy="880928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3335717" y="6199930"/>
            <a:ext cx="176491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</p:txBody>
      </p:sp>
      <p:cxnSp>
        <p:nvCxnSpPr>
          <p:cNvPr id="109" name="Straight Connector 108"/>
          <p:cNvCxnSpPr>
            <a:stCxn id="27" idx="3"/>
          </p:cNvCxnSpPr>
          <p:nvPr/>
        </p:nvCxnSpPr>
        <p:spPr>
          <a:xfrm flipV="1">
            <a:off x="1538890" y="1390411"/>
            <a:ext cx="315193" cy="342982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Straight Connector 109"/>
          <p:cNvCxnSpPr>
            <a:stCxn id="27" idx="3"/>
          </p:cNvCxnSpPr>
          <p:nvPr/>
        </p:nvCxnSpPr>
        <p:spPr>
          <a:xfrm>
            <a:off x="1538890" y="1733393"/>
            <a:ext cx="315193" cy="639576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Straight Connector 110"/>
          <p:cNvCxnSpPr>
            <a:stCxn id="27" idx="3"/>
          </p:cNvCxnSpPr>
          <p:nvPr/>
        </p:nvCxnSpPr>
        <p:spPr>
          <a:xfrm>
            <a:off x="1538890" y="1733393"/>
            <a:ext cx="305923" cy="182606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7" name="Straight Connector 116"/>
          <p:cNvCxnSpPr>
            <a:stCxn id="27" idx="3"/>
          </p:cNvCxnSpPr>
          <p:nvPr/>
        </p:nvCxnSpPr>
        <p:spPr>
          <a:xfrm>
            <a:off x="1538890" y="1733393"/>
            <a:ext cx="296652" cy="3123778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Straight Connector 118"/>
          <p:cNvCxnSpPr>
            <a:stCxn id="66" idx="3"/>
          </p:cNvCxnSpPr>
          <p:nvPr/>
        </p:nvCxnSpPr>
        <p:spPr>
          <a:xfrm flipV="1">
            <a:off x="1542963" y="4866440"/>
            <a:ext cx="292579" cy="468106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3" name="Straight Connector 122"/>
          <p:cNvCxnSpPr>
            <a:stCxn id="66" idx="3"/>
          </p:cNvCxnSpPr>
          <p:nvPr/>
        </p:nvCxnSpPr>
        <p:spPr>
          <a:xfrm>
            <a:off x="1542963" y="5334546"/>
            <a:ext cx="301850" cy="764726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82428" y="2984011"/>
            <a:ext cx="1047556" cy="64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8248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DD3A4E38-E7B5-F444-A041-B81D31F9BE1A}"/>
              </a:ext>
            </a:extLst>
          </p:cNvPr>
          <p:cNvSpPr/>
          <p:nvPr/>
        </p:nvSpPr>
        <p:spPr>
          <a:xfrm>
            <a:off x="7766704" y="1755714"/>
            <a:ext cx="1748488" cy="5288302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C097F3C-09AD-4C48-89F5-8F6682E2A9C7}"/>
              </a:ext>
            </a:extLst>
          </p:cNvPr>
          <p:cNvSpPr/>
          <p:nvPr/>
        </p:nvSpPr>
        <p:spPr>
          <a:xfrm>
            <a:off x="7882625" y="2092345"/>
            <a:ext cx="1461051" cy="1427487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4F70669-E49F-6042-AC95-A1CF22FC2F0E}"/>
              </a:ext>
            </a:extLst>
          </p:cNvPr>
          <p:cNvSpPr/>
          <p:nvPr/>
        </p:nvSpPr>
        <p:spPr>
          <a:xfrm>
            <a:off x="2173070" y="673075"/>
            <a:ext cx="1461051" cy="947474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3EF6D8D-E093-9C43-8F06-6465AF5A1A76}"/>
              </a:ext>
            </a:extLst>
          </p:cNvPr>
          <p:cNvCxnSpPr>
            <a:cxnSpLocks/>
            <a:stCxn id="132" idx="2"/>
            <a:endCxn id="104" idx="0"/>
          </p:cNvCxnSpPr>
          <p:nvPr/>
        </p:nvCxnSpPr>
        <p:spPr>
          <a:xfrm flipH="1">
            <a:off x="2897684" y="1620549"/>
            <a:ext cx="5912" cy="2048795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16C123A-D118-B348-B68E-4541B0A407FB}"/>
              </a:ext>
            </a:extLst>
          </p:cNvPr>
          <p:cNvSpPr/>
          <p:nvPr/>
        </p:nvSpPr>
        <p:spPr>
          <a:xfrm>
            <a:off x="2042204" y="2740391"/>
            <a:ext cx="1740248" cy="4338177"/>
          </a:xfrm>
          <a:prstGeom prst="rect">
            <a:avLst/>
          </a:prstGeom>
          <a:solidFill>
            <a:schemeClr val="accent1">
              <a:lumMod val="20000"/>
              <a:lumOff val="80000"/>
              <a:alpha val="23000"/>
            </a:scheme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AC6BC2D-6C06-F541-9BC0-006845DF1EA7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>
            <a:off x="2881530" y="4270893"/>
            <a:ext cx="14876" cy="747387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9D06888-A322-F944-B8CD-1354DB6E9863}"/>
              </a:ext>
            </a:extLst>
          </p:cNvPr>
          <p:cNvSpPr/>
          <p:nvPr/>
        </p:nvSpPr>
        <p:spPr>
          <a:xfrm>
            <a:off x="2157604" y="3340537"/>
            <a:ext cx="1462598" cy="1344341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6F860F7-F7BF-E549-968B-81EB1B326379}"/>
              </a:ext>
            </a:extLst>
          </p:cNvPr>
          <p:cNvSpPr/>
          <p:nvPr/>
        </p:nvSpPr>
        <p:spPr>
          <a:xfrm>
            <a:off x="6186048" y="2725201"/>
            <a:ext cx="1387724" cy="4318814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568BAA-8263-FC4A-AB69-A9AE503EA338}"/>
              </a:ext>
            </a:extLst>
          </p:cNvPr>
          <p:cNvSpPr/>
          <p:nvPr/>
        </p:nvSpPr>
        <p:spPr>
          <a:xfrm>
            <a:off x="3878790" y="2725201"/>
            <a:ext cx="2118018" cy="4338177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82" y="3882193"/>
            <a:ext cx="376444" cy="46846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62939E0-A05A-3A44-9ADE-6B594560263B}"/>
              </a:ext>
            </a:extLst>
          </p:cNvPr>
          <p:cNvSpPr/>
          <p:nvPr/>
        </p:nvSpPr>
        <p:spPr>
          <a:xfrm>
            <a:off x="2125712" y="4989942"/>
            <a:ext cx="1511646" cy="1913288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7860990" y="3557889"/>
            <a:ext cx="1411144" cy="1261229"/>
            <a:chOff x="1818501" y="1938383"/>
            <a:chExt cx="1411144" cy="1261229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55399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3669344"/>
            <a:ext cx="803034" cy="701972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2233830" y="4270893"/>
            <a:ext cx="132515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</a:t>
            </a:r>
            <a:b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</a:b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Client</a:t>
            </a:r>
          </a:p>
        </p:txBody>
      </p:sp>
      <p:sp>
        <p:nvSpPr>
          <p:cNvPr id="111" name="Shape 63"/>
          <p:cNvSpPr/>
          <p:nvPr/>
        </p:nvSpPr>
        <p:spPr>
          <a:xfrm>
            <a:off x="214871" y="407780"/>
            <a:ext cx="8207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Browser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2212507" y="407780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752010" y="407780"/>
            <a:ext cx="1079" cy="64954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7390" y="336826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1493" y="5869966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7936348" y="6639217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856032"/>
            <a:ext cx="803034" cy="701972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2326267" y="654835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184" name="Group 378"/>
          <p:cNvGrpSpPr/>
          <p:nvPr/>
        </p:nvGrpSpPr>
        <p:grpSpPr>
          <a:xfrm>
            <a:off x="3825143" y="4090966"/>
            <a:ext cx="1175442" cy="324825"/>
            <a:chOff x="74635" y="130399"/>
            <a:chExt cx="1175439" cy="789144"/>
          </a:xfrm>
        </p:grpSpPr>
        <p:pic>
          <p:nvPicPr>
            <p:cNvPr id="185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86" name="Shape 377"/>
            <p:cNvSpPr/>
            <p:nvPr/>
          </p:nvSpPr>
          <p:spPr>
            <a:xfrm>
              <a:off x="74635" y="703444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0693" y="3563149"/>
            <a:ext cx="819405" cy="786629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5080474" y="3601808"/>
            <a:ext cx="724719" cy="932636"/>
            <a:chOff x="7051432" y="4768804"/>
            <a:chExt cx="724719" cy="93263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051432" y="4768804"/>
              <a:ext cx="724719" cy="724719"/>
              <a:chOff x="1132698" y="3837918"/>
              <a:chExt cx="502920" cy="502920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2698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1758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9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0802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pic>
        <p:nvPicPr>
          <p:cNvPr id="194" name="Picture 1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2299" y="3563149"/>
            <a:ext cx="819405" cy="786629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6249764" y="4318824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99" name="Shape 541"/>
          <p:cNvSpPr/>
          <p:nvPr/>
        </p:nvSpPr>
        <p:spPr>
          <a:xfrm>
            <a:off x="2500042" y="5470174"/>
            <a:ext cx="707232" cy="707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547"/>
          <p:cNvSpPr/>
          <p:nvPr/>
        </p:nvSpPr>
        <p:spPr>
          <a:xfrm>
            <a:off x="2148016" y="6177405"/>
            <a:ext cx="1411294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 b="0"/>
            </a:pPr>
            <a:r>
              <a:rPr lang="de-DE" sz="1200" b="0" dirty="0">
                <a:latin typeface="Arial"/>
                <a:cs typeface="Arial"/>
              </a:rPr>
              <a:t>Cloud Foundry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Node.js Buildpack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Web App Resources</a:t>
            </a:r>
          </a:p>
        </p:txBody>
      </p:sp>
      <p:pic>
        <p:nvPicPr>
          <p:cNvPr id="201" name="i_js_5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19057" y="5607728"/>
            <a:ext cx="491134" cy="491134"/>
          </a:xfrm>
          <a:prstGeom prst="rect">
            <a:avLst/>
          </a:prstGeom>
          <a:ln w="3175">
            <a:miter lim="400000"/>
          </a:ln>
        </p:spPr>
      </p:pic>
      <p:cxnSp>
        <p:nvCxnSpPr>
          <p:cNvPr id="206" name="Straight Connector 205"/>
          <p:cNvCxnSpPr>
            <a:cxnSpLocks/>
            <a:endCxn id="187" idx="1"/>
          </p:cNvCxnSpPr>
          <p:nvPr/>
        </p:nvCxnSpPr>
        <p:spPr>
          <a:xfrm flipV="1">
            <a:off x="3196966" y="3956464"/>
            <a:ext cx="763727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TextBox 206"/>
          <p:cNvSpPr txBox="1"/>
          <p:nvPr/>
        </p:nvSpPr>
        <p:spPr>
          <a:xfrm>
            <a:off x="3978020" y="2878748"/>
            <a:ext cx="1977513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Functions API</a:t>
            </a:r>
          </a:p>
        </p:txBody>
      </p:sp>
      <p:cxnSp>
        <p:nvCxnSpPr>
          <p:cNvPr id="208" name="Straight Connector 207"/>
          <p:cNvCxnSpPr>
            <a:cxnSpLocks/>
          </p:cNvCxnSpPr>
          <p:nvPr/>
        </p:nvCxnSpPr>
        <p:spPr>
          <a:xfrm>
            <a:off x="8566562" y="5087102"/>
            <a:ext cx="0" cy="736688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/>
          <p:cNvCxnSpPr>
            <a:cxnSpLocks/>
            <a:stCxn id="191" idx="2"/>
            <a:endCxn id="187" idx="3"/>
          </p:cNvCxnSpPr>
          <p:nvPr/>
        </p:nvCxnSpPr>
        <p:spPr>
          <a:xfrm flipH="1" flipV="1">
            <a:off x="4780098" y="3956464"/>
            <a:ext cx="30037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66E030FF-10BA-3E4A-9604-7ADABD19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5751708"/>
            <a:ext cx="376444" cy="468464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922166-BCEA-2342-A0C7-D9B6D48E76B5}"/>
              </a:ext>
            </a:extLst>
          </p:cNvPr>
          <p:cNvCxnSpPr>
            <a:cxnSpLocks/>
            <a:stCxn id="194" idx="1"/>
            <a:endCxn id="191" idx="6"/>
          </p:cNvCxnSpPr>
          <p:nvPr/>
        </p:nvCxnSpPr>
        <p:spPr>
          <a:xfrm flipH="1">
            <a:off x="5805193" y="3956464"/>
            <a:ext cx="65710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A3AC09A-2568-7A40-8619-27C921ACE99B}"/>
              </a:ext>
            </a:extLst>
          </p:cNvPr>
          <p:cNvCxnSpPr>
            <a:cxnSpLocks/>
            <a:endCxn id="194" idx="3"/>
          </p:cNvCxnSpPr>
          <p:nvPr/>
        </p:nvCxnSpPr>
        <p:spPr>
          <a:xfrm flipH="1">
            <a:off x="7281704" y="3956464"/>
            <a:ext cx="714636" cy="0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C80F502-9384-CB47-BE5F-B15677F163F5}"/>
              </a:ext>
            </a:extLst>
          </p:cNvPr>
          <p:cNvSpPr txBox="1"/>
          <p:nvPr/>
        </p:nvSpPr>
        <p:spPr>
          <a:xfrm>
            <a:off x="6141856" y="2861567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Service API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49DDE7D-2EFF-7541-B9F7-19BEEA5515BE}"/>
              </a:ext>
            </a:extLst>
          </p:cNvPr>
          <p:cNvSpPr txBox="1"/>
          <p:nvPr/>
        </p:nvSpPr>
        <p:spPr>
          <a:xfrm>
            <a:off x="2200797" y="4754267"/>
            <a:ext cx="1361465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Server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073A3D8-220E-7144-A600-F0641A71F37F}"/>
              </a:ext>
            </a:extLst>
          </p:cNvPr>
          <p:cNvSpPr txBox="1"/>
          <p:nvPr/>
        </p:nvSpPr>
        <p:spPr>
          <a:xfrm>
            <a:off x="2147306" y="2877044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sz="1400" b="1" dirty="0"/>
              <a:t>Web App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4BD00C3-AD29-1848-B72C-ABB297C80A44}"/>
              </a:ext>
            </a:extLst>
          </p:cNvPr>
          <p:cNvSpPr txBox="1"/>
          <p:nvPr/>
        </p:nvSpPr>
        <p:spPr>
          <a:xfrm>
            <a:off x="7847948" y="1786580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/>
              <a:t>Scores Service</a:t>
            </a:r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2CBB9EC6-1F4D-A544-B955-509A162728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571" y="2106893"/>
            <a:ext cx="990895" cy="990895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A5D267-4395-9C48-8B25-87844AB53687}"/>
              </a:ext>
            </a:extLst>
          </p:cNvPr>
          <p:cNvCxnSpPr>
            <a:cxnSpLocks/>
          </p:cNvCxnSpPr>
          <p:nvPr/>
        </p:nvCxnSpPr>
        <p:spPr>
          <a:xfrm flipV="1">
            <a:off x="8565013" y="3028324"/>
            <a:ext cx="0" cy="454029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A942E01-9F5A-F646-B3ED-A608F871CF24}"/>
              </a:ext>
            </a:extLst>
          </p:cNvPr>
          <p:cNvSpPr txBox="1"/>
          <p:nvPr/>
        </p:nvSpPr>
        <p:spPr>
          <a:xfrm>
            <a:off x="7786359" y="3200635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 UI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02BB94C-F70C-5E4B-94D9-B69FE9F302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7" y="2037452"/>
            <a:ext cx="838018" cy="838018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A8E957C-3AA4-2547-B191-BA32AA3F3AF2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1048014" y="2725201"/>
            <a:ext cx="1109590" cy="1287507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BE986ED-64D7-A046-BE28-021C8C920B48}"/>
              </a:ext>
            </a:extLst>
          </p:cNvPr>
          <p:cNvCxnSpPr>
            <a:cxnSpLocks/>
            <a:endCxn id="132" idx="1"/>
          </p:cNvCxnSpPr>
          <p:nvPr/>
        </p:nvCxnSpPr>
        <p:spPr>
          <a:xfrm flipV="1">
            <a:off x="1048014" y="1146812"/>
            <a:ext cx="1125056" cy="1104652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E1453EF-7DB3-E54F-9665-9C837DE98445}"/>
              </a:ext>
            </a:extLst>
          </p:cNvPr>
          <p:cNvCxnSpPr>
            <a:cxnSpLocks/>
          </p:cNvCxnSpPr>
          <p:nvPr/>
        </p:nvCxnSpPr>
        <p:spPr>
          <a:xfrm>
            <a:off x="1168055" y="2442498"/>
            <a:ext cx="6714570" cy="0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F20B3218-9CCE-2145-9963-A12E6849F8D1}"/>
              </a:ext>
            </a:extLst>
          </p:cNvPr>
          <p:cNvSpPr txBox="1"/>
          <p:nvPr/>
        </p:nvSpPr>
        <p:spPr>
          <a:xfrm>
            <a:off x="2525878" y="185503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link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2942C70-4F7F-BB41-A5A2-DABAE9CFA331}"/>
              </a:ext>
            </a:extLst>
          </p:cNvPr>
          <p:cNvSpPr txBox="1"/>
          <p:nvPr/>
        </p:nvSpPr>
        <p:spPr>
          <a:xfrm>
            <a:off x="738553" y="1638132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3C1C38B-9338-6F4F-B2D5-BD83A6070AEC}"/>
              </a:ext>
            </a:extLst>
          </p:cNvPr>
          <p:cNvSpPr txBox="1"/>
          <p:nvPr/>
        </p:nvSpPr>
        <p:spPr>
          <a:xfrm>
            <a:off x="924195" y="2184671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44253DC-9D16-6148-8775-F290DB495E5E}"/>
              </a:ext>
            </a:extLst>
          </p:cNvPr>
          <p:cNvSpPr txBox="1"/>
          <p:nvPr/>
        </p:nvSpPr>
        <p:spPr>
          <a:xfrm>
            <a:off x="904224" y="277292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206415682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DD3A4E38-E7B5-F444-A041-B81D31F9BE1A}"/>
              </a:ext>
            </a:extLst>
          </p:cNvPr>
          <p:cNvSpPr/>
          <p:nvPr/>
        </p:nvSpPr>
        <p:spPr>
          <a:xfrm>
            <a:off x="7766704" y="1755714"/>
            <a:ext cx="1748488" cy="5288302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C097F3C-09AD-4C48-89F5-8F6682E2A9C7}"/>
              </a:ext>
            </a:extLst>
          </p:cNvPr>
          <p:cNvSpPr/>
          <p:nvPr/>
        </p:nvSpPr>
        <p:spPr>
          <a:xfrm>
            <a:off x="7882625" y="2092345"/>
            <a:ext cx="1461051" cy="1427487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4F70669-E49F-6042-AC95-A1CF22FC2F0E}"/>
              </a:ext>
            </a:extLst>
          </p:cNvPr>
          <p:cNvSpPr/>
          <p:nvPr/>
        </p:nvSpPr>
        <p:spPr>
          <a:xfrm>
            <a:off x="2173070" y="673075"/>
            <a:ext cx="1461051" cy="947474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3EF6D8D-E093-9C43-8F06-6465AF5A1A76}"/>
              </a:ext>
            </a:extLst>
          </p:cNvPr>
          <p:cNvCxnSpPr>
            <a:cxnSpLocks/>
            <a:stCxn id="132" idx="2"/>
            <a:endCxn id="104" idx="0"/>
          </p:cNvCxnSpPr>
          <p:nvPr/>
        </p:nvCxnSpPr>
        <p:spPr>
          <a:xfrm flipH="1">
            <a:off x="2897684" y="1620549"/>
            <a:ext cx="5912" cy="2048795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16C123A-D118-B348-B68E-4541B0A407FB}"/>
              </a:ext>
            </a:extLst>
          </p:cNvPr>
          <p:cNvSpPr/>
          <p:nvPr/>
        </p:nvSpPr>
        <p:spPr>
          <a:xfrm>
            <a:off x="2042204" y="2740391"/>
            <a:ext cx="1740248" cy="4338177"/>
          </a:xfrm>
          <a:prstGeom prst="rect">
            <a:avLst/>
          </a:prstGeom>
          <a:solidFill>
            <a:schemeClr val="accent1">
              <a:lumMod val="20000"/>
              <a:lumOff val="80000"/>
              <a:alpha val="23000"/>
            </a:scheme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AC6BC2D-6C06-F541-9BC0-006845DF1EA7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>
            <a:off x="2881530" y="4270893"/>
            <a:ext cx="14876" cy="747387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9D06888-A322-F944-B8CD-1354DB6E9863}"/>
              </a:ext>
            </a:extLst>
          </p:cNvPr>
          <p:cNvSpPr/>
          <p:nvPr/>
        </p:nvSpPr>
        <p:spPr>
          <a:xfrm>
            <a:off x="2157604" y="3340537"/>
            <a:ext cx="1462598" cy="1344341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6F860F7-F7BF-E549-968B-81EB1B326379}"/>
              </a:ext>
            </a:extLst>
          </p:cNvPr>
          <p:cNvSpPr/>
          <p:nvPr/>
        </p:nvSpPr>
        <p:spPr>
          <a:xfrm>
            <a:off x="6186048" y="2725201"/>
            <a:ext cx="1387724" cy="4318814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568BAA-8263-FC4A-AB69-A9AE503EA338}"/>
              </a:ext>
            </a:extLst>
          </p:cNvPr>
          <p:cNvSpPr/>
          <p:nvPr/>
        </p:nvSpPr>
        <p:spPr>
          <a:xfrm>
            <a:off x="3878790" y="2725201"/>
            <a:ext cx="2118018" cy="4338177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82" y="3882193"/>
            <a:ext cx="376444" cy="46846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62939E0-A05A-3A44-9ADE-6B594560263B}"/>
              </a:ext>
            </a:extLst>
          </p:cNvPr>
          <p:cNvSpPr/>
          <p:nvPr/>
        </p:nvSpPr>
        <p:spPr>
          <a:xfrm>
            <a:off x="2125712" y="4989942"/>
            <a:ext cx="1511646" cy="1913288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7860990" y="3557889"/>
            <a:ext cx="1411144" cy="1261229"/>
            <a:chOff x="1818501" y="1938383"/>
            <a:chExt cx="1411144" cy="1261229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55399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3669344"/>
            <a:ext cx="803034" cy="701972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2233830" y="4270893"/>
            <a:ext cx="132515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</a:t>
            </a:r>
            <a:b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</a:b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Client</a:t>
            </a:r>
          </a:p>
        </p:txBody>
      </p:sp>
      <p:sp>
        <p:nvSpPr>
          <p:cNvPr id="111" name="Shape 63"/>
          <p:cNvSpPr/>
          <p:nvPr/>
        </p:nvSpPr>
        <p:spPr>
          <a:xfrm>
            <a:off x="214871" y="407780"/>
            <a:ext cx="8207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Browser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2212507" y="407780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752010" y="407780"/>
            <a:ext cx="1079" cy="64954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7390" y="336826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1493" y="5869966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7936348" y="6639217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856032"/>
            <a:ext cx="803034" cy="701972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2326267" y="654835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184" name="Group 378"/>
          <p:cNvGrpSpPr/>
          <p:nvPr/>
        </p:nvGrpSpPr>
        <p:grpSpPr>
          <a:xfrm>
            <a:off x="3825143" y="4090966"/>
            <a:ext cx="1175442" cy="324825"/>
            <a:chOff x="74635" y="130399"/>
            <a:chExt cx="1175439" cy="789144"/>
          </a:xfrm>
        </p:grpSpPr>
        <p:pic>
          <p:nvPicPr>
            <p:cNvPr id="185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86" name="Shape 377"/>
            <p:cNvSpPr/>
            <p:nvPr/>
          </p:nvSpPr>
          <p:spPr>
            <a:xfrm>
              <a:off x="74635" y="703444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0693" y="3563149"/>
            <a:ext cx="819405" cy="786629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5080474" y="3601808"/>
            <a:ext cx="724719" cy="932636"/>
            <a:chOff x="7051432" y="4768804"/>
            <a:chExt cx="724719" cy="93263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051432" y="4768804"/>
              <a:ext cx="724719" cy="724719"/>
              <a:chOff x="1132698" y="3837918"/>
              <a:chExt cx="502920" cy="502920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2698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1758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9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0802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pic>
        <p:nvPicPr>
          <p:cNvPr id="194" name="Picture 1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2299" y="3563149"/>
            <a:ext cx="819405" cy="786629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6249764" y="4318824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99" name="Shape 541"/>
          <p:cNvSpPr/>
          <p:nvPr/>
        </p:nvSpPr>
        <p:spPr>
          <a:xfrm>
            <a:off x="2500042" y="5470174"/>
            <a:ext cx="707232" cy="707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547"/>
          <p:cNvSpPr/>
          <p:nvPr/>
        </p:nvSpPr>
        <p:spPr>
          <a:xfrm>
            <a:off x="2148016" y="6177405"/>
            <a:ext cx="1411294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 b="0"/>
            </a:pPr>
            <a:r>
              <a:rPr lang="de-DE" sz="1200" b="0" dirty="0">
                <a:latin typeface="Arial"/>
                <a:cs typeface="Arial"/>
              </a:rPr>
              <a:t>Cloud Foundry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Node.js Buildpack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Web App Resources</a:t>
            </a:r>
          </a:p>
        </p:txBody>
      </p:sp>
      <p:pic>
        <p:nvPicPr>
          <p:cNvPr id="201" name="i_js_5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19057" y="5607728"/>
            <a:ext cx="491134" cy="491134"/>
          </a:xfrm>
          <a:prstGeom prst="rect">
            <a:avLst/>
          </a:prstGeom>
          <a:ln w="3175">
            <a:miter lim="400000"/>
          </a:ln>
        </p:spPr>
      </p:pic>
      <p:cxnSp>
        <p:nvCxnSpPr>
          <p:cNvPr id="206" name="Straight Connector 205"/>
          <p:cNvCxnSpPr>
            <a:cxnSpLocks/>
            <a:endCxn id="187" idx="1"/>
          </p:cNvCxnSpPr>
          <p:nvPr/>
        </p:nvCxnSpPr>
        <p:spPr>
          <a:xfrm flipV="1">
            <a:off x="3196966" y="3956464"/>
            <a:ext cx="763727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TextBox 206"/>
          <p:cNvSpPr txBox="1"/>
          <p:nvPr/>
        </p:nvSpPr>
        <p:spPr>
          <a:xfrm>
            <a:off x="3978020" y="2878748"/>
            <a:ext cx="1977513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Functions API</a:t>
            </a:r>
          </a:p>
        </p:txBody>
      </p:sp>
      <p:cxnSp>
        <p:nvCxnSpPr>
          <p:cNvPr id="208" name="Straight Connector 207"/>
          <p:cNvCxnSpPr>
            <a:cxnSpLocks/>
          </p:cNvCxnSpPr>
          <p:nvPr/>
        </p:nvCxnSpPr>
        <p:spPr>
          <a:xfrm>
            <a:off x="8566562" y="5087102"/>
            <a:ext cx="0" cy="736688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/>
          <p:cNvCxnSpPr>
            <a:cxnSpLocks/>
            <a:stCxn id="191" idx="2"/>
            <a:endCxn id="187" idx="3"/>
          </p:cNvCxnSpPr>
          <p:nvPr/>
        </p:nvCxnSpPr>
        <p:spPr>
          <a:xfrm flipH="1" flipV="1">
            <a:off x="4780098" y="3956464"/>
            <a:ext cx="30037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66E030FF-10BA-3E4A-9604-7ADABD19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5751708"/>
            <a:ext cx="376444" cy="468464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922166-BCEA-2342-A0C7-D9B6D48E76B5}"/>
              </a:ext>
            </a:extLst>
          </p:cNvPr>
          <p:cNvCxnSpPr>
            <a:cxnSpLocks/>
            <a:stCxn id="194" idx="1"/>
            <a:endCxn id="191" idx="6"/>
          </p:cNvCxnSpPr>
          <p:nvPr/>
        </p:nvCxnSpPr>
        <p:spPr>
          <a:xfrm flipH="1">
            <a:off x="5805193" y="3956464"/>
            <a:ext cx="65710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A3AC09A-2568-7A40-8619-27C921ACE99B}"/>
              </a:ext>
            </a:extLst>
          </p:cNvPr>
          <p:cNvCxnSpPr>
            <a:cxnSpLocks/>
            <a:endCxn id="194" idx="3"/>
          </p:cNvCxnSpPr>
          <p:nvPr/>
        </p:nvCxnSpPr>
        <p:spPr>
          <a:xfrm flipH="1">
            <a:off x="7281704" y="3956464"/>
            <a:ext cx="714636" cy="0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C80F502-9384-CB47-BE5F-B15677F163F5}"/>
              </a:ext>
            </a:extLst>
          </p:cNvPr>
          <p:cNvSpPr txBox="1"/>
          <p:nvPr/>
        </p:nvSpPr>
        <p:spPr>
          <a:xfrm>
            <a:off x="6141856" y="2861567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Service API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49DDE7D-2EFF-7541-B9F7-19BEEA5515BE}"/>
              </a:ext>
            </a:extLst>
          </p:cNvPr>
          <p:cNvSpPr txBox="1"/>
          <p:nvPr/>
        </p:nvSpPr>
        <p:spPr>
          <a:xfrm>
            <a:off x="2200797" y="4754267"/>
            <a:ext cx="1361465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Server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073A3D8-220E-7144-A600-F0641A71F37F}"/>
              </a:ext>
            </a:extLst>
          </p:cNvPr>
          <p:cNvSpPr txBox="1"/>
          <p:nvPr/>
        </p:nvSpPr>
        <p:spPr>
          <a:xfrm>
            <a:off x="2147306" y="2877044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sz="1400" b="1" dirty="0"/>
              <a:t>Web App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4BD00C3-AD29-1848-B72C-ABB297C80A44}"/>
              </a:ext>
            </a:extLst>
          </p:cNvPr>
          <p:cNvSpPr txBox="1"/>
          <p:nvPr/>
        </p:nvSpPr>
        <p:spPr>
          <a:xfrm>
            <a:off x="7847948" y="1786580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/>
              <a:t>Scores Service</a:t>
            </a:r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2CBB9EC6-1F4D-A544-B955-509A162728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571" y="2106893"/>
            <a:ext cx="990895" cy="990895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A5D267-4395-9C48-8B25-87844AB53687}"/>
              </a:ext>
            </a:extLst>
          </p:cNvPr>
          <p:cNvCxnSpPr>
            <a:cxnSpLocks/>
          </p:cNvCxnSpPr>
          <p:nvPr/>
        </p:nvCxnSpPr>
        <p:spPr>
          <a:xfrm flipV="1">
            <a:off x="8565013" y="3028324"/>
            <a:ext cx="0" cy="454029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A942E01-9F5A-F646-B3ED-A608F871CF24}"/>
              </a:ext>
            </a:extLst>
          </p:cNvPr>
          <p:cNvSpPr txBox="1"/>
          <p:nvPr/>
        </p:nvSpPr>
        <p:spPr>
          <a:xfrm>
            <a:off x="7786359" y="3200635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 UI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02BB94C-F70C-5E4B-94D9-B69FE9F302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7" y="2037452"/>
            <a:ext cx="838018" cy="838018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A8E957C-3AA4-2547-B191-BA32AA3F3AF2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1048014" y="2725201"/>
            <a:ext cx="1109590" cy="1287507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BE986ED-64D7-A046-BE28-021C8C920B48}"/>
              </a:ext>
            </a:extLst>
          </p:cNvPr>
          <p:cNvCxnSpPr>
            <a:cxnSpLocks/>
            <a:endCxn id="132" idx="1"/>
          </p:cNvCxnSpPr>
          <p:nvPr/>
        </p:nvCxnSpPr>
        <p:spPr>
          <a:xfrm flipV="1">
            <a:off x="1048014" y="1146812"/>
            <a:ext cx="1125056" cy="1104652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E1453EF-7DB3-E54F-9665-9C837DE98445}"/>
              </a:ext>
            </a:extLst>
          </p:cNvPr>
          <p:cNvCxnSpPr>
            <a:cxnSpLocks/>
          </p:cNvCxnSpPr>
          <p:nvPr/>
        </p:nvCxnSpPr>
        <p:spPr>
          <a:xfrm>
            <a:off x="1168055" y="2442498"/>
            <a:ext cx="6714570" cy="0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F20B3218-9CCE-2145-9963-A12E6849F8D1}"/>
              </a:ext>
            </a:extLst>
          </p:cNvPr>
          <p:cNvSpPr txBox="1"/>
          <p:nvPr/>
        </p:nvSpPr>
        <p:spPr>
          <a:xfrm>
            <a:off x="2525878" y="185503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link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7F0C94-1AA0-1142-B814-A0B56C12F7AE}"/>
              </a:ext>
            </a:extLst>
          </p:cNvPr>
          <p:cNvSpPr/>
          <p:nvPr/>
        </p:nvSpPr>
        <p:spPr>
          <a:xfrm>
            <a:off x="7680623" y="1660896"/>
            <a:ext cx="1928534" cy="5518501"/>
          </a:xfrm>
          <a:prstGeom prst="rect">
            <a:avLst/>
          </a:prstGeom>
          <a:noFill/>
          <a:ln w="889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63DAE306-87BE-DC43-AD20-7EEF4394EF2D}"/>
              </a:ext>
            </a:extLst>
          </p:cNvPr>
          <p:cNvSpPr/>
          <p:nvPr/>
        </p:nvSpPr>
        <p:spPr>
          <a:xfrm>
            <a:off x="4946722" y="1558003"/>
            <a:ext cx="2244738" cy="466985"/>
          </a:xfrm>
          <a:prstGeom prst="wedgeRoundRectCallout">
            <a:avLst>
              <a:gd name="adj1" fmla="val 67958"/>
              <a:gd name="adj2" fmla="val 63978"/>
              <a:gd name="adj3" fmla="val 16667"/>
            </a:avLst>
          </a:prstGeom>
          <a:solidFill>
            <a:schemeClr val="bg2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33B23-79D2-8C45-85BC-26BA3EBE5E09}"/>
              </a:ext>
            </a:extLst>
          </p:cNvPr>
          <p:cNvSpPr txBox="1"/>
          <p:nvPr/>
        </p:nvSpPr>
        <p:spPr>
          <a:xfrm>
            <a:off x="5040687" y="1537469"/>
            <a:ext cx="2140810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You are here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F7CBF41-809E-E246-9424-6E940E6F0F01}"/>
              </a:ext>
            </a:extLst>
          </p:cNvPr>
          <p:cNvSpPr txBox="1"/>
          <p:nvPr/>
        </p:nvSpPr>
        <p:spPr>
          <a:xfrm>
            <a:off x="738553" y="1638132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241D4CE-929F-D243-9A44-1D0138E4A79E}"/>
              </a:ext>
            </a:extLst>
          </p:cNvPr>
          <p:cNvSpPr txBox="1"/>
          <p:nvPr/>
        </p:nvSpPr>
        <p:spPr>
          <a:xfrm>
            <a:off x="924195" y="2184671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6BA1A68-812A-9342-8B07-D0FC0DD29AB1}"/>
              </a:ext>
            </a:extLst>
          </p:cNvPr>
          <p:cNvSpPr txBox="1"/>
          <p:nvPr/>
        </p:nvSpPr>
        <p:spPr>
          <a:xfrm>
            <a:off x="904224" y="277292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363847237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DD3A4E38-E7B5-F444-A041-B81D31F9BE1A}"/>
              </a:ext>
            </a:extLst>
          </p:cNvPr>
          <p:cNvSpPr/>
          <p:nvPr/>
        </p:nvSpPr>
        <p:spPr>
          <a:xfrm>
            <a:off x="2469490" y="1511559"/>
            <a:ext cx="6625773" cy="2248678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E1453EF-7DB3-E54F-9665-9C837DE98445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1168055" y="2442498"/>
            <a:ext cx="6997114" cy="0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CE881D18-4919-AC4A-8C4E-67FC23695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574" y="2403151"/>
            <a:ext cx="376444" cy="468464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3C097F3C-09AD-4C48-89F5-8F6682E2A9C7}"/>
              </a:ext>
            </a:extLst>
          </p:cNvPr>
          <p:cNvSpPr/>
          <p:nvPr/>
        </p:nvSpPr>
        <p:spPr>
          <a:xfrm>
            <a:off x="2628605" y="2022904"/>
            <a:ext cx="1461051" cy="1427487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259" y="2458282"/>
            <a:ext cx="376444" cy="468464"/>
          </a:xfrm>
          <a:prstGeom prst="rect">
            <a:avLst/>
          </a:prstGeom>
        </p:spPr>
      </p:pic>
      <p:grpSp>
        <p:nvGrpSpPr>
          <p:cNvPr id="96" name="Group 95"/>
          <p:cNvGrpSpPr/>
          <p:nvPr/>
        </p:nvGrpSpPr>
        <p:grpSpPr>
          <a:xfrm>
            <a:off x="4339667" y="2133978"/>
            <a:ext cx="1411144" cy="1261229"/>
            <a:chOff x="1818501" y="1938383"/>
            <a:chExt cx="1411144" cy="1261229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55399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sp>
        <p:nvSpPr>
          <p:cNvPr id="111" name="Shape 63"/>
          <p:cNvSpPr/>
          <p:nvPr/>
        </p:nvSpPr>
        <p:spPr>
          <a:xfrm>
            <a:off x="214871" y="407780"/>
            <a:ext cx="8207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Browser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2212507" y="407780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752010" y="407780"/>
            <a:ext cx="1079" cy="64954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390" y="336826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773" y="2083646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7896361" y="2764333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4BD00C3-AD29-1848-B72C-ABB297C80A44}"/>
              </a:ext>
            </a:extLst>
          </p:cNvPr>
          <p:cNvSpPr txBox="1"/>
          <p:nvPr/>
        </p:nvSpPr>
        <p:spPr>
          <a:xfrm>
            <a:off x="2532339" y="1543842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2CBB9EC6-1F4D-A544-B955-509A162728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551" y="2037452"/>
            <a:ext cx="990895" cy="990895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A5D267-4395-9C48-8B25-87844AB53687}"/>
              </a:ext>
            </a:extLst>
          </p:cNvPr>
          <p:cNvCxnSpPr>
            <a:cxnSpLocks/>
          </p:cNvCxnSpPr>
          <p:nvPr/>
        </p:nvCxnSpPr>
        <p:spPr>
          <a:xfrm flipV="1">
            <a:off x="3310993" y="2958883"/>
            <a:ext cx="0" cy="454029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A942E01-9F5A-F646-B3ED-A608F871CF24}"/>
              </a:ext>
            </a:extLst>
          </p:cNvPr>
          <p:cNvSpPr txBox="1"/>
          <p:nvPr/>
        </p:nvSpPr>
        <p:spPr>
          <a:xfrm>
            <a:off x="2532339" y="3131194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 UI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02BB94C-F70C-5E4B-94D9-B69FE9F302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7" y="2037452"/>
            <a:ext cx="838018" cy="838018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C9D555A-9361-8C4D-B121-23370991E14A}"/>
              </a:ext>
            </a:extLst>
          </p:cNvPr>
          <p:cNvSpPr txBox="1"/>
          <p:nvPr/>
        </p:nvSpPr>
        <p:spPr>
          <a:xfrm>
            <a:off x="6140588" y="2841209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Alias Cloudant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0E7372C8-1262-6840-B431-DDDFC6657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5169" y="2093681"/>
            <a:ext cx="697633" cy="69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0877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DD3A4E38-E7B5-F444-A041-B81D31F9BE1A}"/>
              </a:ext>
            </a:extLst>
          </p:cNvPr>
          <p:cNvSpPr/>
          <p:nvPr/>
        </p:nvSpPr>
        <p:spPr>
          <a:xfrm>
            <a:off x="7766704" y="1755714"/>
            <a:ext cx="1748488" cy="5288302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C097F3C-09AD-4C48-89F5-8F6682E2A9C7}"/>
              </a:ext>
            </a:extLst>
          </p:cNvPr>
          <p:cNvSpPr/>
          <p:nvPr/>
        </p:nvSpPr>
        <p:spPr>
          <a:xfrm>
            <a:off x="7882625" y="2092345"/>
            <a:ext cx="1461051" cy="1427487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4F70669-E49F-6042-AC95-A1CF22FC2F0E}"/>
              </a:ext>
            </a:extLst>
          </p:cNvPr>
          <p:cNvSpPr/>
          <p:nvPr/>
        </p:nvSpPr>
        <p:spPr>
          <a:xfrm>
            <a:off x="2173070" y="673075"/>
            <a:ext cx="1461051" cy="947474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3EF6D8D-E093-9C43-8F06-6465AF5A1A76}"/>
              </a:ext>
            </a:extLst>
          </p:cNvPr>
          <p:cNvCxnSpPr>
            <a:cxnSpLocks/>
            <a:stCxn id="132" idx="2"/>
            <a:endCxn id="104" idx="0"/>
          </p:cNvCxnSpPr>
          <p:nvPr/>
        </p:nvCxnSpPr>
        <p:spPr>
          <a:xfrm flipH="1">
            <a:off x="2897684" y="1620549"/>
            <a:ext cx="5912" cy="2048795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16C123A-D118-B348-B68E-4541B0A407FB}"/>
              </a:ext>
            </a:extLst>
          </p:cNvPr>
          <p:cNvSpPr/>
          <p:nvPr/>
        </p:nvSpPr>
        <p:spPr>
          <a:xfrm>
            <a:off x="2042204" y="2740391"/>
            <a:ext cx="1740248" cy="4338177"/>
          </a:xfrm>
          <a:prstGeom prst="rect">
            <a:avLst/>
          </a:prstGeom>
          <a:solidFill>
            <a:schemeClr val="accent1">
              <a:lumMod val="20000"/>
              <a:lumOff val="80000"/>
              <a:alpha val="23000"/>
            </a:scheme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AC6BC2D-6C06-F541-9BC0-006845DF1EA7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>
            <a:off x="2881530" y="4270893"/>
            <a:ext cx="14876" cy="747387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9D06888-A322-F944-B8CD-1354DB6E9863}"/>
              </a:ext>
            </a:extLst>
          </p:cNvPr>
          <p:cNvSpPr/>
          <p:nvPr/>
        </p:nvSpPr>
        <p:spPr>
          <a:xfrm>
            <a:off x="2157604" y="3340537"/>
            <a:ext cx="1462598" cy="1344341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6F860F7-F7BF-E549-968B-81EB1B326379}"/>
              </a:ext>
            </a:extLst>
          </p:cNvPr>
          <p:cNvSpPr/>
          <p:nvPr/>
        </p:nvSpPr>
        <p:spPr>
          <a:xfrm>
            <a:off x="6186048" y="2725201"/>
            <a:ext cx="1387724" cy="4318814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568BAA-8263-FC4A-AB69-A9AE503EA338}"/>
              </a:ext>
            </a:extLst>
          </p:cNvPr>
          <p:cNvSpPr/>
          <p:nvPr/>
        </p:nvSpPr>
        <p:spPr>
          <a:xfrm>
            <a:off x="3878790" y="2725201"/>
            <a:ext cx="2118018" cy="4338177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82" y="3882193"/>
            <a:ext cx="376444" cy="46846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62939E0-A05A-3A44-9ADE-6B594560263B}"/>
              </a:ext>
            </a:extLst>
          </p:cNvPr>
          <p:cNvSpPr/>
          <p:nvPr/>
        </p:nvSpPr>
        <p:spPr>
          <a:xfrm>
            <a:off x="2125712" y="4989942"/>
            <a:ext cx="1511646" cy="1913288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7860990" y="3557889"/>
            <a:ext cx="1411144" cy="1261229"/>
            <a:chOff x="1818501" y="1938383"/>
            <a:chExt cx="1411144" cy="1261229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55399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3669344"/>
            <a:ext cx="803034" cy="701972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2233830" y="4270893"/>
            <a:ext cx="132515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</a:t>
            </a:r>
            <a:b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</a:b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Client</a:t>
            </a:r>
          </a:p>
        </p:txBody>
      </p:sp>
      <p:sp>
        <p:nvSpPr>
          <p:cNvPr id="111" name="Shape 63"/>
          <p:cNvSpPr/>
          <p:nvPr/>
        </p:nvSpPr>
        <p:spPr>
          <a:xfrm>
            <a:off x="214871" y="407780"/>
            <a:ext cx="8207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Browser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2212507" y="407780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752010" y="407780"/>
            <a:ext cx="1079" cy="64954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7390" y="336826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1493" y="5869966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7936348" y="6639217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856032"/>
            <a:ext cx="803034" cy="701972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2326267" y="654835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184" name="Group 378"/>
          <p:cNvGrpSpPr/>
          <p:nvPr/>
        </p:nvGrpSpPr>
        <p:grpSpPr>
          <a:xfrm>
            <a:off x="3825143" y="4090966"/>
            <a:ext cx="1175442" cy="324825"/>
            <a:chOff x="74635" y="130399"/>
            <a:chExt cx="1175439" cy="789144"/>
          </a:xfrm>
        </p:grpSpPr>
        <p:pic>
          <p:nvPicPr>
            <p:cNvPr id="185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86" name="Shape 377"/>
            <p:cNvSpPr/>
            <p:nvPr/>
          </p:nvSpPr>
          <p:spPr>
            <a:xfrm>
              <a:off x="74635" y="703444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0693" y="3563149"/>
            <a:ext cx="819405" cy="786629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5080474" y="3601808"/>
            <a:ext cx="724719" cy="932636"/>
            <a:chOff x="7051432" y="4768804"/>
            <a:chExt cx="724719" cy="93263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051432" y="4768804"/>
              <a:ext cx="724719" cy="724719"/>
              <a:chOff x="1132698" y="3837918"/>
              <a:chExt cx="502920" cy="502920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2698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1758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9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0802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pic>
        <p:nvPicPr>
          <p:cNvPr id="194" name="Picture 1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2299" y="3563149"/>
            <a:ext cx="819405" cy="786629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6249764" y="4318824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99" name="Shape 541"/>
          <p:cNvSpPr/>
          <p:nvPr/>
        </p:nvSpPr>
        <p:spPr>
          <a:xfrm>
            <a:off x="2500042" y="5470174"/>
            <a:ext cx="707232" cy="707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547"/>
          <p:cNvSpPr/>
          <p:nvPr/>
        </p:nvSpPr>
        <p:spPr>
          <a:xfrm>
            <a:off x="2148016" y="6177405"/>
            <a:ext cx="1411294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 b="0"/>
            </a:pPr>
            <a:r>
              <a:rPr lang="de-DE" sz="1200" b="0" dirty="0">
                <a:latin typeface="Arial"/>
                <a:cs typeface="Arial"/>
              </a:rPr>
              <a:t>Cloud Foundry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Node.js Buildpack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Web App Resources</a:t>
            </a:r>
          </a:p>
        </p:txBody>
      </p:sp>
      <p:pic>
        <p:nvPicPr>
          <p:cNvPr id="201" name="i_js_5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19057" y="5607728"/>
            <a:ext cx="491134" cy="491134"/>
          </a:xfrm>
          <a:prstGeom prst="rect">
            <a:avLst/>
          </a:prstGeom>
          <a:ln w="3175">
            <a:miter lim="400000"/>
          </a:ln>
        </p:spPr>
      </p:pic>
      <p:cxnSp>
        <p:nvCxnSpPr>
          <p:cNvPr id="206" name="Straight Connector 205"/>
          <p:cNvCxnSpPr>
            <a:cxnSpLocks/>
            <a:endCxn id="187" idx="1"/>
          </p:cNvCxnSpPr>
          <p:nvPr/>
        </p:nvCxnSpPr>
        <p:spPr>
          <a:xfrm flipV="1">
            <a:off x="3196966" y="3956464"/>
            <a:ext cx="763727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TextBox 206"/>
          <p:cNvSpPr txBox="1"/>
          <p:nvPr/>
        </p:nvSpPr>
        <p:spPr>
          <a:xfrm>
            <a:off x="3978020" y="2878748"/>
            <a:ext cx="1977513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Functions API</a:t>
            </a:r>
          </a:p>
        </p:txBody>
      </p:sp>
      <p:cxnSp>
        <p:nvCxnSpPr>
          <p:cNvPr id="208" name="Straight Connector 207"/>
          <p:cNvCxnSpPr>
            <a:cxnSpLocks/>
          </p:cNvCxnSpPr>
          <p:nvPr/>
        </p:nvCxnSpPr>
        <p:spPr>
          <a:xfrm>
            <a:off x="8566562" y="5087102"/>
            <a:ext cx="0" cy="736688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/>
          <p:cNvCxnSpPr>
            <a:cxnSpLocks/>
            <a:stCxn id="191" idx="2"/>
            <a:endCxn id="187" idx="3"/>
          </p:cNvCxnSpPr>
          <p:nvPr/>
        </p:nvCxnSpPr>
        <p:spPr>
          <a:xfrm flipH="1" flipV="1">
            <a:off x="4780098" y="3956464"/>
            <a:ext cx="30037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66E030FF-10BA-3E4A-9604-7ADABD19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5751708"/>
            <a:ext cx="376444" cy="468464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922166-BCEA-2342-A0C7-D9B6D48E76B5}"/>
              </a:ext>
            </a:extLst>
          </p:cNvPr>
          <p:cNvCxnSpPr>
            <a:cxnSpLocks/>
            <a:stCxn id="194" idx="1"/>
            <a:endCxn id="191" idx="6"/>
          </p:cNvCxnSpPr>
          <p:nvPr/>
        </p:nvCxnSpPr>
        <p:spPr>
          <a:xfrm flipH="1">
            <a:off x="5805193" y="3956464"/>
            <a:ext cx="65710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A3AC09A-2568-7A40-8619-27C921ACE99B}"/>
              </a:ext>
            </a:extLst>
          </p:cNvPr>
          <p:cNvCxnSpPr>
            <a:cxnSpLocks/>
            <a:endCxn id="194" idx="3"/>
          </p:cNvCxnSpPr>
          <p:nvPr/>
        </p:nvCxnSpPr>
        <p:spPr>
          <a:xfrm flipH="1">
            <a:off x="7281704" y="3956464"/>
            <a:ext cx="714636" cy="0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C80F502-9384-CB47-BE5F-B15677F163F5}"/>
              </a:ext>
            </a:extLst>
          </p:cNvPr>
          <p:cNvSpPr txBox="1"/>
          <p:nvPr/>
        </p:nvSpPr>
        <p:spPr>
          <a:xfrm>
            <a:off x="6141856" y="2861567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Service API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49DDE7D-2EFF-7541-B9F7-19BEEA5515BE}"/>
              </a:ext>
            </a:extLst>
          </p:cNvPr>
          <p:cNvSpPr txBox="1"/>
          <p:nvPr/>
        </p:nvSpPr>
        <p:spPr>
          <a:xfrm>
            <a:off x="2200797" y="4754267"/>
            <a:ext cx="1361465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Server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073A3D8-220E-7144-A600-F0641A71F37F}"/>
              </a:ext>
            </a:extLst>
          </p:cNvPr>
          <p:cNvSpPr txBox="1"/>
          <p:nvPr/>
        </p:nvSpPr>
        <p:spPr>
          <a:xfrm>
            <a:off x="2147306" y="2877044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sz="1400" b="1" dirty="0"/>
              <a:t>Web App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4BD00C3-AD29-1848-B72C-ABB297C80A44}"/>
              </a:ext>
            </a:extLst>
          </p:cNvPr>
          <p:cNvSpPr txBox="1"/>
          <p:nvPr/>
        </p:nvSpPr>
        <p:spPr>
          <a:xfrm>
            <a:off x="7847948" y="1786580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/>
              <a:t>Scores Service</a:t>
            </a:r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2CBB9EC6-1F4D-A544-B955-509A162728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571" y="2106893"/>
            <a:ext cx="990895" cy="990895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A5D267-4395-9C48-8B25-87844AB53687}"/>
              </a:ext>
            </a:extLst>
          </p:cNvPr>
          <p:cNvCxnSpPr>
            <a:cxnSpLocks/>
          </p:cNvCxnSpPr>
          <p:nvPr/>
        </p:nvCxnSpPr>
        <p:spPr>
          <a:xfrm flipV="1">
            <a:off x="8565013" y="3028324"/>
            <a:ext cx="0" cy="454029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A942E01-9F5A-F646-B3ED-A608F871CF24}"/>
              </a:ext>
            </a:extLst>
          </p:cNvPr>
          <p:cNvSpPr txBox="1"/>
          <p:nvPr/>
        </p:nvSpPr>
        <p:spPr>
          <a:xfrm>
            <a:off x="7786359" y="3200635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 UI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02BB94C-F70C-5E4B-94D9-B69FE9F302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7" y="2037452"/>
            <a:ext cx="838018" cy="838018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A8E957C-3AA4-2547-B191-BA32AA3F3AF2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1048014" y="2725201"/>
            <a:ext cx="1109590" cy="1287507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BE986ED-64D7-A046-BE28-021C8C920B48}"/>
              </a:ext>
            </a:extLst>
          </p:cNvPr>
          <p:cNvCxnSpPr>
            <a:cxnSpLocks/>
            <a:endCxn id="132" idx="1"/>
          </p:cNvCxnSpPr>
          <p:nvPr/>
        </p:nvCxnSpPr>
        <p:spPr>
          <a:xfrm flipV="1">
            <a:off x="1048014" y="1146812"/>
            <a:ext cx="1125056" cy="1104652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E1453EF-7DB3-E54F-9665-9C837DE98445}"/>
              </a:ext>
            </a:extLst>
          </p:cNvPr>
          <p:cNvCxnSpPr>
            <a:cxnSpLocks/>
          </p:cNvCxnSpPr>
          <p:nvPr/>
        </p:nvCxnSpPr>
        <p:spPr>
          <a:xfrm>
            <a:off x="1168055" y="2442498"/>
            <a:ext cx="6714570" cy="0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F20B3218-9CCE-2145-9963-A12E6849F8D1}"/>
              </a:ext>
            </a:extLst>
          </p:cNvPr>
          <p:cNvSpPr txBox="1"/>
          <p:nvPr/>
        </p:nvSpPr>
        <p:spPr>
          <a:xfrm>
            <a:off x="2525878" y="185503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link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7F0C94-1AA0-1142-B814-A0B56C12F7AE}"/>
              </a:ext>
            </a:extLst>
          </p:cNvPr>
          <p:cNvSpPr/>
          <p:nvPr/>
        </p:nvSpPr>
        <p:spPr>
          <a:xfrm>
            <a:off x="6078051" y="2633533"/>
            <a:ext cx="1620977" cy="4541508"/>
          </a:xfrm>
          <a:prstGeom prst="rect">
            <a:avLst/>
          </a:prstGeom>
          <a:noFill/>
          <a:ln w="889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63DAE306-87BE-DC43-AD20-7EEF4394EF2D}"/>
              </a:ext>
            </a:extLst>
          </p:cNvPr>
          <p:cNvSpPr/>
          <p:nvPr/>
        </p:nvSpPr>
        <p:spPr>
          <a:xfrm>
            <a:off x="4946722" y="1558003"/>
            <a:ext cx="2244738" cy="466985"/>
          </a:xfrm>
          <a:prstGeom prst="wedgeRoundRectCallout">
            <a:avLst>
              <a:gd name="adj1" fmla="val 40129"/>
              <a:gd name="adj2" fmla="val 168668"/>
              <a:gd name="adj3" fmla="val 16667"/>
            </a:avLst>
          </a:prstGeom>
          <a:solidFill>
            <a:schemeClr val="bg2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33B23-79D2-8C45-85BC-26BA3EBE5E09}"/>
              </a:ext>
            </a:extLst>
          </p:cNvPr>
          <p:cNvSpPr txBox="1"/>
          <p:nvPr/>
        </p:nvSpPr>
        <p:spPr>
          <a:xfrm>
            <a:off x="5040687" y="1537469"/>
            <a:ext cx="2140810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You are here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6CF3AF-E59E-8546-B957-80629FF6D5D6}"/>
              </a:ext>
            </a:extLst>
          </p:cNvPr>
          <p:cNvSpPr txBox="1"/>
          <p:nvPr/>
        </p:nvSpPr>
        <p:spPr>
          <a:xfrm>
            <a:off x="738553" y="1638132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1EA37F3-23D9-7444-8208-BC61C81C897E}"/>
              </a:ext>
            </a:extLst>
          </p:cNvPr>
          <p:cNvSpPr txBox="1"/>
          <p:nvPr/>
        </p:nvSpPr>
        <p:spPr>
          <a:xfrm>
            <a:off x="924195" y="2184671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C5C9E8F-6618-2548-8398-7834573A2827}"/>
              </a:ext>
            </a:extLst>
          </p:cNvPr>
          <p:cNvSpPr txBox="1"/>
          <p:nvPr/>
        </p:nvSpPr>
        <p:spPr>
          <a:xfrm>
            <a:off x="904224" y="277292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277445324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7B05C5-2C1D-DB44-9D9A-7F7E00301E96}"/>
              </a:ext>
            </a:extLst>
          </p:cNvPr>
          <p:cNvSpPr/>
          <p:nvPr/>
        </p:nvSpPr>
        <p:spPr>
          <a:xfrm>
            <a:off x="4777002" y="2584416"/>
            <a:ext cx="1704907" cy="4318815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8AA1CE-8102-674A-92C3-1386253E18E6}"/>
              </a:ext>
            </a:extLst>
          </p:cNvPr>
          <p:cNvSpPr/>
          <p:nvPr/>
        </p:nvSpPr>
        <p:spPr>
          <a:xfrm>
            <a:off x="2210593" y="2584416"/>
            <a:ext cx="1516800" cy="4318814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43911-CDE4-2949-82BB-44B246E8A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880" y="3741409"/>
            <a:ext cx="376444" cy="46846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1D61CDD-BEAE-064B-B284-09A4F95744F0}"/>
              </a:ext>
            </a:extLst>
          </p:cNvPr>
          <p:cNvGrpSpPr/>
          <p:nvPr/>
        </p:nvGrpSpPr>
        <p:grpSpPr>
          <a:xfrm>
            <a:off x="4871288" y="3417105"/>
            <a:ext cx="1411144" cy="1261229"/>
            <a:chOff x="1818501" y="1938383"/>
            <a:chExt cx="1411144" cy="1261229"/>
          </a:xfrm>
        </p:grpSpPr>
        <p:sp>
          <p:nvSpPr>
            <p:cNvPr id="7" name="Shape 541">
              <a:extLst>
                <a:ext uri="{FF2B5EF4-FFF2-40B4-BE49-F238E27FC236}">
                  <a16:creationId xmlns:a16="http://schemas.microsoft.com/office/drawing/2014/main" id="{93F6A54A-A3D7-494E-B2E1-452324CB7B79}"/>
                </a:ext>
              </a:extLst>
            </p:cNvPr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" name="Shape 547">
              <a:extLst>
                <a:ext uri="{FF2B5EF4-FFF2-40B4-BE49-F238E27FC236}">
                  <a16:creationId xmlns:a16="http://schemas.microsoft.com/office/drawing/2014/main" id="{13859DC1-0216-1B4D-9381-66AD710F5C64}"/>
                </a:ext>
              </a:extLst>
            </p:cNvPr>
            <p:cNvSpPr/>
            <p:nvPr/>
          </p:nvSpPr>
          <p:spPr>
            <a:xfrm>
              <a:off x="1818501" y="2645614"/>
              <a:ext cx="1411144" cy="55399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9" name="i_js_50.png">
              <a:extLst>
                <a:ext uri="{FF2B5EF4-FFF2-40B4-BE49-F238E27FC236}">
                  <a16:creationId xmlns:a16="http://schemas.microsoft.com/office/drawing/2014/main" id="{D16DD629-C57B-C740-AD7F-80B3DEC0D8B1}"/>
                </a:ext>
              </a:extLst>
            </p:cNvPr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D1FB759-BB74-0C49-B16D-7E064A15D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1791" y="5729182"/>
            <a:ext cx="697633" cy="6976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8FAF2E-B1E1-3A42-8C92-A1F7AE95E35F}"/>
              </a:ext>
            </a:extLst>
          </p:cNvPr>
          <p:cNvSpPr txBox="1"/>
          <p:nvPr/>
        </p:nvSpPr>
        <p:spPr>
          <a:xfrm>
            <a:off x="4946646" y="6498433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CF3E33-7E5C-1F4F-BB9D-7B77BAA5F8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1037" y="3422364"/>
            <a:ext cx="819405" cy="7866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2D85C5-A216-7548-9775-F7A13DAE7698}"/>
              </a:ext>
            </a:extLst>
          </p:cNvPr>
          <p:cNvSpPr txBox="1"/>
          <p:nvPr/>
        </p:nvSpPr>
        <p:spPr>
          <a:xfrm>
            <a:off x="2318502" y="4178039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01D7C9-49C1-BB48-9EBD-23FB8E94E7F5}"/>
              </a:ext>
            </a:extLst>
          </p:cNvPr>
          <p:cNvCxnSpPr>
            <a:cxnSpLocks/>
          </p:cNvCxnSpPr>
          <p:nvPr/>
        </p:nvCxnSpPr>
        <p:spPr>
          <a:xfrm>
            <a:off x="5576860" y="4946318"/>
            <a:ext cx="0" cy="736688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360540F-0F6E-F645-A4B1-773470655F4F}"/>
              </a:ext>
            </a:extLst>
          </p:cNvPr>
          <p:cNvSpPr txBox="1"/>
          <p:nvPr/>
        </p:nvSpPr>
        <p:spPr>
          <a:xfrm>
            <a:off x="2210594" y="2720782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Service API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D79464-DE67-8046-B63B-5E937718923B}"/>
              </a:ext>
            </a:extLst>
          </p:cNvPr>
          <p:cNvSpPr txBox="1"/>
          <p:nvPr/>
        </p:nvSpPr>
        <p:spPr>
          <a:xfrm>
            <a:off x="4798196" y="2705394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88159E-2A9D-0E4B-82DB-5B461F3A7349}"/>
              </a:ext>
            </a:extLst>
          </p:cNvPr>
          <p:cNvSpPr/>
          <p:nvPr/>
        </p:nvSpPr>
        <p:spPr>
          <a:xfrm>
            <a:off x="2141524" y="2584414"/>
            <a:ext cx="1653460" cy="4318816"/>
          </a:xfrm>
          <a:prstGeom prst="rect">
            <a:avLst/>
          </a:prstGeom>
          <a:noFill/>
          <a:ln w="889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23F0307-CB7B-8449-8EA1-905FC5CF8C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7390" y="336826"/>
            <a:ext cx="1098574" cy="996165"/>
          </a:xfrm>
          <a:prstGeom prst="rect">
            <a:avLst/>
          </a:prstGeom>
        </p:spPr>
      </p:pic>
      <p:sp>
        <p:nvSpPr>
          <p:cNvPr id="24" name="Shape 63">
            <a:extLst>
              <a:ext uri="{FF2B5EF4-FFF2-40B4-BE49-F238E27FC236}">
                <a16:creationId xmlns:a16="http://schemas.microsoft.com/office/drawing/2014/main" id="{A2C455F4-8C2C-7046-9168-669AD0649135}"/>
              </a:ext>
            </a:extLst>
          </p:cNvPr>
          <p:cNvSpPr/>
          <p:nvPr/>
        </p:nvSpPr>
        <p:spPr>
          <a:xfrm>
            <a:off x="214871" y="407780"/>
            <a:ext cx="8207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Browser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5" name="Shape 64">
            <a:extLst>
              <a:ext uri="{FF2B5EF4-FFF2-40B4-BE49-F238E27FC236}">
                <a16:creationId xmlns:a16="http://schemas.microsoft.com/office/drawing/2014/main" id="{CA6FF9C0-BF07-A24D-9793-B238CD88CE42}"/>
              </a:ext>
            </a:extLst>
          </p:cNvPr>
          <p:cNvSpPr/>
          <p:nvPr/>
        </p:nvSpPr>
        <p:spPr>
          <a:xfrm>
            <a:off x="2212507" y="407780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6" name="Shape 62">
            <a:extLst>
              <a:ext uri="{FF2B5EF4-FFF2-40B4-BE49-F238E27FC236}">
                <a16:creationId xmlns:a16="http://schemas.microsoft.com/office/drawing/2014/main" id="{948F3421-CF8A-0E46-997A-5A7A5C6B1884}"/>
              </a:ext>
            </a:extLst>
          </p:cNvPr>
          <p:cNvSpPr/>
          <p:nvPr/>
        </p:nvSpPr>
        <p:spPr>
          <a:xfrm flipV="1">
            <a:off x="1752010" y="407780"/>
            <a:ext cx="1079" cy="64954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94775-6922-B84F-9261-C320CB9A44B9}"/>
              </a:ext>
            </a:extLst>
          </p:cNvPr>
          <p:cNvSpPr txBox="1"/>
          <p:nvPr/>
        </p:nvSpPr>
        <p:spPr>
          <a:xfrm>
            <a:off x="2068783" y="1661991"/>
            <a:ext cx="2386069" cy="81801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Using Open API </a:t>
            </a:r>
            <a:b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lang="en-US" sz="2400" dirty="0">
                <a:solidFill>
                  <a:srgbClr val="000000"/>
                </a:solidFill>
              </a:rPr>
              <a:t>s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pecification 2.0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2295F68-FBB1-4446-8257-2D538087D1EC}"/>
              </a:ext>
            </a:extLst>
          </p:cNvPr>
          <p:cNvCxnSpPr>
            <a:cxnSpLocks/>
          </p:cNvCxnSpPr>
          <p:nvPr/>
        </p:nvCxnSpPr>
        <p:spPr>
          <a:xfrm flipH="1">
            <a:off x="3226807" y="3815680"/>
            <a:ext cx="1779831" cy="0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97909279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DD3A4E38-E7B5-F444-A041-B81D31F9BE1A}"/>
              </a:ext>
            </a:extLst>
          </p:cNvPr>
          <p:cNvSpPr/>
          <p:nvPr/>
        </p:nvSpPr>
        <p:spPr>
          <a:xfrm>
            <a:off x="7766704" y="1755714"/>
            <a:ext cx="1748488" cy="5288302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C097F3C-09AD-4C48-89F5-8F6682E2A9C7}"/>
              </a:ext>
            </a:extLst>
          </p:cNvPr>
          <p:cNvSpPr/>
          <p:nvPr/>
        </p:nvSpPr>
        <p:spPr>
          <a:xfrm>
            <a:off x="7882625" y="2092345"/>
            <a:ext cx="1461051" cy="1427487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4F70669-E49F-6042-AC95-A1CF22FC2F0E}"/>
              </a:ext>
            </a:extLst>
          </p:cNvPr>
          <p:cNvSpPr/>
          <p:nvPr/>
        </p:nvSpPr>
        <p:spPr>
          <a:xfrm>
            <a:off x="2173070" y="673075"/>
            <a:ext cx="1461051" cy="947474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3EF6D8D-E093-9C43-8F06-6465AF5A1A76}"/>
              </a:ext>
            </a:extLst>
          </p:cNvPr>
          <p:cNvCxnSpPr>
            <a:cxnSpLocks/>
            <a:stCxn id="132" idx="2"/>
            <a:endCxn id="104" idx="0"/>
          </p:cNvCxnSpPr>
          <p:nvPr/>
        </p:nvCxnSpPr>
        <p:spPr>
          <a:xfrm flipH="1">
            <a:off x="2897684" y="1620549"/>
            <a:ext cx="5912" cy="2048795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16C123A-D118-B348-B68E-4541B0A407FB}"/>
              </a:ext>
            </a:extLst>
          </p:cNvPr>
          <p:cNvSpPr/>
          <p:nvPr/>
        </p:nvSpPr>
        <p:spPr>
          <a:xfrm>
            <a:off x="2042204" y="2740391"/>
            <a:ext cx="1740248" cy="4338177"/>
          </a:xfrm>
          <a:prstGeom prst="rect">
            <a:avLst/>
          </a:prstGeom>
          <a:solidFill>
            <a:schemeClr val="accent1">
              <a:lumMod val="20000"/>
              <a:lumOff val="80000"/>
              <a:alpha val="23000"/>
            </a:scheme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AC6BC2D-6C06-F541-9BC0-006845DF1EA7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>
            <a:off x="2881530" y="4270893"/>
            <a:ext cx="14876" cy="747387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9D06888-A322-F944-B8CD-1354DB6E9863}"/>
              </a:ext>
            </a:extLst>
          </p:cNvPr>
          <p:cNvSpPr/>
          <p:nvPr/>
        </p:nvSpPr>
        <p:spPr>
          <a:xfrm>
            <a:off x="2157604" y="3340537"/>
            <a:ext cx="1462598" cy="1344341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6F860F7-F7BF-E549-968B-81EB1B326379}"/>
              </a:ext>
            </a:extLst>
          </p:cNvPr>
          <p:cNvSpPr/>
          <p:nvPr/>
        </p:nvSpPr>
        <p:spPr>
          <a:xfrm>
            <a:off x="6186048" y="2725201"/>
            <a:ext cx="1387724" cy="4318814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568BAA-8263-FC4A-AB69-A9AE503EA338}"/>
              </a:ext>
            </a:extLst>
          </p:cNvPr>
          <p:cNvSpPr/>
          <p:nvPr/>
        </p:nvSpPr>
        <p:spPr>
          <a:xfrm>
            <a:off x="3878790" y="2725201"/>
            <a:ext cx="2118018" cy="4338177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82" y="3882193"/>
            <a:ext cx="376444" cy="46846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62939E0-A05A-3A44-9ADE-6B594560263B}"/>
              </a:ext>
            </a:extLst>
          </p:cNvPr>
          <p:cNvSpPr/>
          <p:nvPr/>
        </p:nvSpPr>
        <p:spPr>
          <a:xfrm>
            <a:off x="2125712" y="4989942"/>
            <a:ext cx="1511646" cy="1913288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7860990" y="3557889"/>
            <a:ext cx="1411144" cy="1261229"/>
            <a:chOff x="1818501" y="1938383"/>
            <a:chExt cx="1411144" cy="1261229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55399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3669344"/>
            <a:ext cx="803034" cy="701972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2233830" y="4270893"/>
            <a:ext cx="132515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</a:t>
            </a:r>
            <a:b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</a:b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Client</a:t>
            </a:r>
          </a:p>
        </p:txBody>
      </p:sp>
      <p:sp>
        <p:nvSpPr>
          <p:cNvPr id="111" name="Shape 63"/>
          <p:cNvSpPr/>
          <p:nvPr/>
        </p:nvSpPr>
        <p:spPr>
          <a:xfrm>
            <a:off x="214871" y="407780"/>
            <a:ext cx="8207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Browser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2212507" y="407780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752010" y="407780"/>
            <a:ext cx="1079" cy="64954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7390" y="336826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1493" y="5869966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7936348" y="6639217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856032"/>
            <a:ext cx="803034" cy="701972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2326267" y="654835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184" name="Group 378"/>
          <p:cNvGrpSpPr/>
          <p:nvPr/>
        </p:nvGrpSpPr>
        <p:grpSpPr>
          <a:xfrm>
            <a:off x="3825143" y="4090966"/>
            <a:ext cx="1175442" cy="324825"/>
            <a:chOff x="74635" y="130399"/>
            <a:chExt cx="1175439" cy="789144"/>
          </a:xfrm>
        </p:grpSpPr>
        <p:pic>
          <p:nvPicPr>
            <p:cNvPr id="185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86" name="Shape 377"/>
            <p:cNvSpPr/>
            <p:nvPr/>
          </p:nvSpPr>
          <p:spPr>
            <a:xfrm>
              <a:off x="74635" y="703444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0693" y="3563149"/>
            <a:ext cx="819405" cy="786629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5080474" y="3601808"/>
            <a:ext cx="724719" cy="932636"/>
            <a:chOff x="7051432" y="4768804"/>
            <a:chExt cx="724719" cy="93263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051432" y="4768804"/>
              <a:ext cx="724719" cy="724719"/>
              <a:chOff x="1132698" y="3837918"/>
              <a:chExt cx="502920" cy="502920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2698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1758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9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0802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pic>
        <p:nvPicPr>
          <p:cNvPr id="194" name="Picture 1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2299" y="3563149"/>
            <a:ext cx="819405" cy="786629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6249764" y="4318824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99" name="Shape 541"/>
          <p:cNvSpPr/>
          <p:nvPr/>
        </p:nvSpPr>
        <p:spPr>
          <a:xfrm>
            <a:off x="2500042" y="5470174"/>
            <a:ext cx="707232" cy="707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547"/>
          <p:cNvSpPr/>
          <p:nvPr/>
        </p:nvSpPr>
        <p:spPr>
          <a:xfrm>
            <a:off x="2148016" y="6177405"/>
            <a:ext cx="1411294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 b="0"/>
            </a:pPr>
            <a:r>
              <a:rPr lang="de-DE" sz="1200" b="0" dirty="0">
                <a:latin typeface="Arial"/>
                <a:cs typeface="Arial"/>
              </a:rPr>
              <a:t>Cloud Foundry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Node.js Buildpack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Web App Resources</a:t>
            </a:r>
          </a:p>
        </p:txBody>
      </p:sp>
      <p:pic>
        <p:nvPicPr>
          <p:cNvPr id="201" name="i_js_5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19057" y="5607728"/>
            <a:ext cx="491134" cy="491134"/>
          </a:xfrm>
          <a:prstGeom prst="rect">
            <a:avLst/>
          </a:prstGeom>
          <a:ln w="3175">
            <a:miter lim="400000"/>
          </a:ln>
        </p:spPr>
      </p:pic>
      <p:cxnSp>
        <p:nvCxnSpPr>
          <p:cNvPr id="206" name="Straight Connector 205"/>
          <p:cNvCxnSpPr>
            <a:cxnSpLocks/>
            <a:endCxn id="187" idx="1"/>
          </p:cNvCxnSpPr>
          <p:nvPr/>
        </p:nvCxnSpPr>
        <p:spPr>
          <a:xfrm flipV="1">
            <a:off x="3196966" y="3956464"/>
            <a:ext cx="763727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TextBox 206"/>
          <p:cNvSpPr txBox="1"/>
          <p:nvPr/>
        </p:nvSpPr>
        <p:spPr>
          <a:xfrm>
            <a:off x="3978020" y="2878748"/>
            <a:ext cx="1977513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Functions API</a:t>
            </a:r>
          </a:p>
        </p:txBody>
      </p:sp>
      <p:cxnSp>
        <p:nvCxnSpPr>
          <p:cNvPr id="208" name="Straight Connector 207"/>
          <p:cNvCxnSpPr>
            <a:cxnSpLocks/>
          </p:cNvCxnSpPr>
          <p:nvPr/>
        </p:nvCxnSpPr>
        <p:spPr>
          <a:xfrm>
            <a:off x="8566562" y="5087102"/>
            <a:ext cx="0" cy="736688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/>
          <p:cNvCxnSpPr>
            <a:cxnSpLocks/>
            <a:stCxn id="191" idx="2"/>
            <a:endCxn id="187" idx="3"/>
          </p:cNvCxnSpPr>
          <p:nvPr/>
        </p:nvCxnSpPr>
        <p:spPr>
          <a:xfrm flipH="1" flipV="1">
            <a:off x="4780098" y="3956464"/>
            <a:ext cx="30037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66E030FF-10BA-3E4A-9604-7ADABD19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5751708"/>
            <a:ext cx="376444" cy="468464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922166-BCEA-2342-A0C7-D9B6D48E76B5}"/>
              </a:ext>
            </a:extLst>
          </p:cNvPr>
          <p:cNvCxnSpPr>
            <a:cxnSpLocks/>
            <a:stCxn id="194" idx="1"/>
            <a:endCxn id="191" idx="6"/>
          </p:cNvCxnSpPr>
          <p:nvPr/>
        </p:nvCxnSpPr>
        <p:spPr>
          <a:xfrm flipH="1">
            <a:off x="5805193" y="3956464"/>
            <a:ext cx="65710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A3AC09A-2568-7A40-8619-27C921ACE99B}"/>
              </a:ext>
            </a:extLst>
          </p:cNvPr>
          <p:cNvCxnSpPr>
            <a:cxnSpLocks/>
            <a:endCxn id="194" idx="3"/>
          </p:cNvCxnSpPr>
          <p:nvPr/>
        </p:nvCxnSpPr>
        <p:spPr>
          <a:xfrm flipH="1">
            <a:off x="7281704" y="3956464"/>
            <a:ext cx="714636" cy="0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C80F502-9384-CB47-BE5F-B15677F163F5}"/>
              </a:ext>
            </a:extLst>
          </p:cNvPr>
          <p:cNvSpPr txBox="1"/>
          <p:nvPr/>
        </p:nvSpPr>
        <p:spPr>
          <a:xfrm>
            <a:off x="6141856" y="2861567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Service API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49DDE7D-2EFF-7541-B9F7-19BEEA5515BE}"/>
              </a:ext>
            </a:extLst>
          </p:cNvPr>
          <p:cNvSpPr txBox="1"/>
          <p:nvPr/>
        </p:nvSpPr>
        <p:spPr>
          <a:xfrm>
            <a:off x="2200797" y="4754267"/>
            <a:ext cx="1361465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Server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073A3D8-220E-7144-A600-F0641A71F37F}"/>
              </a:ext>
            </a:extLst>
          </p:cNvPr>
          <p:cNvSpPr txBox="1"/>
          <p:nvPr/>
        </p:nvSpPr>
        <p:spPr>
          <a:xfrm>
            <a:off x="2147306" y="2877044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sz="1400" b="1" dirty="0"/>
              <a:t>Web App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4BD00C3-AD29-1848-B72C-ABB297C80A44}"/>
              </a:ext>
            </a:extLst>
          </p:cNvPr>
          <p:cNvSpPr txBox="1"/>
          <p:nvPr/>
        </p:nvSpPr>
        <p:spPr>
          <a:xfrm>
            <a:off x="7847948" y="1786580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/>
              <a:t>Scores Service</a:t>
            </a:r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2CBB9EC6-1F4D-A544-B955-509A162728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571" y="2106893"/>
            <a:ext cx="990895" cy="990895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A5D267-4395-9C48-8B25-87844AB53687}"/>
              </a:ext>
            </a:extLst>
          </p:cNvPr>
          <p:cNvCxnSpPr>
            <a:cxnSpLocks/>
          </p:cNvCxnSpPr>
          <p:nvPr/>
        </p:nvCxnSpPr>
        <p:spPr>
          <a:xfrm flipV="1">
            <a:off x="8565013" y="3028324"/>
            <a:ext cx="0" cy="454029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A942E01-9F5A-F646-B3ED-A608F871CF24}"/>
              </a:ext>
            </a:extLst>
          </p:cNvPr>
          <p:cNvSpPr txBox="1"/>
          <p:nvPr/>
        </p:nvSpPr>
        <p:spPr>
          <a:xfrm>
            <a:off x="7786359" y="3200635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 UI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02BB94C-F70C-5E4B-94D9-B69FE9F302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7" y="2037452"/>
            <a:ext cx="838018" cy="838018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A8E957C-3AA4-2547-B191-BA32AA3F3AF2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1048014" y="2725201"/>
            <a:ext cx="1109590" cy="1287507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BE986ED-64D7-A046-BE28-021C8C920B48}"/>
              </a:ext>
            </a:extLst>
          </p:cNvPr>
          <p:cNvCxnSpPr>
            <a:cxnSpLocks/>
            <a:endCxn id="132" idx="1"/>
          </p:cNvCxnSpPr>
          <p:nvPr/>
        </p:nvCxnSpPr>
        <p:spPr>
          <a:xfrm flipV="1">
            <a:off x="1048014" y="1146812"/>
            <a:ext cx="1125056" cy="1104652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E1453EF-7DB3-E54F-9665-9C837DE98445}"/>
              </a:ext>
            </a:extLst>
          </p:cNvPr>
          <p:cNvCxnSpPr>
            <a:cxnSpLocks/>
          </p:cNvCxnSpPr>
          <p:nvPr/>
        </p:nvCxnSpPr>
        <p:spPr>
          <a:xfrm>
            <a:off x="1168055" y="2442498"/>
            <a:ext cx="6714570" cy="0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F20B3218-9CCE-2145-9963-A12E6849F8D1}"/>
              </a:ext>
            </a:extLst>
          </p:cNvPr>
          <p:cNvSpPr txBox="1"/>
          <p:nvPr/>
        </p:nvSpPr>
        <p:spPr>
          <a:xfrm>
            <a:off x="2525878" y="185503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link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7F0C94-1AA0-1142-B814-A0B56C12F7AE}"/>
              </a:ext>
            </a:extLst>
          </p:cNvPr>
          <p:cNvSpPr/>
          <p:nvPr/>
        </p:nvSpPr>
        <p:spPr>
          <a:xfrm>
            <a:off x="3769532" y="2633533"/>
            <a:ext cx="2308468" cy="4591132"/>
          </a:xfrm>
          <a:prstGeom prst="rect">
            <a:avLst/>
          </a:prstGeom>
          <a:noFill/>
          <a:ln w="889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61" name="Rounded Rectangular Callout 60">
            <a:extLst>
              <a:ext uri="{FF2B5EF4-FFF2-40B4-BE49-F238E27FC236}">
                <a16:creationId xmlns:a16="http://schemas.microsoft.com/office/drawing/2014/main" id="{D7E99A70-5439-BF45-8269-EEE528805121}"/>
              </a:ext>
            </a:extLst>
          </p:cNvPr>
          <p:cNvSpPr/>
          <p:nvPr/>
        </p:nvSpPr>
        <p:spPr>
          <a:xfrm>
            <a:off x="4946722" y="1558003"/>
            <a:ext cx="2244738" cy="466985"/>
          </a:xfrm>
          <a:prstGeom prst="wedgeRoundRectCallout">
            <a:avLst>
              <a:gd name="adj1" fmla="val -46988"/>
              <a:gd name="adj2" fmla="val 172545"/>
              <a:gd name="adj3" fmla="val 16667"/>
            </a:avLst>
          </a:prstGeom>
          <a:solidFill>
            <a:schemeClr val="bg2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2FA279C-2389-314F-96A0-75C391BCED42}"/>
              </a:ext>
            </a:extLst>
          </p:cNvPr>
          <p:cNvSpPr txBox="1"/>
          <p:nvPr/>
        </p:nvSpPr>
        <p:spPr>
          <a:xfrm>
            <a:off x="5040687" y="1537469"/>
            <a:ext cx="2140810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You are here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966C2C0-42A7-EB4F-A310-A4BBAE52C667}"/>
              </a:ext>
            </a:extLst>
          </p:cNvPr>
          <p:cNvSpPr txBox="1"/>
          <p:nvPr/>
        </p:nvSpPr>
        <p:spPr>
          <a:xfrm>
            <a:off x="738553" y="1638132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0E4A92-BCD0-6041-8850-A0E492A35FB0}"/>
              </a:ext>
            </a:extLst>
          </p:cNvPr>
          <p:cNvSpPr txBox="1"/>
          <p:nvPr/>
        </p:nvSpPr>
        <p:spPr>
          <a:xfrm>
            <a:off x="924195" y="2184671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2CA0D39-3AE2-874C-865B-36176AF42CCD}"/>
              </a:ext>
            </a:extLst>
          </p:cNvPr>
          <p:cNvSpPr txBox="1"/>
          <p:nvPr/>
        </p:nvSpPr>
        <p:spPr>
          <a:xfrm>
            <a:off x="904224" y="277292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109388182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DD3A4E38-E7B5-F444-A041-B81D31F9BE1A}"/>
              </a:ext>
            </a:extLst>
          </p:cNvPr>
          <p:cNvSpPr/>
          <p:nvPr/>
        </p:nvSpPr>
        <p:spPr>
          <a:xfrm>
            <a:off x="6252046" y="1775076"/>
            <a:ext cx="1748488" cy="5288302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C097F3C-09AD-4C48-89F5-8F6682E2A9C7}"/>
              </a:ext>
            </a:extLst>
          </p:cNvPr>
          <p:cNvSpPr/>
          <p:nvPr/>
        </p:nvSpPr>
        <p:spPr>
          <a:xfrm>
            <a:off x="6367967" y="2111707"/>
            <a:ext cx="1461051" cy="1427487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4F70669-E49F-6042-AC95-A1CF22FC2F0E}"/>
              </a:ext>
            </a:extLst>
          </p:cNvPr>
          <p:cNvSpPr/>
          <p:nvPr/>
        </p:nvSpPr>
        <p:spPr>
          <a:xfrm>
            <a:off x="2173070" y="673075"/>
            <a:ext cx="1461051" cy="947474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3EF6D8D-E093-9C43-8F06-6465AF5A1A76}"/>
              </a:ext>
            </a:extLst>
          </p:cNvPr>
          <p:cNvCxnSpPr>
            <a:cxnSpLocks/>
            <a:stCxn id="132" idx="2"/>
            <a:endCxn id="104" idx="0"/>
          </p:cNvCxnSpPr>
          <p:nvPr/>
        </p:nvCxnSpPr>
        <p:spPr>
          <a:xfrm flipH="1">
            <a:off x="2897684" y="1620549"/>
            <a:ext cx="5912" cy="2048795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16C123A-D118-B348-B68E-4541B0A407FB}"/>
              </a:ext>
            </a:extLst>
          </p:cNvPr>
          <p:cNvSpPr/>
          <p:nvPr/>
        </p:nvSpPr>
        <p:spPr>
          <a:xfrm>
            <a:off x="2042204" y="2740391"/>
            <a:ext cx="1740248" cy="4338177"/>
          </a:xfrm>
          <a:prstGeom prst="rect">
            <a:avLst/>
          </a:prstGeom>
          <a:solidFill>
            <a:schemeClr val="accent1">
              <a:lumMod val="20000"/>
              <a:lumOff val="80000"/>
              <a:alpha val="23000"/>
            </a:scheme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AC6BC2D-6C06-F541-9BC0-006845DF1EA7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>
            <a:off x="2881530" y="4270893"/>
            <a:ext cx="14876" cy="747387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9D06888-A322-F944-B8CD-1354DB6E9863}"/>
              </a:ext>
            </a:extLst>
          </p:cNvPr>
          <p:cNvSpPr/>
          <p:nvPr/>
        </p:nvSpPr>
        <p:spPr>
          <a:xfrm>
            <a:off x="2157604" y="3340537"/>
            <a:ext cx="1462598" cy="1344341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568BAA-8263-FC4A-AB69-A9AE503EA338}"/>
              </a:ext>
            </a:extLst>
          </p:cNvPr>
          <p:cNvSpPr/>
          <p:nvPr/>
        </p:nvSpPr>
        <p:spPr>
          <a:xfrm>
            <a:off x="3878790" y="2725201"/>
            <a:ext cx="2118018" cy="4338177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924" y="3901555"/>
            <a:ext cx="376444" cy="46846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62939E0-A05A-3A44-9ADE-6B594560263B}"/>
              </a:ext>
            </a:extLst>
          </p:cNvPr>
          <p:cNvSpPr/>
          <p:nvPr/>
        </p:nvSpPr>
        <p:spPr>
          <a:xfrm>
            <a:off x="2125712" y="4989942"/>
            <a:ext cx="1511646" cy="1913288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6346332" y="3577251"/>
            <a:ext cx="1411144" cy="1261229"/>
            <a:chOff x="1818501" y="1938383"/>
            <a:chExt cx="1411144" cy="1261229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55399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3669344"/>
            <a:ext cx="803034" cy="701972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2233830" y="4270893"/>
            <a:ext cx="132515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</a:t>
            </a:r>
            <a:b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</a:b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Client</a:t>
            </a:r>
          </a:p>
        </p:txBody>
      </p:sp>
      <p:sp>
        <p:nvSpPr>
          <p:cNvPr id="111" name="Shape 63"/>
          <p:cNvSpPr/>
          <p:nvPr/>
        </p:nvSpPr>
        <p:spPr>
          <a:xfrm>
            <a:off x="214871" y="407780"/>
            <a:ext cx="8207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Browser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2212507" y="407780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752010" y="407780"/>
            <a:ext cx="1079" cy="64954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7390" y="336826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6835" y="5889328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6421690" y="6658579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856032"/>
            <a:ext cx="803034" cy="701972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2326267" y="654835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184" name="Group 378"/>
          <p:cNvGrpSpPr/>
          <p:nvPr/>
        </p:nvGrpSpPr>
        <p:grpSpPr>
          <a:xfrm>
            <a:off x="3825143" y="4090966"/>
            <a:ext cx="1175442" cy="324825"/>
            <a:chOff x="74635" y="130399"/>
            <a:chExt cx="1175439" cy="789144"/>
          </a:xfrm>
        </p:grpSpPr>
        <p:pic>
          <p:nvPicPr>
            <p:cNvPr id="185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86" name="Shape 377"/>
            <p:cNvSpPr/>
            <p:nvPr/>
          </p:nvSpPr>
          <p:spPr>
            <a:xfrm>
              <a:off x="74635" y="703444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0693" y="3563149"/>
            <a:ext cx="819405" cy="786629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5080474" y="3601808"/>
            <a:ext cx="724719" cy="932636"/>
            <a:chOff x="7051432" y="4768804"/>
            <a:chExt cx="724719" cy="93263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051432" y="4768804"/>
              <a:ext cx="724719" cy="724719"/>
              <a:chOff x="1132698" y="3837918"/>
              <a:chExt cx="502920" cy="502920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2698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1758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9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0802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sp>
        <p:nvSpPr>
          <p:cNvPr id="199" name="Shape 541"/>
          <p:cNvSpPr/>
          <p:nvPr/>
        </p:nvSpPr>
        <p:spPr>
          <a:xfrm>
            <a:off x="2500042" y="5470174"/>
            <a:ext cx="707232" cy="707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547"/>
          <p:cNvSpPr/>
          <p:nvPr/>
        </p:nvSpPr>
        <p:spPr>
          <a:xfrm>
            <a:off x="2148016" y="6177405"/>
            <a:ext cx="1411294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 b="0"/>
            </a:pPr>
            <a:r>
              <a:rPr lang="de-DE" sz="1200" b="0" dirty="0">
                <a:latin typeface="Arial"/>
                <a:cs typeface="Arial"/>
              </a:rPr>
              <a:t>Cloud Foundry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Node.js Buildpack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Web App Resources</a:t>
            </a:r>
          </a:p>
        </p:txBody>
      </p:sp>
      <p:pic>
        <p:nvPicPr>
          <p:cNvPr id="201" name="i_js_5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19057" y="5607728"/>
            <a:ext cx="491134" cy="491134"/>
          </a:xfrm>
          <a:prstGeom prst="rect">
            <a:avLst/>
          </a:prstGeom>
          <a:ln w="3175">
            <a:miter lim="400000"/>
          </a:ln>
        </p:spPr>
      </p:pic>
      <p:cxnSp>
        <p:nvCxnSpPr>
          <p:cNvPr id="206" name="Straight Connector 205"/>
          <p:cNvCxnSpPr>
            <a:cxnSpLocks/>
            <a:endCxn id="187" idx="1"/>
          </p:cNvCxnSpPr>
          <p:nvPr/>
        </p:nvCxnSpPr>
        <p:spPr>
          <a:xfrm flipV="1">
            <a:off x="3196966" y="3956464"/>
            <a:ext cx="763727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TextBox 206"/>
          <p:cNvSpPr txBox="1"/>
          <p:nvPr/>
        </p:nvSpPr>
        <p:spPr>
          <a:xfrm>
            <a:off x="3978020" y="2878748"/>
            <a:ext cx="1977513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Functions API</a:t>
            </a:r>
          </a:p>
        </p:txBody>
      </p:sp>
      <p:cxnSp>
        <p:nvCxnSpPr>
          <p:cNvPr id="208" name="Straight Connector 207"/>
          <p:cNvCxnSpPr>
            <a:cxnSpLocks/>
          </p:cNvCxnSpPr>
          <p:nvPr/>
        </p:nvCxnSpPr>
        <p:spPr>
          <a:xfrm>
            <a:off x="7051904" y="5106464"/>
            <a:ext cx="0" cy="736688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/>
          <p:cNvCxnSpPr>
            <a:cxnSpLocks/>
            <a:stCxn id="191" idx="2"/>
            <a:endCxn id="187" idx="3"/>
          </p:cNvCxnSpPr>
          <p:nvPr/>
        </p:nvCxnSpPr>
        <p:spPr>
          <a:xfrm flipH="1" flipV="1">
            <a:off x="4780098" y="3956464"/>
            <a:ext cx="30037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66E030FF-10BA-3E4A-9604-7ADABD19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5751708"/>
            <a:ext cx="376444" cy="468464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922166-BCEA-2342-A0C7-D9B6D48E76B5}"/>
              </a:ext>
            </a:extLst>
          </p:cNvPr>
          <p:cNvCxnSpPr>
            <a:cxnSpLocks/>
            <a:endCxn id="191" idx="6"/>
          </p:cNvCxnSpPr>
          <p:nvPr/>
        </p:nvCxnSpPr>
        <p:spPr>
          <a:xfrm flipH="1">
            <a:off x="5805193" y="3956464"/>
            <a:ext cx="65710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049DDE7D-2EFF-7541-B9F7-19BEEA5515BE}"/>
              </a:ext>
            </a:extLst>
          </p:cNvPr>
          <p:cNvSpPr txBox="1"/>
          <p:nvPr/>
        </p:nvSpPr>
        <p:spPr>
          <a:xfrm>
            <a:off x="2200797" y="4754267"/>
            <a:ext cx="1361465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Server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073A3D8-220E-7144-A600-F0641A71F37F}"/>
              </a:ext>
            </a:extLst>
          </p:cNvPr>
          <p:cNvSpPr txBox="1"/>
          <p:nvPr/>
        </p:nvSpPr>
        <p:spPr>
          <a:xfrm>
            <a:off x="2147306" y="2877044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sz="1400" b="1" dirty="0"/>
              <a:t>Web App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4BD00C3-AD29-1848-B72C-ABB297C80A44}"/>
              </a:ext>
            </a:extLst>
          </p:cNvPr>
          <p:cNvSpPr txBox="1"/>
          <p:nvPr/>
        </p:nvSpPr>
        <p:spPr>
          <a:xfrm>
            <a:off x="6333290" y="1790553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/>
              <a:t>Scores Service</a:t>
            </a:r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2CBB9EC6-1F4D-A544-B955-509A162728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913" y="2126255"/>
            <a:ext cx="990895" cy="990895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A5D267-4395-9C48-8B25-87844AB53687}"/>
              </a:ext>
            </a:extLst>
          </p:cNvPr>
          <p:cNvCxnSpPr>
            <a:cxnSpLocks/>
          </p:cNvCxnSpPr>
          <p:nvPr/>
        </p:nvCxnSpPr>
        <p:spPr>
          <a:xfrm flipV="1">
            <a:off x="7050355" y="3047686"/>
            <a:ext cx="0" cy="454029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A942E01-9F5A-F646-B3ED-A608F871CF24}"/>
              </a:ext>
            </a:extLst>
          </p:cNvPr>
          <p:cNvSpPr txBox="1"/>
          <p:nvPr/>
        </p:nvSpPr>
        <p:spPr>
          <a:xfrm>
            <a:off x="6271701" y="3219997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 UI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02BB94C-F70C-5E4B-94D9-B69FE9F302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7" y="2037452"/>
            <a:ext cx="838018" cy="838018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A8E957C-3AA4-2547-B191-BA32AA3F3AF2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1048014" y="2725201"/>
            <a:ext cx="1109590" cy="1287507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BE986ED-64D7-A046-BE28-021C8C920B48}"/>
              </a:ext>
            </a:extLst>
          </p:cNvPr>
          <p:cNvCxnSpPr>
            <a:cxnSpLocks/>
            <a:endCxn id="132" idx="1"/>
          </p:cNvCxnSpPr>
          <p:nvPr/>
        </p:nvCxnSpPr>
        <p:spPr>
          <a:xfrm flipV="1">
            <a:off x="1048014" y="1146812"/>
            <a:ext cx="1125056" cy="1104652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E1453EF-7DB3-E54F-9665-9C837DE98445}"/>
              </a:ext>
            </a:extLst>
          </p:cNvPr>
          <p:cNvCxnSpPr>
            <a:cxnSpLocks/>
          </p:cNvCxnSpPr>
          <p:nvPr/>
        </p:nvCxnSpPr>
        <p:spPr>
          <a:xfrm>
            <a:off x="1168055" y="2442498"/>
            <a:ext cx="5199912" cy="0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36E56F0-CDF9-6644-BF16-C03BDAA1914C}"/>
              </a:ext>
            </a:extLst>
          </p:cNvPr>
          <p:cNvSpPr txBox="1"/>
          <p:nvPr/>
        </p:nvSpPr>
        <p:spPr>
          <a:xfrm>
            <a:off x="2525878" y="185503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link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00A7179-A62E-1F47-8EAE-B56A36D87A89}"/>
              </a:ext>
            </a:extLst>
          </p:cNvPr>
          <p:cNvSpPr/>
          <p:nvPr/>
        </p:nvSpPr>
        <p:spPr>
          <a:xfrm>
            <a:off x="3769532" y="2633533"/>
            <a:ext cx="2308468" cy="4591132"/>
          </a:xfrm>
          <a:prstGeom prst="rect">
            <a:avLst/>
          </a:prstGeom>
          <a:noFill/>
          <a:ln w="889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65" name="Rounded Rectangular Callout 64">
            <a:extLst>
              <a:ext uri="{FF2B5EF4-FFF2-40B4-BE49-F238E27FC236}">
                <a16:creationId xmlns:a16="http://schemas.microsoft.com/office/drawing/2014/main" id="{C44345DB-F74B-FF42-9EB7-3CBE195CD4F8}"/>
              </a:ext>
            </a:extLst>
          </p:cNvPr>
          <p:cNvSpPr/>
          <p:nvPr/>
        </p:nvSpPr>
        <p:spPr>
          <a:xfrm>
            <a:off x="4946722" y="1558003"/>
            <a:ext cx="2244738" cy="466985"/>
          </a:xfrm>
          <a:prstGeom prst="wedgeRoundRectCallout">
            <a:avLst>
              <a:gd name="adj1" fmla="val -46988"/>
              <a:gd name="adj2" fmla="val 172545"/>
              <a:gd name="adj3" fmla="val 16667"/>
            </a:avLst>
          </a:prstGeom>
          <a:solidFill>
            <a:schemeClr val="bg2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267DF7E-8C5A-4C47-B0A9-0BB8AB712538}"/>
              </a:ext>
            </a:extLst>
          </p:cNvPr>
          <p:cNvSpPr txBox="1"/>
          <p:nvPr/>
        </p:nvSpPr>
        <p:spPr>
          <a:xfrm>
            <a:off x="5040687" y="1537469"/>
            <a:ext cx="2140810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You are here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979ACF-D7A0-5B4F-9ACA-94A20BC0BF3D}"/>
              </a:ext>
            </a:extLst>
          </p:cNvPr>
          <p:cNvSpPr txBox="1"/>
          <p:nvPr/>
        </p:nvSpPr>
        <p:spPr>
          <a:xfrm>
            <a:off x="738553" y="1638132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57F783-5383-0846-8E9C-E3A00EDBA592}"/>
              </a:ext>
            </a:extLst>
          </p:cNvPr>
          <p:cNvSpPr txBox="1"/>
          <p:nvPr/>
        </p:nvSpPr>
        <p:spPr>
          <a:xfrm>
            <a:off x="924195" y="2184671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A12F770-EC95-3649-832F-ADDDD75EEAAF}"/>
              </a:ext>
            </a:extLst>
          </p:cNvPr>
          <p:cNvSpPr txBox="1"/>
          <p:nvPr/>
        </p:nvSpPr>
        <p:spPr>
          <a:xfrm>
            <a:off x="904224" y="277292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311462309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DD3A4E38-E7B5-F444-A041-B81D31F9BE1A}"/>
              </a:ext>
            </a:extLst>
          </p:cNvPr>
          <p:cNvSpPr/>
          <p:nvPr/>
        </p:nvSpPr>
        <p:spPr>
          <a:xfrm>
            <a:off x="7766704" y="1755714"/>
            <a:ext cx="1748488" cy="5288302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C097F3C-09AD-4C48-89F5-8F6682E2A9C7}"/>
              </a:ext>
            </a:extLst>
          </p:cNvPr>
          <p:cNvSpPr/>
          <p:nvPr/>
        </p:nvSpPr>
        <p:spPr>
          <a:xfrm>
            <a:off x="7882625" y="2092345"/>
            <a:ext cx="1461051" cy="1427487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4F70669-E49F-6042-AC95-A1CF22FC2F0E}"/>
              </a:ext>
            </a:extLst>
          </p:cNvPr>
          <p:cNvSpPr/>
          <p:nvPr/>
        </p:nvSpPr>
        <p:spPr>
          <a:xfrm>
            <a:off x="2173070" y="673075"/>
            <a:ext cx="1461051" cy="947474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3EF6D8D-E093-9C43-8F06-6465AF5A1A76}"/>
              </a:ext>
            </a:extLst>
          </p:cNvPr>
          <p:cNvCxnSpPr>
            <a:cxnSpLocks/>
            <a:stCxn id="132" idx="2"/>
            <a:endCxn id="104" idx="0"/>
          </p:cNvCxnSpPr>
          <p:nvPr/>
        </p:nvCxnSpPr>
        <p:spPr>
          <a:xfrm flipH="1">
            <a:off x="2897684" y="1620549"/>
            <a:ext cx="5912" cy="2048795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16C123A-D118-B348-B68E-4541B0A407FB}"/>
              </a:ext>
            </a:extLst>
          </p:cNvPr>
          <p:cNvSpPr/>
          <p:nvPr/>
        </p:nvSpPr>
        <p:spPr>
          <a:xfrm>
            <a:off x="2042204" y="2740391"/>
            <a:ext cx="1740248" cy="4338177"/>
          </a:xfrm>
          <a:prstGeom prst="rect">
            <a:avLst/>
          </a:prstGeom>
          <a:solidFill>
            <a:schemeClr val="accent1">
              <a:lumMod val="20000"/>
              <a:lumOff val="80000"/>
              <a:alpha val="23000"/>
            </a:scheme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AC6BC2D-6C06-F541-9BC0-006845DF1EA7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>
            <a:off x="2881530" y="4270893"/>
            <a:ext cx="14876" cy="747387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9D06888-A322-F944-B8CD-1354DB6E9863}"/>
              </a:ext>
            </a:extLst>
          </p:cNvPr>
          <p:cNvSpPr/>
          <p:nvPr/>
        </p:nvSpPr>
        <p:spPr>
          <a:xfrm>
            <a:off x="2157604" y="3340537"/>
            <a:ext cx="1462598" cy="1344341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6F860F7-F7BF-E549-968B-81EB1B326379}"/>
              </a:ext>
            </a:extLst>
          </p:cNvPr>
          <p:cNvSpPr/>
          <p:nvPr/>
        </p:nvSpPr>
        <p:spPr>
          <a:xfrm>
            <a:off x="6186048" y="2725201"/>
            <a:ext cx="1387724" cy="4318814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568BAA-8263-FC4A-AB69-A9AE503EA338}"/>
              </a:ext>
            </a:extLst>
          </p:cNvPr>
          <p:cNvSpPr/>
          <p:nvPr/>
        </p:nvSpPr>
        <p:spPr>
          <a:xfrm>
            <a:off x="3878790" y="2725201"/>
            <a:ext cx="2118018" cy="4338177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82" y="3882193"/>
            <a:ext cx="376444" cy="46846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62939E0-A05A-3A44-9ADE-6B594560263B}"/>
              </a:ext>
            </a:extLst>
          </p:cNvPr>
          <p:cNvSpPr/>
          <p:nvPr/>
        </p:nvSpPr>
        <p:spPr>
          <a:xfrm>
            <a:off x="2125712" y="4989942"/>
            <a:ext cx="1511646" cy="1913288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7860990" y="3557889"/>
            <a:ext cx="1411144" cy="1261229"/>
            <a:chOff x="1818501" y="1938383"/>
            <a:chExt cx="1411144" cy="1261229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55399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3669344"/>
            <a:ext cx="803034" cy="701972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2233830" y="4270893"/>
            <a:ext cx="132515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</a:t>
            </a:r>
            <a:b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</a:b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Client</a:t>
            </a:r>
          </a:p>
        </p:txBody>
      </p:sp>
      <p:sp>
        <p:nvSpPr>
          <p:cNvPr id="111" name="Shape 63"/>
          <p:cNvSpPr/>
          <p:nvPr/>
        </p:nvSpPr>
        <p:spPr>
          <a:xfrm>
            <a:off x="214871" y="407780"/>
            <a:ext cx="8207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Browser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2212507" y="407780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752010" y="407780"/>
            <a:ext cx="1079" cy="64954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7390" y="336826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1493" y="5869966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7936348" y="6639217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67" y="856032"/>
            <a:ext cx="803034" cy="701972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2326267" y="654835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184" name="Group 378"/>
          <p:cNvGrpSpPr/>
          <p:nvPr/>
        </p:nvGrpSpPr>
        <p:grpSpPr>
          <a:xfrm>
            <a:off x="3825143" y="4090966"/>
            <a:ext cx="1175442" cy="324825"/>
            <a:chOff x="74635" y="130399"/>
            <a:chExt cx="1175439" cy="789144"/>
          </a:xfrm>
        </p:grpSpPr>
        <p:pic>
          <p:nvPicPr>
            <p:cNvPr id="185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86" name="Shape 377"/>
            <p:cNvSpPr/>
            <p:nvPr/>
          </p:nvSpPr>
          <p:spPr>
            <a:xfrm>
              <a:off x="74635" y="703444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0693" y="3563149"/>
            <a:ext cx="819405" cy="786629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5080474" y="3601808"/>
            <a:ext cx="724719" cy="932636"/>
            <a:chOff x="7051432" y="4768804"/>
            <a:chExt cx="724719" cy="93263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051432" y="4768804"/>
              <a:ext cx="724719" cy="724719"/>
              <a:chOff x="1132698" y="3837918"/>
              <a:chExt cx="502920" cy="502920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2698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1758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9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0802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pic>
        <p:nvPicPr>
          <p:cNvPr id="194" name="Picture 1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2299" y="3563149"/>
            <a:ext cx="819405" cy="786629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6249764" y="4318824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99" name="Shape 541"/>
          <p:cNvSpPr/>
          <p:nvPr/>
        </p:nvSpPr>
        <p:spPr>
          <a:xfrm>
            <a:off x="2500042" y="5470174"/>
            <a:ext cx="707232" cy="707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547"/>
          <p:cNvSpPr/>
          <p:nvPr/>
        </p:nvSpPr>
        <p:spPr>
          <a:xfrm>
            <a:off x="2148016" y="6177405"/>
            <a:ext cx="1411294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 b="0"/>
            </a:pPr>
            <a:r>
              <a:rPr lang="de-DE" sz="1200" b="0" dirty="0">
                <a:latin typeface="Arial"/>
                <a:cs typeface="Arial"/>
              </a:rPr>
              <a:t>Cloud Foundry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Node.js Buildpack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Web App Resources</a:t>
            </a:r>
          </a:p>
        </p:txBody>
      </p:sp>
      <p:pic>
        <p:nvPicPr>
          <p:cNvPr id="201" name="i_js_5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19057" y="5607728"/>
            <a:ext cx="491134" cy="491134"/>
          </a:xfrm>
          <a:prstGeom prst="rect">
            <a:avLst/>
          </a:prstGeom>
          <a:ln w="3175">
            <a:miter lim="400000"/>
          </a:ln>
        </p:spPr>
      </p:pic>
      <p:cxnSp>
        <p:nvCxnSpPr>
          <p:cNvPr id="206" name="Straight Connector 205"/>
          <p:cNvCxnSpPr>
            <a:cxnSpLocks/>
            <a:endCxn id="187" idx="1"/>
          </p:cNvCxnSpPr>
          <p:nvPr/>
        </p:nvCxnSpPr>
        <p:spPr>
          <a:xfrm flipV="1">
            <a:off x="3196966" y="3956464"/>
            <a:ext cx="763727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TextBox 206"/>
          <p:cNvSpPr txBox="1"/>
          <p:nvPr/>
        </p:nvSpPr>
        <p:spPr>
          <a:xfrm>
            <a:off x="3978020" y="2878748"/>
            <a:ext cx="1977513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Functions API</a:t>
            </a:r>
          </a:p>
        </p:txBody>
      </p:sp>
      <p:cxnSp>
        <p:nvCxnSpPr>
          <p:cNvPr id="208" name="Straight Connector 207"/>
          <p:cNvCxnSpPr>
            <a:cxnSpLocks/>
          </p:cNvCxnSpPr>
          <p:nvPr/>
        </p:nvCxnSpPr>
        <p:spPr>
          <a:xfrm>
            <a:off x="8566562" y="5087102"/>
            <a:ext cx="0" cy="736688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/>
          <p:cNvCxnSpPr>
            <a:cxnSpLocks/>
            <a:stCxn id="191" idx="2"/>
            <a:endCxn id="187" idx="3"/>
          </p:cNvCxnSpPr>
          <p:nvPr/>
        </p:nvCxnSpPr>
        <p:spPr>
          <a:xfrm flipH="1" flipV="1">
            <a:off x="4780098" y="3956464"/>
            <a:ext cx="30037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66E030FF-10BA-3E4A-9604-7ADABD19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5751708"/>
            <a:ext cx="376444" cy="468464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922166-BCEA-2342-A0C7-D9B6D48E76B5}"/>
              </a:ext>
            </a:extLst>
          </p:cNvPr>
          <p:cNvCxnSpPr>
            <a:cxnSpLocks/>
            <a:stCxn id="194" idx="1"/>
            <a:endCxn id="191" idx="6"/>
          </p:cNvCxnSpPr>
          <p:nvPr/>
        </p:nvCxnSpPr>
        <p:spPr>
          <a:xfrm flipH="1">
            <a:off x="5805193" y="3956464"/>
            <a:ext cx="657106" cy="7704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A3AC09A-2568-7A40-8619-27C921ACE99B}"/>
              </a:ext>
            </a:extLst>
          </p:cNvPr>
          <p:cNvCxnSpPr>
            <a:cxnSpLocks/>
            <a:endCxn id="194" idx="3"/>
          </p:cNvCxnSpPr>
          <p:nvPr/>
        </p:nvCxnSpPr>
        <p:spPr>
          <a:xfrm flipH="1">
            <a:off x="7281704" y="3956464"/>
            <a:ext cx="714636" cy="0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C80F502-9384-CB47-BE5F-B15677F163F5}"/>
              </a:ext>
            </a:extLst>
          </p:cNvPr>
          <p:cNvSpPr txBox="1"/>
          <p:nvPr/>
        </p:nvSpPr>
        <p:spPr>
          <a:xfrm>
            <a:off x="6141856" y="2861567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Service API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49DDE7D-2EFF-7541-B9F7-19BEEA5515BE}"/>
              </a:ext>
            </a:extLst>
          </p:cNvPr>
          <p:cNvSpPr txBox="1"/>
          <p:nvPr/>
        </p:nvSpPr>
        <p:spPr>
          <a:xfrm>
            <a:off x="2200797" y="4754267"/>
            <a:ext cx="1361465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Server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073A3D8-220E-7144-A600-F0641A71F37F}"/>
              </a:ext>
            </a:extLst>
          </p:cNvPr>
          <p:cNvSpPr txBox="1"/>
          <p:nvPr/>
        </p:nvSpPr>
        <p:spPr>
          <a:xfrm>
            <a:off x="2147306" y="2877044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sz="1400" b="1" dirty="0"/>
              <a:t>Web App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4BD00C3-AD29-1848-B72C-ABB297C80A44}"/>
              </a:ext>
            </a:extLst>
          </p:cNvPr>
          <p:cNvSpPr txBox="1"/>
          <p:nvPr/>
        </p:nvSpPr>
        <p:spPr>
          <a:xfrm>
            <a:off x="7847948" y="1786580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/>
              <a:t>Scores Service</a:t>
            </a:r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2CBB9EC6-1F4D-A544-B955-509A162728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571" y="2106893"/>
            <a:ext cx="990895" cy="990895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A5D267-4395-9C48-8B25-87844AB53687}"/>
              </a:ext>
            </a:extLst>
          </p:cNvPr>
          <p:cNvCxnSpPr>
            <a:cxnSpLocks/>
          </p:cNvCxnSpPr>
          <p:nvPr/>
        </p:nvCxnSpPr>
        <p:spPr>
          <a:xfrm flipV="1">
            <a:off x="8565013" y="3028324"/>
            <a:ext cx="0" cy="454029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A942E01-9F5A-F646-B3ED-A608F871CF24}"/>
              </a:ext>
            </a:extLst>
          </p:cNvPr>
          <p:cNvSpPr txBox="1"/>
          <p:nvPr/>
        </p:nvSpPr>
        <p:spPr>
          <a:xfrm>
            <a:off x="7786359" y="3200635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 UI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02BB94C-F70C-5E4B-94D9-B69FE9F302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7" y="2037452"/>
            <a:ext cx="838018" cy="838018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A8E957C-3AA4-2547-B191-BA32AA3F3AF2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1048014" y="2725201"/>
            <a:ext cx="1109590" cy="1287507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BE986ED-64D7-A046-BE28-021C8C920B48}"/>
              </a:ext>
            </a:extLst>
          </p:cNvPr>
          <p:cNvCxnSpPr>
            <a:cxnSpLocks/>
            <a:endCxn id="132" idx="1"/>
          </p:cNvCxnSpPr>
          <p:nvPr/>
        </p:nvCxnSpPr>
        <p:spPr>
          <a:xfrm flipV="1">
            <a:off x="1048014" y="1146812"/>
            <a:ext cx="1125056" cy="1104652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E1453EF-7DB3-E54F-9665-9C837DE98445}"/>
              </a:ext>
            </a:extLst>
          </p:cNvPr>
          <p:cNvCxnSpPr>
            <a:cxnSpLocks/>
          </p:cNvCxnSpPr>
          <p:nvPr/>
        </p:nvCxnSpPr>
        <p:spPr>
          <a:xfrm>
            <a:off x="1168055" y="2442498"/>
            <a:ext cx="6714570" cy="0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F20B3218-9CCE-2145-9963-A12E6849F8D1}"/>
              </a:ext>
            </a:extLst>
          </p:cNvPr>
          <p:cNvSpPr txBox="1"/>
          <p:nvPr/>
        </p:nvSpPr>
        <p:spPr>
          <a:xfrm>
            <a:off x="2525878" y="185503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link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7F0C94-1AA0-1142-B814-A0B56C12F7AE}"/>
              </a:ext>
            </a:extLst>
          </p:cNvPr>
          <p:cNvSpPr/>
          <p:nvPr/>
        </p:nvSpPr>
        <p:spPr>
          <a:xfrm>
            <a:off x="1950704" y="2644946"/>
            <a:ext cx="1913683" cy="4591132"/>
          </a:xfrm>
          <a:prstGeom prst="rect">
            <a:avLst/>
          </a:prstGeom>
          <a:noFill/>
          <a:ln w="889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61" name="Rounded Rectangular Callout 60">
            <a:extLst>
              <a:ext uri="{FF2B5EF4-FFF2-40B4-BE49-F238E27FC236}">
                <a16:creationId xmlns:a16="http://schemas.microsoft.com/office/drawing/2014/main" id="{D7E99A70-5439-BF45-8269-EEE528805121}"/>
              </a:ext>
            </a:extLst>
          </p:cNvPr>
          <p:cNvSpPr/>
          <p:nvPr/>
        </p:nvSpPr>
        <p:spPr>
          <a:xfrm>
            <a:off x="3782452" y="1558004"/>
            <a:ext cx="2244738" cy="466985"/>
          </a:xfrm>
          <a:prstGeom prst="wedgeRoundRectCallout">
            <a:avLst>
              <a:gd name="adj1" fmla="val -46988"/>
              <a:gd name="adj2" fmla="val 172545"/>
              <a:gd name="adj3" fmla="val 16667"/>
            </a:avLst>
          </a:prstGeom>
          <a:solidFill>
            <a:schemeClr val="bg2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2FA279C-2389-314F-96A0-75C391BCED42}"/>
              </a:ext>
            </a:extLst>
          </p:cNvPr>
          <p:cNvSpPr txBox="1"/>
          <p:nvPr/>
        </p:nvSpPr>
        <p:spPr>
          <a:xfrm>
            <a:off x="3868648" y="1535797"/>
            <a:ext cx="2140810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You are here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C8B027-4074-C041-B567-8879BBEAE9F0}"/>
              </a:ext>
            </a:extLst>
          </p:cNvPr>
          <p:cNvSpPr txBox="1"/>
          <p:nvPr/>
        </p:nvSpPr>
        <p:spPr>
          <a:xfrm>
            <a:off x="738553" y="1638132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13D3AB-A03B-F44F-B0CC-29A68B6112F1}"/>
              </a:ext>
            </a:extLst>
          </p:cNvPr>
          <p:cNvSpPr txBox="1"/>
          <p:nvPr/>
        </p:nvSpPr>
        <p:spPr>
          <a:xfrm>
            <a:off x="924195" y="2184671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90B4428-252A-874A-A27C-612D5FC7102A}"/>
              </a:ext>
            </a:extLst>
          </p:cNvPr>
          <p:cNvSpPr txBox="1"/>
          <p:nvPr/>
        </p:nvSpPr>
        <p:spPr>
          <a:xfrm>
            <a:off x="904224" y="277292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1331341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F2536A-FDF6-2B4E-AC50-92566BF4AFC9}"/>
              </a:ext>
            </a:extLst>
          </p:cNvPr>
          <p:cNvSpPr/>
          <p:nvPr/>
        </p:nvSpPr>
        <p:spPr>
          <a:xfrm>
            <a:off x="2173070" y="673075"/>
            <a:ext cx="1461051" cy="947474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62C08D1-5ABC-104B-919F-B517CEF0BF33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flipH="1">
            <a:off x="2897684" y="1620549"/>
            <a:ext cx="5912" cy="2048795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4DDCBB4-830E-234F-B57F-0141C8A11096}"/>
              </a:ext>
            </a:extLst>
          </p:cNvPr>
          <p:cNvSpPr/>
          <p:nvPr/>
        </p:nvSpPr>
        <p:spPr>
          <a:xfrm>
            <a:off x="2042204" y="2740392"/>
            <a:ext cx="4185501" cy="2619260"/>
          </a:xfrm>
          <a:prstGeom prst="rect">
            <a:avLst/>
          </a:prstGeom>
          <a:solidFill>
            <a:schemeClr val="accent1">
              <a:lumMod val="20000"/>
              <a:lumOff val="80000"/>
              <a:alpha val="23000"/>
            </a:scheme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010285-107E-B148-8B5A-B3D909CA16C5}"/>
              </a:ext>
            </a:extLst>
          </p:cNvPr>
          <p:cNvSpPr/>
          <p:nvPr/>
        </p:nvSpPr>
        <p:spPr>
          <a:xfrm>
            <a:off x="2157604" y="3340537"/>
            <a:ext cx="1462598" cy="1344341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D8ECA3-E7D9-A940-9DD5-370B4887792F}"/>
              </a:ext>
            </a:extLst>
          </p:cNvPr>
          <p:cNvSpPr/>
          <p:nvPr/>
        </p:nvSpPr>
        <p:spPr>
          <a:xfrm>
            <a:off x="4417047" y="3314249"/>
            <a:ext cx="1511646" cy="1913288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6C19FC-319A-3E49-B92D-D0783E134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167" y="3669344"/>
            <a:ext cx="803034" cy="7019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89EB1E-492F-404E-9174-582FC689AC93}"/>
              </a:ext>
            </a:extLst>
          </p:cNvPr>
          <p:cNvSpPr txBox="1"/>
          <p:nvPr/>
        </p:nvSpPr>
        <p:spPr>
          <a:xfrm>
            <a:off x="2233830" y="4270893"/>
            <a:ext cx="132515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</a:t>
            </a:r>
            <a:b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</a:b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Client</a:t>
            </a:r>
          </a:p>
        </p:txBody>
      </p:sp>
      <p:sp>
        <p:nvSpPr>
          <p:cNvPr id="10" name="Shape 63">
            <a:extLst>
              <a:ext uri="{FF2B5EF4-FFF2-40B4-BE49-F238E27FC236}">
                <a16:creationId xmlns:a16="http://schemas.microsoft.com/office/drawing/2014/main" id="{77556264-02BC-B941-ADB1-634F4F781E4E}"/>
              </a:ext>
            </a:extLst>
          </p:cNvPr>
          <p:cNvSpPr/>
          <p:nvPr/>
        </p:nvSpPr>
        <p:spPr>
          <a:xfrm>
            <a:off x="214871" y="407780"/>
            <a:ext cx="8207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Browser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Shape 64">
            <a:extLst>
              <a:ext uri="{FF2B5EF4-FFF2-40B4-BE49-F238E27FC236}">
                <a16:creationId xmlns:a16="http://schemas.microsoft.com/office/drawing/2014/main" id="{829B4D6E-94A2-6B43-9DF7-DC50846F3BAF}"/>
              </a:ext>
            </a:extLst>
          </p:cNvPr>
          <p:cNvSpPr/>
          <p:nvPr/>
        </p:nvSpPr>
        <p:spPr>
          <a:xfrm>
            <a:off x="2212507" y="407780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Shape 62">
            <a:extLst>
              <a:ext uri="{FF2B5EF4-FFF2-40B4-BE49-F238E27FC236}">
                <a16:creationId xmlns:a16="http://schemas.microsoft.com/office/drawing/2014/main" id="{F33C994E-E7E0-1F4A-B360-763C3B542649}"/>
              </a:ext>
            </a:extLst>
          </p:cNvPr>
          <p:cNvSpPr/>
          <p:nvPr/>
        </p:nvSpPr>
        <p:spPr>
          <a:xfrm flipV="1">
            <a:off x="1752010" y="407780"/>
            <a:ext cx="1079" cy="649545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50B606-D750-FB4E-819F-5402071B5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167" y="856032"/>
            <a:ext cx="803034" cy="7019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776CF1-47E2-C243-B8F6-6A317758F6DF}"/>
              </a:ext>
            </a:extLst>
          </p:cNvPr>
          <p:cNvSpPr txBox="1"/>
          <p:nvPr/>
        </p:nvSpPr>
        <p:spPr>
          <a:xfrm>
            <a:off x="2326267" y="654835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sp>
        <p:nvSpPr>
          <p:cNvPr id="15" name="Shape 541">
            <a:extLst>
              <a:ext uri="{FF2B5EF4-FFF2-40B4-BE49-F238E27FC236}">
                <a16:creationId xmlns:a16="http://schemas.microsoft.com/office/drawing/2014/main" id="{DEF48ADE-1EDB-FD44-9BAB-ADCA0208EC15}"/>
              </a:ext>
            </a:extLst>
          </p:cNvPr>
          <p:cNvSpPr/>
          <p:nvPr/>
        </p:nvSpPr>
        <p:spPr>
          <a:xfrm>
            <a:off x="4873616" y="3718487"/>
            <a:ext cx="707232" cy="707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Shape 547">
            <a:extLst>
              <a:ext uri="{FF2B5EF4-FFF2-40B4-BE49-F238E27FC236}">
                <a16:creationId xmlns:a16="http://schemas.microsoft.com/office/drawing/2014/main" id="{B4240706-8EC3-4C4E-8B60-E8953EA4A22F}"/>
              </a:ext>
            </a:extLst>
          </p:cNvPr>
          <p:cNvSpPr/>
          <p:nvPr/>
        </p:nvSpPr>
        <p:spPr>
          <a:xfrm>
            <a:off x="4521590" y="4425718"/>
            <a:ext cx="1411294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 b="0"/>
            </a:pPr>
            <a:r>
              <a:rPr lang="de-DE" sz="1200" b="0" dirty="0">
                <a:latin typeface="Arial"/>
                <a:cs typeface="Arial"/>
              </a:rPr>
              <a:t>Cloud Foundry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Node.js Buildpack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Web App Resources</a:t>
            </a:r>
          </a:p>
        </p:txBody>
      </p:sp>
      <p:pic>
        <p:nvPicPr>
          <p:cNvPr id="17" name="i_js_50.png">
            <a:extLst>
              <a:ext uri="{FF2B5EF4-FFF2-40B4-BE49-F238E27FC236}">
                <a16:creationId xmlns:a16="http://schemas.microsoft.com/office/drawing/2014/main" id="{65B1B1B1-ED2F-AE40-90DD-C8D1BA2C936C}"/>
              </a:ext>
            </a:extLst>
          </p:cNvPr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92631" y="3856041"/>
            <a:ext cx="491134" cy="491134"/>
          </a:xfrm>
          <a:prstGeom prst="rect">
            <a:avLst/>
          </a:prstGeom>
          <a:ln w="3175">
            <a:miter lim="400000"/>
          </a:ln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C02B0A-7B7B-5D48-9FE5-1BBCA6D5819D}"/>
              </a:ext>
            </a:extLst>
          </p:cNvPr>
          <p:cNvCxnSpPr>
            <a:cxnSpLocks/>
          </p:cNvCxnSpPr>
          <p:nvPr/>
        </p:nvCxnSpPr>
        <p:spPr>
          <a:xfrm>
            <a:off x="3196966" y="3964168"/>
            <a:ext cx="1676650" cy="2099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1A89D955-8D7E-0A49-8D01-D3292A8E9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422" y="4000021"/>
            <a:ext cx="376444" cy="4684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3EC16E0-77D5-8848-8FCA-F46F559BE876}"/>
              </a:ext>
            </a:extLst>
          </p:cNvPr>
          <p:cNvSpPr txBox="1"/>
          <p:nvPr/>
        </p:nvSpPr>
        <p:spPr>
          <a:xfrm>
            <a:off x="4533201" y="4973928"/>
            <a:ext cx="1361465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 Score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62AD3F-F4F4-DF4B-BE76-1F02EFF367DA}"/>
              </a:ext>
            </a:extLst>
          </p:cNvPr>
          <p:cNvSpPr txBox="1"/>
          <p:nvPr/>
        </p:nvSpPr>
        <p:spPr>
          <a:xfrm>
            <a:off x="2147306" y="2877044"/>
            <a:ext cx="1557317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sz="1400" b="1" dirty="0"/>
              <a:t>Web App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B05CB92-D750-0D49-8A61-AB143D8AF7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7" y="2037452"/>
            <a:ext cx="838018" cy="838018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66F611-397F-5141-A4D7-CFDB7026442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048014" y="2725201"/>
            <a:ext cx="1109590" cy="1287507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9D0ED4D-2972-F249-8F98-1071659CD1B6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1048014" y="1146812"/>
            <a:ext cx="1125056" cy="1104652"/>
          </a:xfrm>
          <a:prstGeom prst="line">
            <a:avLst/>
          </a:prstGeom>
          <a:noFill/>
          <a:ln w="3175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4389B95-56DA-C447-931F-ADED48AAC035}"/>
              </a:ext>
            </a:extLst>
          </p:cNvPr>
          <p:cNvSpPr txBox="1"/>
          <p:nvPr/>
        </p:nvSpPr>
        <p:spPr>
          <a:xfrm>
            <a:off x="2525878" y="185503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link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617779-3F16-D443-BEA9-85AE4B743BE5}"/>
              </a:ext>
            </a:extLst>
          </p:cNvPr>
          <p:cNvSpPr txBox="1"/>
          <p:nvPr/>
        </p:nvSpPr>
        <p:spPr>
          <a:xfrm>
            <a:off x="738553" y="1638132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5C980E-2232-8243-AAD4-A1FA6EA8DCD9}"/>
              </a:ext>
            </a:extLst>
          </p:cNvPr>
          <p:cNvSpPr txBox="1"/>
          <p:nvPr/>
        </p:nvSpPr>
        <p:spPr>
          <a:xfrm>
            <a:off x="924195" y="2184671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B95A83-870A-2B43-86ED-06E517489922}"/>
              </a:ext>
            </a:extLst>
          </p:cNvPr>
          <p:cNvSpPr txBox="1"/>
          <p:nvPr/>
        </p:nvSpPr>
        <p:spPr>
          <a:xfrm>
            <a:off x="904224" y="2772927"/>
            <a:ext cx="1052951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282134865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07FF8-CBD9-BE44-A19C-3A5A734DAEA8}"/>
              </a:ext>
            </a:extLst>
          </p:cNvPr>
          <p:cNvSpPr txBox="1"/>
          <p:nvPr/>
        </p:nvSpPr>
        <p:spPr>
          <a:xfrm>
            <a:off x="2519300" y="3083578"/>
            <a:ext cx="5019803" cy="109501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6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SCORES API</a:t>
            </a:r>
          </a:p>
        </p:txBody>
      </p:sp>
    </p:spTree>
    <p:extLst>
      <p:ext uri="{BB962C8B-B14F-4D97-AF65-F5344CB8AC3E}">
        <p14:creationId xmlns:p14="http://schemas.microsoft.com/office/powerpoint/2010/main" val="41344572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4" name="Shape 62"/>
          <p:cNvSpPr/>
          <p:nvPr/>
        </p:nvSpPr>
        <p:spPr>
          <a:xfrm flipV="1">
            <a:off x="1848138" y="89918"/>
            <a:ext cx="0" cy="756446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474" y="2828178"/>
            <a:ext cx="991378" cy="937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888" y="1774092"/>
            <a:ext cx="819405" cy="7866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38" y="691120"/>
            <a:ext cx="803034" cy="7019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8491" y="153241"/>
            <a:ext cx="1098574" cy="9961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1551" y="1849548"/>
            <a:ext cx="687191" cy="6871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4622" y="668914"/>
            <a:ext cx="659070" cy="6955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94533" y="1229430"/>
            <a:ext cx="493198" cy="4390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5669" y="6494968"/>
            <a:ext cx="1056452" cy="10180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7618" y="1869493"/>
            <a:ext cx="648599" cy="6743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03444" y="3970076"/>
            <a:ext cx="904187" cy="101721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11223" y="1382140"/>
            <a:ext cx="1181319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Vue.js Web App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39053" y="1822022"/>
            <a:ext cx="697633" cy="697633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720" y="2945845"/>
            <a:ext cx="819405" cy="786629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2200" y="593242"/>
            <a:ext cx="1246690" cy="2280302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77523" y="2546143"/>
            <a:ext cx="106228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TensorFlow.js</a:t>
            </a:r>
          </a:p>
        </p:txBody>
      </p:sp>
      <p:sp>
        <p:nvSpPr>
          <p:cNvPr id="112" name="Shape 64"/>
          <p:cNvSpPr/>
          <p:nvPr/>
        </p:nvSpPr>
        <p:spPr>
          <a:xfrm>
            <a:off x="1955586" y="728616"/>
            <a:ext cx="1235978" cy="80021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Serverless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Web app resources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and security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646447" y="7422717"/>
            <a:ext cx="1611600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Watson Studio</a:t>
            </a: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1264" y="6721249"/>
            <a:ext cx="648599" cy="674396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6369710" y="7416435"/>
            <a:ext cx="106228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TensorFlow.js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1854083" y="6519953"/>
            <a:ext cx="5784739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3" name="TextBox 112"/>
          <p:cNvSpPr txBox="1"/>
          <p:nvPr/>
        </p:nvSpPr>
        <p:spPr>
          <a:xfrm>
            <a:off x="7317981" y="3678500"/>
            <a:ext cx="737736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Secure 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Gateway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18" name="Shape 66"/>
          <p:cNvSpPr/>
          <p:nvPr/>
        </p:nvSpPr>
        <p:spPr>
          <a:xfrm flipV="1">
            <a:off x="7638504" y="4115618"/>
            <a:ext cx="0" cy="355628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20" name="Shape 64"/>
          <p:cNvSpPr/>
          <p:nvPr/>
        </p:nvSpPr>
        <p:spPr>
          <a:xfrm>
            <a:off x="1954585" y="6662133"/>
            <a:ext cx="1347224" cy="67710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0" dirty="0">
                <a:solidFill>
                  <a:srgbClr val="000000"/>
                </a:solidFill>
                <a:latin typeface="Arial"/>
                <a:cs typeface="Arial"/>
              </a:rPr>
              <a:t>Watson Studio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600" b="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AI Training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499089" y="1330413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Object Storage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293534" y="2511188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857379" y="2534036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Functions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240008" y="2545643"/>
            <a:ext cx="166403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Lite API Management</a:t>
            </a:r>
          </a:p>
        </p:txBody>
      </p:sp>
      <p:cxnSp>
        <p:nvCxnSpPr>
          <p:cNvPr id="129" name="Straight Connector 128"/>
          <p:cNvCxnSpPr/>
          <p:nvPr/>
        </p:nvCxnSpPr>
        <p:spPr>
          <a:xfrm>
            <a:off x="1854083" y="5427923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0" name="TextBox 129"/>
          <p:cNvSpPr txBox="1"/>
          <p:nvPr/>
        </p:nvSpPr>
        <p:spPr>
          <a:xfrm>
            <a:off x="3554240" y="3672436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8706618" y="4632865"/>
            <a:ext cx="737736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Couch</a:t>
            </a:r>
            <a:r>
              <a:rPr kumimoji="0" 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DB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23" name="Shape 65"/>
          <p:cNvSpPr/>
          <p:nvPr/>
        </p:nvSpPr>
        <p:spPr>
          <a:xfrm>
            <a:off x="7770568" y="168153"/>
            <a:ext cx="889166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Minikube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11" y="4282436"/>
            <a:ext cx="803034" cy="701972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15296" y="4973456"/>
            <a:ext cx="1181319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Highscores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Vue.js Web App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96273" y="4152697"/>
            <a:ext cx="1246690" cy="2363698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1848885" y="1705730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5" name="Shape 64"/>
          <p:cNvSpPr/>
          <p:nvPr/>
        </p:nvSpPr>
        <p:spPr>
          <a:xfrm>
            <a:off x="1959659" y="1835765"/>
            <a:ext cx="969216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Serverless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Tweets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1858156" y="2855139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7" name="Shape 64"/>
          <p:cNvSpPr/>
          <p:nvPr/>
        </p:nvSpPr>
        <p:spPr>
          <a:xfrm>
            <a:off x="1973003" y="3017070"/>
            <a:ext cx="1049466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Users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4" name="Shape 66"/>
          <p:cNvSpPr/>
          <p:nvPr/>
        </p:nvSpPr>
        <p:spPr>
          <a:xfrm flipV="1">
            <a:off x="7632198" y="89918"/>
            <a:ext cx="0" cy="282994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cxnSp>
        <p:nvCxnSpPr>
          <p:cNvPr id="78" name="Straight Connector 77"/>
          <p:cNvCxnSpPr/>
          <p:nvPr/>
        </p:nvCxnSpPr>
        <p:spPr>
          <a:xfrm>
            <a:off x="1867426" y="4152857"/>
            <a:ext cx="5775468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9" name="Shape 64"/>
          <p:cNvSpPr/>
          <p:nvPr/>
        </p:nvSpPr>
        <p:spPr>
          <a:xfrm>
            <a:off x="1977076" y="4318877"/>
            <a:ext cx="1345821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b="0" dirty="0">
                <a:solidFill>
                  <a:srgbClr val="000000"/>
                </a:solidFill>
                <a:latin typeface="Arial"/>
                <a:cs typeface="Arial"/>
              </a:rPr>
              <a:t>Scores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0" name="Shape 64"/>
          <p:cNvSpPr/>
          <p:nvPr/>
        </p:nvSpPr>
        <p:spPr>
          <a:xfrm>
            <a:off x="1971879" y="5592874"/>
            <a:ext cx="1358645" cy="6309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dirty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de-DE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100" dirty="0">
                <a:solidFill>
                  <a:srgbClr val="000000"/>
                </a:solidFill>
                <a:latin typeface="Arial"/>
                <a:cs typeface="Arial"/>
              </a:rPr>
              <a:t>Web app resources</a:t>
            </a:r>
            <a:endParaRPr sz="1100" b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047" y="4262382"/>
            <a:ext cx="819405" cy="786629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80212" y="4310312"/>
            <a:ext cx="697633" cy="697633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6334693" y="4999478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61673" y="5044640"/>
            <a:ext cx="166403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610902" y="4935570"/>
            <a:ext cx="1764913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Public Applications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298637" y="6199930"/>
            <a:ext cx="176491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Cloud Foundry</a:t>
            </a:r>
          </a:p>
        </p:txBody>
      </p:sp>
      <p:cxnSp>
        <p:nvCxnSpPr>
          <p:cNvPr id="109" name="Straight Connector 108"/>
          <p:cNvCxnSpPr>
            <a:stCxn id="27" idx="3"/>
          </p:cNvCxnSpPr>
          <p:nvPr/>
        </p:nvCxnSpPr>
        <p:spPr>
          <a:xfrm flipV="1">
            <a:off x="1538890" y="1390411"/>
            <a:ext cx="315193" cy="342982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Straight Connector 109"/>
          <p:cNvCxnSpPr>
            <a:stCxn id="27" idx="3"/>
          </p:cNvCxnSpPr>
          <p:nvPr/>
        </p:nvCxnSpPr>
        <p:spPr>
          <a:xfrm>
            <a:off x="1538890" y="1733393"/>
            <a:ext cx="315193" cy="639576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Straight Connector 110"/>
          <p:cNvCxnSpPr>
            <a:stCxn id="27" idx="3"/>
          </p:cNvCxnSpPr>
          <p:nvPr/>
        </p:nvCxnSpPr>
        <p:spPr>
          <a:xfrm>
            <a:off x="1538890" y="1733393"/>
            <a:ext cx="305923" cy="182606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7" name="Straight Connector 116"/>
          <p:cNvCxnSpPr>
            <a:stCxn id="27" idx="3"/>
          </p:cNvCxnSpPr>
          <p:nvPr/>
        </p:nvCxnSpPr>
        <p:spPr>
          <a:xfrm>
            <a:off x="1538890" y="1733393"/>
            <a:ext cx="296652" cy="3123778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Straight Connector 118"/>
          <p:cNvCxnSpPr>
            <a:stCxn id="66" idx="3"/>
          </p:cNvCxnSpPr>
          <p:nvPr/>
        </p:nvCxnSpPr>
        <p:spPr>
          <a:xfrm flipV="1">
            <a:off x="1542963" y="4866440"/>
            <a:ext cx="292579" cy="468106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3" name="Straight Connector 122"/>
          <p:cNvCxnSpPr>
            <a:stCxn id="66" idx="3"/>
          </p:cNvCxnSpPr>
          <p:nvPr/>
        </p:nvCxnSpPr>
        <p:spPr>
          <a:xfrm>
            <a:off x="1542963" y="5334546"/>
            <a:ext cx="301850" cy="764726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35974" y="350326"/>
            <a:ext cx="862017" cy="836157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69992" y="4188534"/>
            <a:ext cx="625574" cy="778492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44321" y="5459821"/>
            <a:ext cx="618125" cy="769222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8428028" y="3602945"/>
            <a:ext cx="1211956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Node.js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82428" y="2984011"/>
            <a:ext cx="1047556" cy="64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4845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2B0D28-6CA7-284D-960D-6AB0F1F43675}"/>
              </a:ext>
            </a:extLst>
          </p:cNvPr>
          <p:cNvSpPr txBox="1"/>
          <p:nvPr/>
        </p:nvSpPr>
        <p:spPr>
          <a:xfrm>
            <a:off x="1556068" y="2584495"/>
            <a:ext cx="2248525" cy="510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>
            <a:solidFill>
              <a:schemeClr val="accent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Catalog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579910-9B59-4241-ADD8-EA21DC5380DB}"/>
              </a:ext>
            </a:extLst>
          </p:cNvPr>
          <p:cNvSpPr txBox="1"/>
          <p:nvPr/>
        </p:nvSpPr>
        <p:spPr>
          <a:xfrm>
            <a:off x="1556069" y="3375965"/>
            <a:ext cx="2248525" cy="510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>
            <a:solidFill>
              <a:schemeClr val="accent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Product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E1031-25FA-9941-B441-4A18DB67457D}"/>
              </a:ext>
            </a:extLst>
          </p:cNvPr>
          <p:cNvSpPr txBox="1"/>
          <p:nvPr/>
        </p:nvSpPr>
        <p:spPr>
          <a:xfrm>
            <a:off x="1556068" y="4167435"/>
            <a:ext cx="2248525" cy="510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>
            <a:solidFill>
              <a:schemeClr val="accent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E28FE1-BEEC-0E4A-B9A5-548541176037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2680331" y="3094730"/>
            <a:ext cx="1" cy="28123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305FF6-6BBB-C94E-A789-B4FA2F474E8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2680331" y="3886200"/>
            <a:ext cx="1" cy="28123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B51179-6F79-8342-B192-4AF78CAAF148}"/>
              </a:ext>
            </a:extLst>
          </p:cNvPr>
          <p:cNvSpPr txBox="1"/>
          <p:nvPr/>
        </p:nvSpPr>
        <p:spPr>
          <a:xfrm>
            <a:off x="4007558" y="2553717"/>
            <a:ext cx="2927884" cy="69490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Contains products in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different publishing state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08B892-8B2A-B144-9733-0DC6353A520D}"/>
              </a:ext>
            </a:extLst>
          </p:cNvPr>
          <p:cNvSpPr txBox="1"/>
          <p:nvPr/>
        </p:nvSpPr>
        <p:spPr>
          <a:xfrm>
            <a:off x="4007558" y="3499076"/>
            <a:ext cx="1704792" cy="387124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Contains APIs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0830D2-6A0C-5B4C-9AA6-CDF7B6149415}"/>
              </a:ext>
            </a:extLst>
          </p:cNvPr>
          <p:cNvSpPr txBox="1"/>
          <p:nvPr/>
        </p:nvSpPr>
        <p:spPr>
          <a:xfrm>
            <a:off x="4007557" y="4167435"/>
            <a:ext cx="4253567" cy="387124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Contains our imported API definition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D5D6C3-A981-F848-AA55-15020187D309}"/>
              </a:ext>
            </a:extLst>
          </p:cNvPr>
          <p:cNvSpPr txBox="1"/>
          <p:nvPr/>
        </p:nvSpPr>
        <p:spPr>
          <a:xfrm>
            <a:off x="1670180" y="1844841"/>
            <a:ext cx="5495732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Major </a:t>
            </a: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elements</a:t>
            </a:r>
            <a:r>
              <a:rPr kumimoji="0" lang="de-DE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in API Connect</a:t>
            </a:r>
          </a:p>
        </p:txBody>
      </p:sp>
    </p:spTree>
    <p:extLst>
      <p:ext uri="{BB962C8B-B14F-4D97-AF65-F5344CB8AC3E}">
        <p14:creationId xmlns:p14="http://schemas.microsoft.com/office/powerpoint/2010/main" val="123434170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07FF8-CBD9-BE44-A19C-3A5A734DAEA8}"/>
              </a:ext>
            </a:extLst>
          </p:cNvPr>
          <p:cNvSpPr txBox="1"/>
          <p:nvPr/>
        </p:nvSpPr>
        <p:spPr>
          <a:xfrm>
            <a:off x="873821" y="3083578"/>
            <a:ext cx="8310768" cy="109501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6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SCORES IN DOCKER</a:t>
            </a:r>
            <a:endParaRPr kumimoji="0" lang="de-DE" sz="6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2785439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818AEB-5614-D543-ACD2-FAA9711F7DEE}"/>
              </a:ext>
            </a:extLst>
          </p:cNvPr>
          <p:cNvSpPr/>
          <p:nvPr/>
        </p:nvSpPr>
        <p:spPr>
          <a:xfrm>
            <a:off x="1892177" y="2443499"/>
            <a:ext cx="4590104" cy="2019860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  <a:scene3d>
            <a:camera prst="orthographicFront"/>
            <a:lightRig rig="threePt" dir="t"/>
          </a:scene3d>
          <a:sp3d>
            <a:bevelT w="133350" h="146050" prst="angle"/>
          </a:sp3d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448774-E58B-5B40-91AE-6D2462D1D60D}"/>
              </a:ext>
            </a:extLst>
          </p:cNvPr>
          <p:cNvSpPr/>
          <p:nvPr/>
        </p:nvSpPr>
        <p:spPr>
          <a:xfrm>
            <a:off x="2346431" y="2735140"/>
            <a:ext cx="1461051" cy="1427487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7" name="Shape 547">
            <a:extLst>
              <a:ext uri="{FF2B5EF4-FFF2-40B4-BE49-F238E27FC236}">
                <a16:creationId xmlns:a16="http://schemas.microsoft.com/office/drawing/2014/main" id="{A84D3468-43D7-2B45-9576-127780443C39}"/>
              </a:ext>
            </a:extLst>
          </p:cNvPr>
          <p:cNvSpPr/>
          <p:nvPr/>
        </p:nvSpPr>
        <p:spPr>
          <a:xfrm>
            <a:off x="4485555" y="2925134"/>
            <a:ext cx="1407437" cy="18466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lang="en-US" sz="1200" b="0">
                <a:latin typeface="Arial"/>
                <a:cs typeface="Arial"/>
              </a:rPr>
              <a:t>Scores Core Service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9008AB-5948-3242-BDA2-08EF35F28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155" y="2925134"/>
            <a:ext cx="697633" cy="6976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1299AB-026F-484F-AD49-382B5102AB5E}"/>
              </a:ext>
            </a:extLst>
          </p:cNvPr>
          <p:cNvSpPr txBox="1"/>
          <p:nvPr/>
        </p:nvSpPr>
        <p:spPr>
          <a:xfrm>
            <a:off x="7117010" y="3694385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79DAB5-96D0-8240-B001-67D9EC5AFE1A}"/>
              </a:ext>
            </a:extLst>
          </p:cNvPr>
          <p:cNvCxnSpPr>
            <a:cxnSpLocks/>
          </p:cNvCxnSpPr>
          <p:nvPr/>
        </p:nvCxnSpPr>
        <p:spPr>
          <a:xfrm>
            <a:off x="5762395" y="3361252"/>
            <a:ext cx="1498484" cy="1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C8459E-2F2C-BC43-A791-514600CB744B}"/>
              </a:ext>
            </a:extLst>
          </p:cNvPr>
          <p:cNvSpPr txBox="1"/>
          <p:nvPr/>
        </p:nvSpPr>
        <p:spPr>
          <a:xfrm>
            <a:off x="4410614" y="1909871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2B54F2-A200-F44C-803F-99FF87911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377" y="2749688"/>
            <a:ext cx="990895" cy="99089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D88E78-3F4D-1746-BA47-AB89ED25DF7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855614" y="3361252"/>
            <a:ext cx="887967" cy="0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19C2E5C-AB08-8B49-9C06-8B9735F8C13F}"/>
              </a:ext>
            </a:extLst>
          </p:cNvPr>
          <p:cNvSpPr txBox="1"/>
          <p:nvPr/>
        </p:nvSpPr>
        <p:spPr>
          <a:xfrm>
            <a:off x="2250165" y="3843430"/>
            <a:ext cx="155731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 UI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8CD3CFA-9665-4E4D-B1EC-4F4D048A3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581" y="3088225"/>
            <a:ext cx="891387" cy="5460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0499EF2-B9C9-2945-8399-58BBCF6950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515" y="1972690"/>
            <a:ext cx="877730" cy="87773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B0CC76B-580A-634D-947C-190CDEDF38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6885" y="1761063"/>
            <a:ext cx="1098574" cy="99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5935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07FF8-CBD9-BE44-A19C-3A5A734DAEA8}"/>
              </a:ext>
            </a:extLst>
          </p:cNvPr>
          <p:cNvSpPr txBox="1"/>
          <p:nvPr/>
        </p:nvSpPr>
        <p:spPr>
          <a:xfrm>
            <a:off x="2261223" y="2575747"/>
            <a:ext cx="5535969" cy="211067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6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SCORES IN </a:t>
            </a:r>
            <a:br>
              <a:rPr kumimoji="0" lang="de-DE" sz="6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de-DE" sz="6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101297358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E6A132D8-9CB8-D04C-90E9-9B29E3234269}"/>
              </a:ext>
            </a:extLst>
          </p:cNvPr>
          <p:cNvSpPr/>
          <p:nvPr/>
        </p:nvSpPr>
        <p:spPr>
          <a:xfrm>
            <a:off x="3014818" y="1001873"/>
            <a:ext cx="4841863" cy="4756132"/>
          </a:xfrm>
          <a:prstGeom prst="rect">
            <a:avLst/>
          </a:prstGeom>
          <a:solidFill>
            <a:schemeClr val="accent1">
              <a:lumMod val="20000"/>
              <a:lumOff val="80000"/>
              <a:alpha val="33000"/>
            </a:scheme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332922-10F6-6F4B-8F8E-637161019780}"/>
              </a:ext>
            </a:extLst>
          </p:cNvPr>
          <p:cNvSpPr/>
          <p:nvPr/>
        </p:nvSpPr>
        <p:spPr>
          <a:xfrm>
            <a:off x="3370865" y="2442335"/>
            <a:ext cx="2580154" cy="278205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3D6810-7B88-C74A-A306-E619ED19B29C}"/>
              </a:ext>
            </a:extLst>
          </p:cNvPr>
          <p:cNvSpPr/>
          <p:nvPr/>
        </p:nvSpPr>
        <p:spPr>
          <a:xfrm>
            <a:off x="3370865" y="1967536"/>
            <a:ext cx="3281492" cy="287921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4ABDFBC-2F58-384D-AC0D-EE0809B6E509}"/>
              </a:ext>
            </a:extLst>
          </p:cNvPr>
          <p:cNvSpPr/>
          <p:nvPr/>
        </p:nvSpPr>
        <p:spPr>
          <a:xfrm>
            <a:off x="3380694" y="2942263"/>
            <a:ext cx="4247748" cy="2388403"/>
          </a:xfrm>
          <a:prstGeom prst="rect">
            <a:avLst/>
          </a:prstGeom>
          <a:solidFill>
            <a:schemeClr val="bg2">
              <a:alpha val="33000"/>
            </a:scheme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6156125-C5F4-9F4E-8DEE-451732A4DD70}"/>
              </a:ext>
            </a:extLst>
          </p:cNvPr>
          <p:cNvSpPr/>
          <p:nvPr/>
        </p:nvSpPr>
        <p:spPr>
          <a:xfrm>
            <a:off x="3798165" y="3329959"/>
            <a:ext cx="3718455" cy="1792478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448774-E58B-5B40-91AE-6D2462D1D60D}"/>
              </a:ext>
            </a:extLst>
          </p:cNvPr>
          <p:cNvSpPr/>
          <p:nvPr/>
        </p:nvSpPr>
        <p:spPr>
          <a:xfrm>
            <a:off x="3981029" y="3689706"/>
            <a:ext cx="1509183" cy="1253039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7" name="Shape 547">
            <a:extLst>
              <a:ext uri="{FF2B5EF4-FFF2-40B4-BE49-F238E27FC236}">
                <a16:creationId xmlns:a16="http://schemas.microsoft.com/office/drawing/2014/main" id="{A84D3468-43D7-2B45-9576-127780443C39}"/>
              </a:ext>
            </a:extLst>
          </p:cNvPr>
          <p:cNvSpPr/>
          <p:nvPr/>
        </p:nvSpPr>
        <p:spPr>
          <a:xfrm>
            <a:off x="5662103" y="3870607"/>
            <a:ext cx="1404151" cy="18466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lang="en-US" sz="1200" b="0">
                <a:latin typeface="Arial"/>
                <a:cs typeface="Arial"/>
              </a:rPr>
              <a:t>Scores Core Service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9008AB-5948-3242-BDA2-08EF35F28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196" y="3944743"/>
            <a:ext cx="697633" cy="6976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1299AB-026F-484F-AD49-382B5102AB5E}"/>
              </a:ext>
            </a:extLst>
          </p:cNvPr>
          <p:cNvSpPr txBox="1"/>
          <p:nvPr/>
        </p:nvSpPr>
        <p:spPr>
          <a:xfrm>
            <a:off x="8600850" y="4710905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79DAB5-96D0-8240-B001-67D9EC5AFE1A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 flipV="1">
            <a:off x="6808831" y="4293560"/>
            <a:ext cx="2052365" cy="11491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92B54F2-A200-F44C-803F-99FF87911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976" y="3704255"/>
            <a:ext cx="988582" cy="98858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D88E78-3F4D-1746-BA47-AB89ED25DF7C}"/>
              </a:ext>
            </a:extLst>
          </p:cNvPr>
          <p:cNvCxnSpPr>
            <a:cxnSpLocks/>
            <a:stCxn id="17" idx="1"/>
            <a:endCxn id="3" idx="3"/>
          </p:cNvCxnSpPr>
          <p:nvPr/>
        </p:nvCxnSpPr>
        <p:spPr>
          <a:xfrm flipH="1">
            <a:off x="5490212" y="4305051"/>
            <a:ext cx="429313" cy="11175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19C2E5C-AB08-8B49-9C06-8B9735F8C13F}"/>
              </a:ext>
            </a:extLst>
          </p:cNvPr>
          <p:cNvSpPr txBox="1"/>
          <p:nvPr/>
        </p:nvSpPr>
        <p:spPr>
          <a:xfrm>
            <a:off x="3885426" y="4616662"/>
            <a:ext cx="1553681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 UI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8CD3CFA-9665-4E4D-B1EC-4F4D048A3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525" y="4032662"/>
            <a:ext cx="889306" cy="54477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B0CC76B-580A-634D-947C-190CDEDF38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5594" y="46004"/>
            <a:ext cx="797935" cy="7235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F80EC8-AFBF-6D4F-AC14-B7DB5CC869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031" y="1000831"/>
            <a:ext cx="742084" cy="74208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ACB7254-17EF-924B-87CC-D955B84B14FF}"/>
              </a:ext>
            </a:extLst>
          </p:cNvPr>
          <p:cNvSpPr txBox="1"/>
          <p:nvPr/>
        </p:nvSpPr>
        <p:spPr>
          <a:xfrm>
            <a:off x="3238514" y="2960760"/>
            <a:ext cx="776841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Pod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ACD9BC-286C-BF43-8325-98714C65DEE7}"/>
              </a:ext>
            </a:extLst>
          </p:cNvPr>
          <p:cNvSpPr txBox="1"/>
          <p:nvPr/>
        </p:nvSpPr>
        <p:spPr>
          <a:xfrm>
            <a:off x="3858115" y="3349192"/>
            <a:ext cx="1090529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Container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A8E086-FDCB-4D48-9CF7-25A3FFDCE4F4}"/>
              </a:ext>
            </a:extLst>
          </p:cNvPr>
          <p:cNvSpPr txBox="1"/>
          <p:nvPr/>
        </p:nvSpPr>
        <p:spPr>
          <a:xfrm>
            <a:off x="3370865" y="1942419"/>
            <a:ext cx="778659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Service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D378F20-CF98-1B42-ADAD-AB5855B7DB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22" y="1661972"/>
            <a:ext cx="838018" cy="83801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63F238-34A2-414A-AB2E-C307B0BD2D89}"/>
              </a:ext>
            </a:extLst>
          </p:cNvPr>
          <p:cNvCxnSpPr>
            <a:cxnSpLocks/>
          </p:cNvCxnSpPr>
          <p:nvPr/>
        </p:nvCxnSpPr>
        <p:spPr>
          <a:xfrm flipH="1">
            <a:off x="4333699" y="3694476"/>
            <a:ext cx="2074" cy="0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479864-0623-774E-AE41-484BCF311F42}"/>
              </a:ext>
            </a:extLst>
          </p:cNvPr>
          <p:cNvCxnSpPr>
            <a:cxnSpLocks/>
          </p:cNvCxnSpPr>
          <p:nvPr/>
        </p:nvCxnSpPr>
        <p:spPr>
          <a:xfrm flipH="1">
            <a:off x="4486099" y="3846876"/>
            <a:ext cx="2074" cy="0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066430-A400-7E43-A198-9F16714F26DF}"/>
              </a:ext>
            </a:extLst>
          </p:cNvPr>
          <p:cNvCxnSpPr>
            <a:cxnSpLocks/>
            <a:stCxn id="48" idx="1"/>
            <a:endCxn id="26" idx="3"/>
          </p:cNvCxnSpPr>
          <p:nvPr/>
        </p:nvCxnSpPr>
        <p:spPr>
          <a:xfrm flipH="1" flipV="1">
            <a:off x="1017540" y="2080981"/>
            <a:ext cx="369600" cy="1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6B9BAB-755D-3146-B220-98716D23868A}"/>
              </a:ext>
            </a:extLst>
          </p:cNvPr>
          <p:cNvCxnSpPr>
            <a:cxnSpLocks/>
          </p:cNvCxnSpPr>
          <p:nvPr/>
        </p:nvCxnSpPr>
        <p:spPr>
          <a:xfrm>
            <a:off x="4416778" y="2738865"/>
            <a:ext cx="0" cy="239478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Shape 62">
            <a:extLst>
              <a:ext uri="{FF2B5EF4-FFF2-40B4-BE49-F238E27FC236}">
                <a16:creationId xmlns:a16="http://schemas.microsoft.com/office/drawing/2014/main" id="{3D9B0EE4-733C-4242-9F7E-C081D3A20356}"/>
              </a:ext>
            </a:extLst>
          </p:cNvPr>
          <p:cNvSpPr/>
          <p:nvPr/>
        </p:nvSpPr>
        <p:spPr>
          <a:xfrm flipV="1">
            <a:off x="1229133" y="253965"/>
            <a:ext cx="0" cy="734188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43" name="Shape 63">
            <a:extLst>
              <a:ext uri="{FF2B5EF4-FFF2-40B4-BE49-F238E27FC236}">
                <a16:creationId xmlns:a16="http://schemas.microsoft.com/office/drawing/2014/main" id="{CCBB4887-ACDC-E84F-9DB2-1FE8E7896EB0}"/>
              </a:ext>
            </a:extLst>
          </p:cNvPr>
          <p:cNvSpPr/>
          <p:nvPr/>
        </p:nvSpPr>
        <p:spPr>
          <a:xfrm>
            <a:off x="214871" y="407780"/>
            <a:ext cx="8207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Browser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4" name="Shape 64">
            <a:extLst>
              <a:ext uri="{FF2B5EF4-FFF2-40B4-BE49-F238E27FC236}">
                <a16:creationId xmlns:a16="http://schemas.microsoft.com/office/drawing/2014/main" id="{87BB19C4-A058-654B-90C3-79009E25FB48}"/>
              </a:ext>
            </a:extLst>
          </p:cNvPr>
          <p:cNvSpPr/>
          <p:nvPr/>
        </p:nvSpPr>
        <p:spPr>
          <a:xfrm>
            <a:off x="1418372" y="407780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BCF1D46-5263-2B4C-A170-6992E689E249}"/>
              </a:ext>
            </a:extLst>
          </p:cNvPr>
          <p:cNvSpPr/>
          <p:nvPr/>
        </p:nvSpPr>
        <p:spPr>
          <a:xfrm>
            <a:off x="8188234" y="2930581"/>
            <a:ext cx="1745562" cy="562348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D2E731-9648-CF4C-BD55-BC315D51ACAE}"/>
              </a:ext>
            </a:extLst>
          </p:cNvPr>
          <p:cNvSpPr txBox="1"/>
          <p:nvPr/>
        </p:nvSpPr>
        <p:spPr>
          <a:xfrm>
            <a:off x="8150054" y="3038283"/>
            <a:ext cx="174556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Container Registry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D06ED78-660D-2340-BC33-E20E849EDE33}"/>
              </a:ext>
            </a:extLst>
          </p:cNvPr>
          <p:cNvCxnSpPr>
            <a:cxnSpLocks/>
          </p:cNvCxnSpPr>
          <p:nvPr/>
        </p:nvCxnSpPr>
        <p:spPr>
          <a:xfrm>
            <a:off x="7628442" y="3234173"/>
            <a:ext cx="477274" cy="0"/>
          </a:xfrm>
          <a:prstGeom prst="line">
            <a:avLst/>
          </a:prstGeom>
          <a:noFill/>
          <a:ln w="50800" cap="flat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71BAD0D-EDEE-B548-89C5-1906AB68897B}"/>
              </a:ext>
            </a:extLst>
          </p:cNvPr>
          <p:cNvSpPr txBox="1"/>
          <p:nvPr/>
        </p:nvSpPr>
        <p:spPr>
          <a:xfrm>
            <a:off x="3283119" y="2434296"/>
            <a:ext cx="1340683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Deployment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E7DD82-7044-F94A-A9BF-A482F8404F15}"/>
              </a:ext>
            </a:extLst>
          </p:cNvPr>
          <p:cNvSpPr/>
          <p:nvPr/>
        </p:nvSpPr>
        <p:spPr>
          <a:xfrm>
            <a:off x="1364821" y="1926708"/>
            <a:ext cx="1504544" cy="308548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AC5333-A4EB-984C-BAB5-2D971DFD3F62}"/>
              </a:ext>
            </a:extLst>
          </p:cNvPr>
          <p:cNvSpPr txBox="1"/>
          <p:nvPr/>
        </p:nvSpPr>
        <p:spPr>
          <a:xfrm>
            <a:off x="1387140" y="1933586"/>
            <a:ext cx="1401113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Load balancer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4C21AC3-B7CA-5B48-BF6F-09AD3B40FC84}"/>
              </a:ext>
            </a:extLst>
          </p:cNvPr>
          <p:cNvCxnSpPr>
            <a:cxnSpLocks/>
          </p:cNvCxnSpPr>
          <p:nvPr/>
        </p:nvCxnSpPr>
        <p:spPr>
          <a:xfrm>
            <a:off x="6316497" y="2262327"/>
            <a:ext cx="0" cy="679936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6DDCCE5-0B5B-C947-8D88-6BE00F2DFE93}"/>
              </a:ext>
            </a:extLst>
          </p:cNvPr>
          <p:cNvCxnSpPr>
            <a:cxnSpLocks/>
            <a:stCxn id="47" idx="3"/>
            <a:endCxn id="24" idx="1"/>
          </p:cNvCxnSpPr>
          <p:nvPr/>
        </p:nvCxnSpPr>
        <p:spPr>
          <a:xfrm>
            <a:off x="2869365" y="2080982"/>
            <a:ext cx="501500" cy="8833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0866B48-F14D-4F41-8C7C-999711488A0C}"/>
              </a:ext>
            </a:extLst>
          </p:cNvPr>
          <p:cNvSpPr txBox="1"/>
          <p:nvPr/>
        </p:nvSpPr>
        <p:spPr>
          <a:xfrm>
            <a:off x="3711263" y="1044029"/>
            <a:ext cx="1445295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215807420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E6A132D8-9CB8-D04C-90E9-9B29E3234269}"/>
              </a:ext>
            </a:extLst>
          </p:cNvPr>
          <p:cNvSpPr/>
          <p:nvPr/>
        </p:nvSpPr>
        <p:spPr>
          <a:xfrm>
            <a:off x="3014818" y="1001873"/>
            <a:ext cx="4841863" cy="4756132"/>
          </a:xfrm>
          <a:prstGeom prst="rect">
            <a:avLst/>
          </a:prstGeom>
          <a:solidFill>
            <a:schemeClr val="accent1">
              <a:lumMod val="20000"/>
              <a:lumOff val="80000"/>
              <a:alpha val="33000"/>
            </a:scheme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332922-10F6-6F4B-8F8E-637161019780}"/>
              </a:ext>
            </a:extLst>
          </p:cNvPr>
          <p:cNvSpPr/>
          <p:nvPr/>
        </p:nvSpPr>
        <p:spPr>
          <a:xfrm>
            <a:off x="3370865" y="2442335"/>
            <a:ext cx="2580154" cy="278205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4ABDFBC-2F58-384D-AC0D-EE0809B6E509}"/>
              </a:ext>
            </a:extLst>
          </p:cNvPr>
          <p:cNvSpPr/>
          <p:nvPr/>
        </p:nvSpPr>
        <p:spPr>
          <a:xfrm>
            <a:off x="3380694" y="2942263"/>
            <a:ext cx="4247748" cy="2388403"/>
          </a:xfrm>
          <a:prstGeom prst="rect">
            <a:avLst/>
          </a:prstGeom>
          <a:solidFill>
            <a:schemeClr val="bg2">
              <a:alpha val="33000"/>
            </a:scheme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6156125-C5F4-9F4E-8DEE-451732A4DD70}"/>
              </a:ext>
            </a:extLst>
          </p:cNvPr>
          <p:cNvSpPr/>
          <p:nvPr/>
        </p:nvSpPr>
        <p:spPr>
          <a:xfrm>
            <a:off x="3798165" y="3329959"/>
            <a:ext cx="3718455" cy="1792478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448774-E58B-5B40-91AE-6D2462D1D60D}"/>
              </a:ext>
            </a:extLst>
          </p:cNvPr>
          <p:cNvSpPr/>
          <p:nvPr/>
        </p:nvSpPr>
        <p:spPr>
          <a:xfrm>
            <a:off x="3981029" y="3689706"/>
            <a:ext cx="1509183" cy="1253039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7" name="Shape 547">
            <a:extLst>
              <a:ext uri="{FF2B5EF4-FFF2-40B4-BE49-F238E27FC236}">
                <a16:creationId xmlns:a16="http://schemas.microsoft.com/office/drawing/2014/main" id="{A84D3468-43D7-2B45-9576-127780443C39}"/>
              </a:ext>
            </a:extLst>
          </p:cNvPr>
          <p:cNvSpPr/>
          <p:nvPr/>
        </p:nvSpPr>
        <p:spPr>
          <a:xfrm>
            <a:off x="5662103" y="3870607"/>
            <a:ext cx="1404151" cy="18466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lang="en-US" sz="1200" b="0">
                <a:latin typeface="Arial"/>
                <a:cs typeface="Arial"/>
              </a:rPr>
              <a:t>Scores Core Service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9008AB-5948-3242-BDA2-08EF35F28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196" y="3944743"/>
            <a:ext cx="697633" cy="6976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1299AB-026F-484F-AD49-382B5102AB5E}"/>
              </a:ext>
            </a:extLst>
          </p:cNvPr>
          <p:cNvSpPr txBox="1"/>
          <p:nvPr/>
        </p:nvSpPr>
        <p:spPr>
          <a:xfrm>
            <a:off x="8600850" y="4710905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79DAB5-96D0-8240-B001-67D9EC5AFE1A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 flipV="1">
            <a:off x="6808831" y="4293560"/>
            <a:ext cx="2052365" cy="11491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92B54F2-A200-F44C-803F-99FF87911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976" y="3704255"/>
            <a:ext cx="988582" cy="98858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D88E78-3F4D-1746-BA47-AB89ED25DF7C}"/>
              </a:ext>
            </a:extLst>
          </p:cNvPr>
          <p:cNvCxnSpPr>
            <a:cxnSpLocks/>
            <a:stCxn id="17" idx="1"/>
            <a:endCxn id="3" idx="3"/>
          </p:cNvCxnSpPr>
          <p:nvPr/>
        </p:nvCxnSpPr>
        <p:spPr>
          <a:xfrm flipH="1">
            <a:off x="5490212" y="4305051"/>
            <a:ext cx="429313" cy="11175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19C2E5C-AB08-8B49-9C06-8B9735F8C13F}"/>
              </a:ext>
            </a:extLst>
          </p:cNvPr>
          <p:cNvSpPr txBox="1"/>
          <p:nvPr/>
        </p:nvSpPr>
        <p:spPr>
          <a:xfrm>
            <a:off x="3885426" y="4616662"/>
            <a:ext cx="1553681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 UI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8CD3CFA-9665-4E4D-B1EC-4F4D048A3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525" y="4032662"/>
            <a:ext cx="889306" cy="54477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B0CC76B-580A-634D-947C-190CDEDF38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5594" y="46004"/>
            <a:ext cx="797935" cy="7235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F80EC8-AFBF-6D4F-AC14-B7DB5CC869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031" y="1000831"/>
            <a:ext cx="742084" cy="74208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ACB7254-17EF-924B-87CC-D955B84B14FF}"/>
              </a:ext>
            </a:extLst>
          </p:cNvPr>
          <p:cNvSpPr txBox="1"/>
          <p:nvPr/>
        </p:nvSpPr>
        <p:spPr>
          <a:xfrm>
            <a:off x="3238514" y="2960760"/>
            <a:ext cx="776841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Pod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ACD9BC-286C-BF43-8325-98714C65DEE7}"/>
              </a:ext>
            </a:extLst>
          </p:cNvPr>
          <p:cNvSpPr txBox="1"/>
          <p:nvPr/>
        </p:nvSpPr>
        <p:spPr>
          <a:xfrm>
            <a:off x="3858115" y="3349192"/>
            <a:ext cx="1090529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Container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63F238-34A2-414A-AB2E-C307B0BD2D89}"/>
              </a:ext>
            </a:extLst>
          </p:cNvPr>
          <p:cNvCxnSpPr>
            <a:cxnSpLocks/>
          </p:cNvCxnSpPr>
          <p:nvPr/>
        </p:nvCxnSpPr>
        <p:spPr>
          <a:xfrm flipH="1">
            <a:off x="4333699" y="3694476"/>
            <a:ext cx="2074" cy="0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479864-0623-774E-AE41-484BCF311F42}"/>
              </a:ext>
            </a:extLst>
          </p:cNvPr>
          <p:cNvCxnSpPr>
            <a:cxnSpLocks/>
          </p:cNvCxnSpPr>
          <p:nvPr/>
        </p:nvCxnSpPr>
        <p:spPr>
          <a:xfrm flipH="1">
            <a:off x="4486099" y="3846876"/>
            <a:ext cx="2074" cy="0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6B9BAB-755D-3146-B220-98716D23868A}"/>
              </a:ext>
            </a:extLst>
          </p:cNvPr>
          <p:cNvCxnSpPr>
            <a:cxnSpLocks/>
          </p:cNvCxnSpPr>
          <p:nvPr/>
        </p:nvCxnSpPr>
        <p:spPr>
          <a:xfrm>
            <a:off x="4416778" y="2738865"/>
            <a:ext cx="0" cy="239478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Shape 62">
            <a:extLst>
              <a:ext uri="{FF2B5EF4-FFF2-40B4-BE49-F238E27FC236}">
                <a16:creationId xmlns:a16="http://schemas.microsoft.com/office/drawing/2014/main" id="{3D9B0EE4-733C-4242-9F7E-C081D3A20356}"/>
              </a:ext>
            </a:extLst>
          </p:cNvPr>
          <p:cNvSpPr/>
          <p:nvPr/>
        </p:nvSpPr>
        <p:spPr>
          <a:xfrm flipV="1">
            <a:off x="1229133" y="253965"/>
            <a:ext cx="0" cy="734188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43" name="Shape 63">
            <a:extLst>
              <a:ext uri="{FF2B5EF4-FFF2-40B4-BE49-F238E27FC236}">
                <a16:creationId xmlns:a16="http://schemas.microsoft.com/office/drawing/2014/main" id="{CCBB4887-ACDC-E84F-9DB2-1FE8E7896EB0}"/>
              </a:ext>
            </a:extLst>
          </p:cNvPr>
          <p:cNvSpPr/>
          <p:nvPr/>
        </p:nvSpPr>
        <p:spPr>
          <a:xfrm>
            <a:off x="214871" y="407780"/>
            <a:ext cx="8207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Browser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4" name="Shape 64">
            <a:extLst>
              <a:ext uri="{FF2B5EF4-FFF2-40B4-BE49-F238E27FC236}">
                <a16:creationId xmlns:a16="http://schemas.microsoft.com/office/drawing/2014/main" id="{87BB19C4-A058-654B-90C3-79009E25FB48}"/>
              </a:ext>
            </a:extLst>
          </p:cNvPr>
          <p:cNvSpPr/>
          <p:nvPr/>
        </p:nvSpPr>
        <p:spPr>
          <a:xfrm>
            <a:off x="1418372" y="407780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BCF1D46-5263-2B4C-A170-6992E689E249}"/>
              </a:ext>
            </a:extLst>
          </p:cNvPr>
          <p:cNvSpPr/>
          <p:nvPr/>
        </p:nvSpPr>
        <p:spPr>
          <a:xfrm>
            <a:off x="8188234" y="2930581"/>
            <a:ext cx="1796910" cy="773674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D2E731-9648-CF4C-BD55-BC315D51ACAE}"/>
              </a:ext>
            </a:extLst>
          </p:cNvPr>
          <p:cNvSpPr txBox="1"/>
          <p:nvPr/>
        </p:nvSpPr>
        <p:spPr>
          <a:xfrm>
            <a:off x="8150054" y="3038283"/>
            <a:ext cx="174556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Container Registry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D06ED78-660D-2340-BC33-E20E849EDE33}"/>
              </a:ext>
            </a:extLst>
          </p:cNvPr>
          <p:cNvCxnSpPr>
            <a:cxnSpLocks/>
          </p:cNvCxnSpPr>
          <p:nvPr/>
        </p:nvCxnSpPr>
        <p:spPr>
          <a:xfrm>
            <a:off x="7628442" y="3234173"/>
            <a:ext cx="477274" cy="0"/>
          </a:xfrm>
          <a:prstGeom prst="line">
            <a:avLst/>
          </a:prstGeom>
          <a:noFill/>
          <a:ln w="50800" cap="flat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71BAD0D-EDEE-B548-89C5-1906AB68897B}"/>
              </a:ext>
            </a:extLst>
          </p:cNvPr>
          <p:cNvSpPr txBox="1"/>
          <p:nvPr/>
        </p:nvSpPr>
        <p:spPr>
          <a:xfrm>
            <a:off x="3283119" y="2434296"/>
            <a:ext cx="1340683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Deployment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866B48-F14D-4F41-8C7C-999711488A0C}"/>
              </a:ext>
            </a:extLst>
          </p:cNvPr>
          <p:cNvSpPr txBox="1"/>
          <p:nvPr/>
        </p:nvSpPr>
        <p:spPr>
          <a:xfrm>
            <a:off x="3711263" y="1044029"/>
            <a:ext cx="1445295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Kubernetes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5EBB7E-0C8C-474A-BB86-4B7A5B50610E}"/>
              </a:ext>
            </a:extLst>
          </p:cNvPr>
          <p:cNvSpPr txBox="1"/>
          <p:nvPr/>
        </p:nvSpPr>
        <p:spPr>
          <a:xfrm>
            <a:off x="4751583" y="3350175"/>
            <a:ext cx="1789900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b="0" dirty="0">
                <a:solidFill>
                  <a:schemeClr val="accent2"/>
                </a:solidFill>
              </a:rPr>
              <a:t>Scores-Service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98F583-B1A4-1548-B7B3-F191C7517A9D}"/>
              </a:ext>
            </a:extLst>
          </p:cNvPr>
          <p:cNvSpPr/>
          <p:nvPr/>
        </p:nvSpPr>
        <p:spPr>
          <a:xfrm>
            <a:off x="6102470" y="3309923"/>
            <a:ext cx="1423432" cy="352521"/>
          </a:xfrm>
          <a:prstGeom prst="ellipse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59D9B59-ABF9-9140-9FDA-311F4035F266}"/>
              </a:ext>
            </a:extLst>
          </p:cNvPr>
          <p:cNvSpPr txBox="1"/>
          <p:nvPr/>
        </p:nvSpPr>
        <p:spPr>
          <a:xfrm>
            <a:off x="6262127" y="3350660"/>
            <a:ext cx="92940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Port: 3000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33D6FC-ADD0-B347-A6BC-382864C8FC5A}"/>
              </a:ext>
            </a:extLst>
          </p:cNvPr>
          <p:cNvSpPr txBox="1"/>
          <p:nvPr/>
        </p:nvSpPr>
        <p:spPr>
          <a:xfrm>
            <a:off x="8053629" y="3276570"/>
            <a:ext cx="1789900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Scores-Service:v1</a:t>
            </a:r>
          </a:p>
        </p:txBody>
      </p:sp>
    </p:spTree>
    <p:extLst>
      <p:ext uri="{BB962C8B-B14F-4D97-AF65-F5344CB8AC3E}">
        <p14:creationId xmlns:p14="http://schemas.microsoft.com/office/powerpoint/2010/main" val="271059190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E6A132D8-9CB8-D04C-90E9-9B29E3234269}"/>
              </a:ext>
            </a:extLst>
          </p:cNvPr>
          <p:cNvSpPr/>
          <p:nvPr/>
        </p:nvSpPr>
        <p:spPr>
          <a:xfrm>
            <a:off x="3014818" y="1001872"/>
            <a:ext cx="4876024" cy="6014725"/>
          </a:xfrm>
          <a:prstGeom prst="rect">
            <a:avLst/>
          </a:prstGeom>
          <a:solidFill>
            <a:schemeClr val="accent1">
              <a:lumMod val="20000"/>
              <a:lumOff val="80000"/>
              <a:alpha val="33000"/>
            </a:scheme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332922-10F6-6F4B-8F8E-637161019780}"/>
              </a:ext>
            </a:extLst>
          </p:cNvPr>
          <p:cNvSpPr/>
          <p:nvPr/>
        </p:nvSpPr>
        <p:spPr>
          <a:xfrm>
            <a:off x="3341028" y="3233173"/>
            <a:ext cx="2580154" cy="278205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3D6810-7B88-C74A-A306-E619ED19B29C}"/>
              </a:ext>
            </a:extLst>
          </p:cNvPr>
          <p:cNvSpPr/>
          <p:nvPr/>
        </p:nvSpPr>
        <p:spPr>
          <a:xfrm>
            <a:off x="3346039" y="1967536"/>
            <a:ext cx="3362363" cy="1039459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4ABDFBC-2F58-384D-AC0D-EE0809B6E509}"/>
              </a:ext>
            </a:extLst>
          </p:cNvPr>
          <p:cNvSpPr/>
          <p:nvPr/>
        </p:nvSpPr>
        <p:spPr>
          <a:xfrm>
            <a:off x="3346039" y="3976835"/>
            <a:ext cx="4247748" cy="2388403"/>
          </a:xfrm>
          <a:prstGeom prst="rect">
            <a:avLst/>
          </a:prstGeom>
          <a:solidFill>
            <a:schemeClr val="bg2">
              <a:alpha val="33000"/>
            </a:scheme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6156125-C5F4-9F4E-8DEE-451732A4DD70}"/>
              </a:ext>
            </a:extLst>
          </p:cNvPr>
          <p:cNvSpPr/>
          <p:nvPr/>
        </p:nvSpPr>
        <p:spPr>
          <a:xfrm>
            <a:off x="3763510" y="4364531"/>
            <a:ext cx="3718455" cy="1792478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448774-E58B-5B40-91AE-6D2462D1D60D}"/>
              </a:ext>
            </a:extLst>
          </p:cNvPr>
          <p:cNvSpPr/>
          <p:nvPr/>
        </p:nvSpPr>
        <p:spPr>
          <a:xfrm>
            <a:off x="3946374" y="4724278"/>
            <a:ext cx="1509183" cy="1253039"/>
          </a:xfrm>
          <a:prstGeom prst="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>
              <a:solidFill>
                <a:srgbClr val="4277BB"/>
              </a:solidFill>
            </a:endParaRPr>
          </a:p>
        </p:txBody>
      </p:sp>
      <p:sp>
        <p:nvSpPr>
          <p:cNvPr id="7" name="Shape 547">
            <a:extLst>
              <a:ext uri="{FF2B5EF4-FFF2-40B4-BE49-F238E27FC236}">
                <a16:creationId xmlns:a16="http://schemas.microsoft.com/office/drawing/2014/main" id="{A84D3468-43D7-2B45-9576-127780443C39}"/>
              </a:ext>
            </a:extLst>
          </p:cNvPr>
          <p:cNvSpPr/>
          <p:nvPr/>
        </p:nvSpPr>
        <p:spPr>
          <a:xfrm>
            <a:off x="5627448" y="4905179"/>
            <a:ext cx="1404151" cy="18466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lang="en-US" sz="1200" b="0">
                <a:latin typeface="Arial"/>
                <a:cs typeface="Arial"/>
              </a:rPr>
              <a:t>Scores Core Service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9008AB-5948-3242-BDA2-08EF35F28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9640" y="4961247"/>
            <a:ext cx="697633" cy="6976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1299AB-026F-484F-AD49-382B5102AB5E}"/>
              </a:ext>
            </a:extLst>
          </p:cNvPr>
          <p:cNvSpPr txBox="1"/>
          <p:nvPr/>
        </p:nvSpPr>
        <p:spPr>
          <a:xfrm>
            <a:off x="8479294" y="5727409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79DAB5-96D0-8240-B001-67D9EC5AFE1A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 flipV="1">
            <a:off x="6774176" y="5310064"/>
            <a:ext cx="1965464" cy="29559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C8459E-2F2C-BC43-A791-514600CB744B}"/>
              </a:ext>
            </a:extLst>
          </p:cNvPr>
          <p:cNvSpPr txBox="1"/>
          <p:nvPr/>
        </p:nvSpPr>
        <p:spPr>
          <a:xfrm>
            <a:off x="4562312" y="4375711"/>
            <a:ext cx="1789900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b="0" dirty="0">
                <a:solidFill>
                  <a:schemeClr val="accent2"/>
                </a:solidFill>
              </a:rPr>
              <a:t>Scores-Service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2B54F2-A200-F44C-803F-99FF87911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321" y="4738827"/>
            <a:ext cx="988582" cy="98858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D88E78-3F4D-1746-BA47-AB89ED25DF7C}"/>
              </a:ext>
            </a:extLst>
          </p:cNvPr>
          <p:cNvCxnSpPr>
            <a:cxnSpLocks/>
            <a:stCxn id="17" idx="1"/>
            <a:endCxn id="3" idx="3"/>
          </p:cNvCxnSpPr>
          <p:nvPr/>
        </p:nvCxnSpPr>
        <p:spPr>
          <a:xfrm flipH="1">
            <a:off x="5455557" y="5339623"/>
            <a:ext cx="429313" cy="11175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19C2E5C-AB08-8B49-9C06-8B9735F8C13F}"/>
              </a:ext>
            </a:extLst>
          </p:cNvPr>
          <p:cNvSpPr txBox="1"/>
          <p:nvPr/>
        </p:nvSpPr>
        <p:spPr>
          <a:xfrm>
            <a:off x="3850771" y="5651234"/>
            <a:ext cx="1553681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 Service UI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8CD3CFA-9665-4E4D-B1EC-4F4D048A3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870" y="5067234"/>
            <a:ext cx="889306" cy="54477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B0CC76B-580A-634D-947C-190CDEDF38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5594" y="46004"/>
            <a:ext cx="797935" cy="7235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F80EC8-AFBF-6D4F-AC14-B7DB5CC869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031" y="1000831"/>
            <a:ext cx="742084" cy="74208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ACB7254-17EF-924B-87CC-D955B84B14FF}"/>
              </a:ext>
            </a:extLst>
          </p:cNvPr>
          <p:cNvSpPr txBox="1"/>
          <p:nvPr/>
        </p:nvSpPr>
        <p:spPr>
          <a:xfrm>
            <a:off x="3203859" y="3995332"/>
            <a:ext cx="776841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Pod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ACD9BC-286C-BF43-8325-98714C65DEE7}"/>
              </a:ext>
            </a:extLst>
          </p:cNvPr>
          <p:cNvSpPr txBox="1"/>
          <p:nvPr/>
        </p:nvSpPr>
        <p:spPr>
          <a:xfrm>
            <a:off x="3823460" y="4383764"/>
            <a:ext cx="1090529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Container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A8E086-FDCB-4D48-9CF7-25A3FFDCE4F4}"/>
              </a:ext>
            </a:extLst>
          </p:cNvPr>
          <p:cNvSpPr txBox="1"/>
          <p:nvPr/>
        </p:nvSpPr>
        <p:spPr>
          <a:xfrm>
            <a:off x="3370865" y="1942419"/>
            <a:ext cx="778659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Service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D378F20-CF98-1B42-ADAD-AB5855B7DB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22" y="1661972"/>
            <a:ext cx="838018" cy="83801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63F238-34A2-414A-AB2E-C307B0BD2D89}"/>
              </a:ext>
            </a:extLst>
          </p:cNvPr>
          <p:cNvCxnSpPr>
            <a:cxnSpLocks/>
          </p:cNvCxnSpPr>
          <p:nvPr/>
        </p:nvCxnSpPr>
        <p:spPr>
          <a:xfrm flipH="1">
            <a:off x="4299044" y="4729048"/>
            <a:ext cx="2074" cy="0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479864-0623-774E-AE41-484BCF311F42}"/>
              </a:ext>
            </a:extLst>
          </p:cNvPr>
          <p:cNvCxnSpPr>
            <a:cxnSpLocks/>
          </p:cNvCxnSpPr>
          <p:nvPr/>
        </p:nvCxnSpPr>
        <p:spPr>
          <a:xfrm flipH="1">
            <a:off x="4451444" y="4881448"/>
            <a:ext cx="2074" cy="0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066430-A400-7E43-A198-9F16714F26DF}"/>
              </a:ext>
            </a:extLst>
          </p:cNvPr>
          <p:cNvCxnSpPr>
            <a:cxnSpLocks/>
          </p:cNvCxnSpPr>
          <p:nvPr/>
        </p:nvCxnSpPr>
        <p:spPr>
          <a:xfrm flipH="1" flipV="1">
            <a:off x="1014634" y="2080980"/>
            <a:ext cx="369600" cy="1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6B9BAB-755D-3146-B220-98716D23868A}"/>
              </a:ext>
            </a:extLst>
          </p:cNvPr>
          <p:cNvCxnSpPr>
            <a:cxnSpLocks/>
          </p:cNvCxnSpPr>
          <p:nvPr/>
        </p:nvCxnSpPr>
        <p:spPr>
          <a:xfrm>
            <a:off x="4382123" y="3511378"/>
            <a:ext cx="0" cy="465457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Shape 62">
            <a:extLst>
              <a:ext uri="{FF2B5EF4-FFF2-40B4-BE49-F238E27FC236}">
                <a16:creationId xmlns:a16="http://schemas.microsoft.com/office/drawing/2014/main" id="{3D9B0EE4-733C-4242-9F7E-C081D3A20356}"/>
              </a:ext>
            </a:extLst>
          </p:cNvPr>
          <p:cNvSpPr/>
          <p:nvPr/>
        </p:nvSpPr>
        <p:spPr>
          <a:xfrm flipV="1">
            <a:off x="1229133" y="253965"/>
            <a:ext cx="0" cy="734188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43" name="Shape 63">
            <a:extLst>
              <a:ext uri="{FF2B5EF4-FFF2-40B4-BE49-F238E27FC236}">
                <a16:creationId xmlns:a16="http://schemas.microsoft.com/office/drawing/2014/main" id="{CCBB4887-ACDC-E84F-9DB2-1FE8E7896EB0}"/>
              </a:ext>
            </a:extLst>
          </p:cNvPr>
          <p:cNvSpPr/>
          <p:nvPr/>
        </p:nvSpPr>
        <p:spPr>
          <a:xfrm>
            <a:off x="214871" y="407780"/>
            <a:ext cx="820738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Browser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4" name="Shape 64">
            <a:extLst>
              <a:ext uri="{FF2B5EF4-FFF2-40B4-BE49-F238E27FC236}">
                <a16:creationId xmlns:a16="http://schemas.microsoft.com/office/drawing/2014/main" id="{87BB19C4-A058-654B-90C3-79009E25FB48}"/>
              </a:ext>
            </a:extLst>
          </p:cNvPr>
          <p:cNvSpPr/>
          <p:nvPr/>
        </p:nvSpPr>
        <p:spPr>
          <a:xfrm>
            <a:off x="1418372" y="407780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BCF1D46-5263-2B4C-A170-6992E689E249}"/>
              </a:ext>
            </a:extLst>
          </p:cNvPr>
          <p:cNvSpPr/>
          <p:nvPr/>
        </p:nvSpPr>
        <p:spPr>
          <a:xfrm>
            <a:off x="8095485" y="3877990"/>
            <a:ext cx="1802607" cy="695472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de-DE" sz="1800" dirty="0">
              <a:solidFill>
                <a:srgbClr val="4277BB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D2E731-9648-CF4C-BD55-BC315D51ACAE}"/>
              </a:ext>
            </a:extLst>
          </p:cNvPr>
          <p:cNvSpPr txBox="1"/>
          <p:nvPr/>
        </p:nvSpPr>
        <p:spPr>
          <a:xfrm>
            <a:off x="8139823" y="3956450"/>
            <a:ext cx="174556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Container Registry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D06ED78-660D-2340-BC33-E20E849EDE33}"/>
              </a:ext>
            </a:extLst>
          </p:cNvPr>
          <p:cNvCxnSpPr>
            <a:cxnSpLocks/>
          </p:cNvCxnSpPr>
          <p:nvPr/>
        </p:nvCxnSpPr>
        <p:spPr>
          <a:xfrm>
            <a:off x="7593787" y="4268745"/>
            <a:ext cx="477274" cy="0"/>
          </a:xfrm>
          <a:prstGeom prst="line">
            <a:avLst/>
          </a:prstGeom>
          <a:noFill/>
          <a:ln w="50800" cap="flat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CFDD702-3855-7D49-A165-AE3954CC8DCB}"/>
              </a:ext>
            </a:extLst>
          </p:cNvPr>
          <p:cNvSpPr txBox="1"/>
          <p:nvPr/>
        </p:nvSpPr>
        <p:spPr>
          <a:xfrm>
            <a:off x="8043398" y="4194737"/>
            <a:ext cx="1789900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Scores-Service:v1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D24177-1819-D84A-993C-45F3EB4851C4}"/>
              </a:ext>
            </a:extLst>
          </p:cNvPr>
          <p:cNvSpPr txBox="1"/>
          <p:nvPr/>
        </p:nvSpPr>
        <p:spPr>
          <a:xfrm>
            <a:off x="3726338" y="3991401"/>
            <a:ext cx="1789900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b="0" dirty="0">
                <a:solidFill>
                  <a:schemeClr val="accent2"/>
                </a:solidFill>
              </a:rPr>
              <a:t>Scores-Service-XYZ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1BAD0D-EDEE-B548-89C5-1906AB68897B}"/>
              </a:ext>
            </a:extLst>
          </p:cNvPr>
          <p:cNvSpPr txBox="1"/>
          <p:nvPr/>
        </p:nvSpPr>
        <p:spPr>
          <a:xfrm>
            <a:off x="3253282" y="3225134"/>
            <a:ext cx="1340683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Deployment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D7C75C-A34B-D24C-875C-A7BAF696533E}"/>
              </a:ext>
            </a:extLst>
          </p:cNvPr>
          <p:cNvSpPr txBox="1"/>
          <p:nvPr/>
        </p:nvSpPr>
        <p:spPr>
          <a:xfrm>
            <a:off x="4220061" y="3226175"/>
            <a:ext cx="1789900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b="0" dirty="0">
                <a:solidFill>
                  <a:schemeClr val="accent2"/>
                </a:solidFill>
              </a:rPr>
              <a:t>Scores-Service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6C6EB2-D3B8-A647-BAAB-C7FE53E07C99}"/>
              </a:ext>
            </a:extLst>
          </p:cNvPr>
          <p:cNvSpPr txBox="1"/>
          <p:nvPr/>
        </p:nvSpPr>
        <p:spPr>
          <a:xfrm>
            <a:off x="4012124" y="1945337"/>
            <a:ext cx="1621390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b="0" dirty="0">
                <a:solidFill>
                  <a:schemeClr val="accent2"/>
                </a:solidFill>
              </a:rPr>
              <a:t>Scores-Service-</a:t>
            </a:r>
            <a:r>
              <a:rPr lang="en-US" b="0" dirty="0" err="1">
                <a:solidFill>
                  <a:schemeClr val="accent2"/>
                </a:solidFill>
              </a:rPr>
              <a:t>lb</a:t>
            </a:r>
            <a:r>
              <a:rPr lang="en-US" b="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E7DD82-7044-F94A-A9BF-A482F8404F15}"/>
              </a:ext>
            </a:extLst>
          </p:cNvPr>
          <p:cNvSpPr/>
          <p:nvPr/>
        </p:nvSpPr>
        <p:spPr>
          <a:xfrm>
            <a:off x="1361916" y="1803173"/>
            <a:ext cx="1467770" cy="1154223"/>
          </a:xfrm>
          <a:prstGeom prst="rect">
            <a:avLst/>
          </a:prstGeom>
          <a:solidFill>
            <a:srgbClr val="FFFFFF">
              <a:alpha val="33000"/>
            </a:srgbClr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endParaRPr lang="de-DE" sz="1800" dirty="0">
              <a:solidFill>
                <a:srgbClr val="4277BB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AC5333-A4EB-984C-BAB5-2D971DFD3F62}"/>
              </a:ext>
            </a:extLst>
          </p:cNvPr>
          <p:cNvSpPr txBox="1"/>
          <p:nvPr/>
        </p:nvSpPr>
        <p:spPr>
          <a:xfrm>
            <a:off x="1384234" y="1810052"/>
            <a:ext cx="1401113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/>
              <a:t>Load balancer</a:t>
            </a:r>
            <a:endParaRPr lang="en-US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4C21AC3-B7CA-5B48-BF6F-09AD3B40FC84}"/>
              </a:ext>
            </a:extLst>
          </p:cNvPr>
          <p:cNvCxnSpPr>
            <a:cxnSpLocks/>
          </p:cNvCxnSpPr>
          <p:nvPr/>
        </p:nvCxnSpPr>
        <p:spPr>
          <a:xfrm>
            <a:off x="6293552" y="3006995"/>
            <a:ext cx="0" cy="969840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6DDCCE5-0B5B-C947-8D88-6BE00F2DFE93}"/>
              </a:ext>
            </a:extLst>
          </p:cNvPr>
          <p:cNvCxnSpPr>
            <a:cxnSpLocks/>
          </p:cNvCxnSpPr>
          <p:nvPr/>
        </p:nvCxnSpPr>
        <p:spPr>
          <a:xfrm>
            <a:off x="2841095" y="2472820"/>
            <a:ext cx="506825" cy="0"/>
          </a:xfrm>
          <a:prstGeom prst="line">
            <a:avLst/>
          </a:prstGeom>
          <a:noFill/>
          <a:ln w="34925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9ED9143-1FD2-784D-843A-661EF6A0F04B}"/>
              </a:ext>
            </a:extLst>
          </p:cNvPr>
          <p:cNvSpPr txBox="1"/>
          <p:nvPr/>
        </p:nvSpPr>
        <p:spPr>
          <a:xfrm>
            <a:off x="5575095" y="1942726"/>
            <a:ext cx="92940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Port:80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9BC09FE-16CA-D847-93C6-7E9825FC3E15}"/>
              </a:ext>
            </a:extLst>
          </p:cNvPr>
          <p:cNvSpPr txBox="1"/>
          <p:nvPr/>
        </p:nvSpPr>
        <p:spPr>
          <a:xfrm>
            <a:off x="1208110" y="2005333"/>
            <a:ext cx="1502125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IP: Port: 80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1F98080-BCA8-E949-B032-05D0033EB310}"/>
              </a:ext>
            </a:extLst>
          </p:cNvPr>
          <p:cNvSpPr txBox="1"/>
          <p:nvPr/>
        </p:nvSpPr>
        <p:spPr>
          <a:xfrm>
            <a:off x="6227472" y="4385232"/>
            <a:ext cx="92940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/>
                <a:cs typeface="Arial"/>
              </a:defRPr>
            </a:lvl1pPr>
          </a:lstStyle>
          <a:p>
            <a:r>
              <a:rPr lang="en-US" dirty="0"/>
              <a:t>Port: 3000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DF80E6-1F91-D64B-97B3-69CF602B9B4A}"/>
              </a:ext>
            </a:extLst>
          </p:cNvPr>
          <p:cNvSpPr/>
          <p:nvPr/>
        </p:nvSpPr>
        <p:spPr>
          <a:xfrm>
            <a:off x="1253209" y="1994043"/>
            <a:ext cx="1423432" cy="352521"/>
          </a:xfrm>
          <a:prstGeom prst="ellipse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211B763-C25D-2D43-8EF8-3F54D61506A1}"/>
              </a:ext>
            </a:extLst>
          </p:cNvPr>
          <p:cNvSpPr/>
          <p:nvPr/>
        </p:nvSpPr>
        <p:spPr>
          <a:xfrm>
            <a:off x="5627449" y="1921751"/>
            <a:ext cx="929406" cy="352521"/>
          </a:xfrm>
          <a:prstGeom prst="ellipse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2F8F716-1CC0-4740-8DC5-26AFEB1C426B}"/>
              </a:ext>
            </a:extLst>
          </p:cNvPr>
          <p:cNvSpPr/>
          <p:nvPr/>
        </p:nvSpPr>
        <p:spPr>
          <a:xfrm>
            <a:off x="6159357" y="4344495"/>
            <a:ext cx="1090529" cy="352521"/>
          </a:xfrm>
          <a:prstGeom prst="ellipse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82CC54E-C1E5-194A-8AB0-B60AAB2A7717}"/>
              </a:ext>
            </a:extLst>
          </p:cNvPr>
          <p:cNvCxnSpPr>
            <a:cxnSpLocks/>
            <a:stCxn id="8" idx="0"/>
            <a:endCxn id="51" idx="0"/>
          </p:cNvCxnSpPr>
          <p:nvPr/>
        </p:nvCxnSpPr>
        <p:spPr>
          <a:xfrm rot="5400000" flipH="1" flipV="1">
            <a:off x="3992392" y="-105716"/>
            <a:ext cx="72292" cy="4127227"/>
          </a:xfrm>
          <a:prstGeom prst="curvedConnector3">
            <a:avLst>
              <a:gd name="adj1" fmla="val 416218"/>
            </a:avLst>
          </a:prstGeom>
          <a:noFill/>
          <a:ln w="28575" cap="flat">
            <a:solidFill>
              <a:schemeClr val="accent2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0CB97E30-A1E0-8E4F-BA9D-072C8333143D}"/>
              </a:ext>
            </a:extLst>
          </p:cNvPr>
          <p:cNvCxnSpPr>
            <a:cxnSpLocks/>
            <a:stCxn id="51" idx="6"/>
            <a:endCxn id="61" idx="6"/>
          </p:cNvCxnSpPr>
          <p:nvPr/>
        </p:nvCxnSpPr>
        <p:spPr>
          <a:xfrm>
            <a:off x="6556855" y="2098012"/>
            <a:ext cx="693031" cy="2422744"/>
          </a:xfrm>
          <a:prstGeom prst="curvedConnector3">
            <a:avLst>
              <a:gd name="adj1" fmla="val 132986"/>
            </a:avLst>
          </a:prstGeom>
          <a:noFill/>
          <a:ln w="28575" cap="flat">
            <a:solidFill>
              <a:schemeClr val="accent2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8833EFEE-3F4D-F345-8B84-8721A6419E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2052" y="2367374"/>
            <a:ext cx="1103151" cy="57609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A9E9FF5B-A693-D149-9717-D8874B1A51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19787" y="2327952"/>
            <a:ext cx="1274201" cy="61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3838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378"/>
          <p:cNvGrpSpPr/>
          <p:nvPr/>
        </p:nvGrpSpPr>
        <p:grpSpPr>
          <a:xfrm>
            <a:off x="2405025" y="2188893"/>
            <a:ext cx="1175441" cy="792932"/>
            <a:chOff x="0" y="130399"/>
            <a:chExt cx="1175438" cy="792929"/>
          </a:xfrm>
        </p:grpSpPr>
        <p:pic>
          <p:nvPicPr>
            <p:cNvPr id="20" name="_-19.png"/>
            <p:cNvPicPr/>
            <p:nvPr/>
          </p:nvPicPr>
          <p:blipFill>
            <a:blip r:embed="rId2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1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  <a:endParaRPr sz="1200" b="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5140711" y="750199"/>
            <a:ext cx="724719" cy="932636"/>
            <a:chOff x="7232632" y="4768804"/>
            <a:chExt cx="724719" cy="93263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36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4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rtl="0" latinLnBrk="1" hangingPunct="0"/>
              <a:r>
                <a:rPr lang="en-US" sz="1200" b="0" dirty="0">
                  <a:solidFill>
                    <a:srgbClr val="000000"/>
                  </a:solidFill>
                  <a:latin typeface="Arial"/>
                  <a:cs typeface="Arial"/>
                </a:rPr>
                <a:t>Functions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328572" y="2052597"/>
            <a:ext cx="707232" cy="891897"/>
            <a:chOff x="514081" y="3294657"/>
            <a:chExt cx="707232" cy="891897"/>
          </a:xfrm>
        </p:grpSpPr>
        <p:sp>
          <p:nvSpPr>
            <p:cNvPr id="40" name="Shape 558"/>
            <p:cNvSpPr/>
            <p:nvPr/>
          </p:nvSpPr>
          <p:spPr>
            <a:xfrm>
              <a:off x="514081" y="3294657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" name="Shape 564"/>
            <p:cNvSpPr/>
            <p:nvPr/>
          </p:nvSpPr>
          <p:spPr>
            <a:xfrm>
              <a:off x="559698" y="4001888"/>
              <a:ext cx="616004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/>
              </a:pPr>
              <a:r>
                <a:rPr lang="de-DE" sz="1200" dirty="0">
                  <a:latin typeface="Arial"/>
                  <a:ea typeface="Helvetica"/>
                  <a:cs typeface="Arial"/>
                  <a:sym typeface="Helvetica"/>
                </a:rPr>
                <a:t>Cloudant</a:t>
              </a:r>
              <a:endParaRPr sz="1200" dirty="0">
                <a:latin typeface="Arial"/>
                <a:ea typeface="Helvetica"/>
                <a:cs typeface="Arial"/>
                <a:sym typeface="Helvetica"/>
              </a:endParaRPr>
            </a:p>
          </p:txBody>
        </p:sp>
        <p:pic>
          <p:nvPicPr>
            <p:cNvPr id="42" name="cloudant50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22130" y="3402458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14AC93B-86D8-5345-93C9-AD53BB74E355}"/>
              </a:ext>
            </a:extLst>
          </p:cNvPr>
          <p:cNvGrpSpPr/>
          <p:nvPr/>
        </p:nvGrpSpPr>
        <p:grpSpPr>
          <a:xfrm>
            <a:off x="6128848" y="731725"/>
            <a:ext cx="1026498" cy="947678"/>
            <a:chOff x="413935" y="2095500"/>
            <a:chExt cx="1026498" cy="947678"/>
          </a:xfrm>
        </p:grpSpPr>
        <p:sp>
          <p:nvSpPr>
            <p:cNvPr id="44" name="Shape 576">
              <a:extLst>
                <a:ext uri="{FF2B5EF4-FFF2-40B4-BE49-F238E27FC236}">
                  <a16:creationId xmlns:a16="http://schemas.microsoft.com/office/drawing/2014/main" id="{B830E1BD-415C-1647-B429-63A4B5950908}"/>
                </a:ext>
              </a:extLst>
            </p:cNvPr>
            <p:cNvSpPr/>
            <p:nvPr/>
          </p:nvSpPr>
          <p:spPr>
            <a:xfrm>
              <a:off x="413935" y="2858512"/>
              <a:ext cx="1026498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Object Storage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8675086-411D-5640-BC91-9D51D514E9D5}"/>
                </a:ext>
              </a:extLst>
            </p:cNvPr>
            <p:cNvGrpSpPr/>
            <p:nvPr/>
          </p:nvGrpSpPr>
          <p:grpSpPr>
            <a:xfrm>
              <a:off x="571500" y="2095500"/>
              <a:ext cx="711358" cy="711358"/>
              <a:chOff x="3093786" y="2002028"/>
              <a:chExt cx="502920" cy="50292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2571F00-6E2C-1248-B833-819BA9F960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786" y="200202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EC8979B1-1A53-464F-82E9-1858F6AE5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99196" y="2101088"/>
                <a:ext cx="292100" cy="304800"/>
              </a:xfrm>
              <a:prstGeom prst="rect">
                <a:avLst/>
              </a:prstGeom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4406769" y="2052727"/>
            <a:ext cx="724719" cy="932636"/>
            <a:chOff x="7232632" y="4768804"/>
            <a:chExt cx="724719" cy="93263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5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63" name="Straight Arrow Connector 62"/>
          <p:cNvCxnSpPr>
            <a:stCxn id="193" idx="0"/>
          </p:cNvCxnSpPr>
          <p:nvPr/>
        </p:nvCxnSpPr>
        <p:spPr>
          <a:xfrm rot="5400000" flipH="1" flipV="1">
            <a:off x="2233326" y="-231747"/>
            <a:ext cx="1436701" cy="4109042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Straight Arrow Connector 62"/>
          <p:cNvCxnSpPr/>
          <p:nvPr/>
        </p:nvCxnSpPr>
        <p:spPr>
          <a:xfrm flipV="1">
            <a:off x="5365094" y="2417766"/>
            <a:ext cx="815389" cy="2687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Arrow Connector 94"/>
          <p:cNvCxnSpPr>
            <a:endCxn id="87" idx="1"/>
          </p:cNvCxnSpPr>
          <p:nvPr/>
        </p:nvCxnSpPr>
        <p:spPr>
          <a:xfrm rot="16200000" flipH="1">
            <a:off x="1583755" y="1461882"/>
            <a:ext cx="260389" cy="1624133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Straight Arrow Connector 62"/>
          <p:cNvCxnSpPr/>
          <p:nvPr/>
        </p:nvCxnSpPr>
        <p:spPr>
          <a:xfrm>
            <a:off x="3441176" y="2427699"/>
            <a:ext cx="819610" cy="1957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TextBox 104"/>
          <p:cNvSpPr txBox="1"/>
          <p:nvPr/>
        </p:nvSpPr>
        <p:spPr>
          <a:xfrm>
            <a:off x="5953816" y="922369"/>
            <a:ext cx="250418" cy="387124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&amp;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977202" y="873975"/>
            <a:ext cx="1220685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Web app resources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144885" y="2183333"/>
            <a:ext cx="669505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Tweet API</a:t>
            </a: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6016" y="2010829"/>
            <a:ext cx="819405" cy="786629"/>
          </a:xfrm>
          <a:prstGeom prst="rect">
            <a:avLst/>
          </a:prstGeom>
        </p:spPr>
      </p:pic>
      <p:cxnSp>
        <p:nvCxnSpPr>
          <p:cNvPr id="97" name="Straight Arrow Connector 94"/>
          <p:cNvCxnSpPr>
            <a:stCxn id="194" idx="2"/>
            <a:endCxn id="149" idx="1"/>
          </p:cNvCxnSpPr>
          <p:nvPr/>
        </p:nvCxnSpPr>
        <p:spPr>
          <a:xfrm rot="16200000" flipH="1">
            <a:off x="1606369" y="2810372"/>
            <a:ext cx="191431" cy="1600402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Straight Arrow Connector 94"/>
          <p:cNvCxnSpPr>
            <a:stCxn id="194" idx="2"/>
            <a:endCxn id="153" idx="1"/>
          </p:cNvCxnSpPr>
          <p:nvPr/>
        </p:nvCxnSpPr>
        <p:spPr>
          <a:xfrm rot="16200000" flipH="1">
            <a:off x="948241" y="3468499"/>
            <a:ext cx="1489140" cy="1581857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2" name="Group 378"/>
          <p:cNvGrpSpPr/>
          <p:nvPr/>
        </p:nvGrpSpPr>
        <p:grpSpPr>
          <a:xfrm>
            <a:off x="2381294" y="3491038"/>
            <a:ext cx="1175441" cy="792932"/>
            <a:chOff x="0" y="130399"/>
            <a:chExt cx="1175438" cy="792929"/>
          </a:xfrm>
        </p:grpSpPr>
        <p:pic>
          <p:nvPicPr>
            <p:cNvPr id="123" name="_-19.png"/>
            <p:cNvPicPr/>
            <p:nvPr/>
          </p:nvPicPr>
          <p:blipFill>
            <a:blip r:embed="rId2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24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49" name="Picture 1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2285" y="3312974"/>
            <a:ext cx="819405" cy="786629"/>
          </a:xfrm>
          <a:prstGeom prst="rect">
            <a:avLst/>
          </a:prstGeom>
        </p:spPr>
      </p:pic>
      <p:grpSp>
        <p:nvGrpSpPr>
          <p:cNvPr id="150" name="Group 378"/>
          <p:cNvGrpSpPr/>
          <p:nvPr/>
        </p:nvGrpSpPr>
        <p:grpSpPr>
          <a:xfrm>
            <a:off x="2362749" y="4788747"/>
            <a:ext cx="1175441" cy="792932"/>
            <a:chOff x="0" y="130399"/>
            <a:chExt cx="1175438" cy="792929"/>
          </a:xfrm>
        </p:grpSpPr>
        <p:pic>
          <p:nvPicPr>
            <p:cNvPr id="151" name="_-19.png"/>
            <p:cNvPicPr/>
            <p:nvPr/>
          </p:nvPicPr>
          <p:blipFill>
            <a:blip r:embed="rId2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52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53" name="Picture 1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3740" y="4610683"/>
            <a:ext cx="819405" cy="786629"/>
          </a:xfrm>
          <a:prstGeom prst="rect">
            <a:avLst/>
          </a:prstGeom>
        </p:spPr>
      </p:pic>
      <p:sp>
        <p:nvSpPr>
          <p:cNvPr id="167" name="Shape 548"/>
          <p:cNvSpPr/>
          <p:nvPr/>
        </p:nvSpPr>
        <p:spPr>
          <a:xfrm>
            <a:off x="1622754" y="5065726"/>
            <a:ext cx="71302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ctr">
            <a:spAutoFit/>
          </a:bodyPr>
          <a:lstStyle>
            <a:lvl1pPr>
              <a:defRPr sz="10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000" b="1" dirty="0">
                <a:solidFill>
                  <a:srgbClr val="FFFFFF"/>
                </a:solidFill>
              </a:rPr>
              <a:t>5</a:t>
            </a:r>
            <a:endParaRPr sz="1000" b="1" dirty="0">
              <a:solidFill>
                <a:srgbClr val="FFFFFF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149838" y="3494599"/>
            <a:ext cx="64937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Users API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117984" y="4792058"/>
            <a:ext cx="71362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Scores API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4429518" y="3410477"/>
            <a:ext cx="724719" cy="932636"/>
            <a:chOff x="7232632" y="4768804"/>
            <a:chExt cx="724719" cy="932636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4" name="Picture 173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72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176" name="Straight Arrow Connector 62"/>
          <p:cNvCxnSpPr/>
          <p:nvPr/>
        </p:nvCxnSpPr>
        <p:spPr>
          <a:xfrm flipV="1">
            <a:off x="3441758" y="3736559"/>
            <a:ext cx="874243" cy="920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4429518" y="4703883"/>
            <a:ext cx="724719" cy="932636"/>
            <a:chOff x="7232632" y="4768804"/>
            <a:chExt cx="724719" cy="932636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1" name="Picture 180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79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183" name="Straight Arrow Connector 62"/>
          <p:cNvCxnSpPr/>
          <p:nvPr/>
        </p:nvCxnSpPr>
        <p:spPr>
          <a:xfrm flipV="1">
            <a:off x="3417910" y="5043465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84" name="Picture 1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0087" y="3359011"/>
            <a:ext cx="819405" cy="786629"/>
          </a:xfrm>
          <a:prstGeom prst="rect">
            <a:avLst/>
          </a:prstGeom>
        </p:spPr>
      </p:pic>
      <p:sp>
        <p:nvSpPr>
          <p:cNvPr id="185" name="TextBox 184"/>
          <p:cNvSpPr txBox="1"/>
          <p:nvPr/>
        </p:nvSpPr>
        <p:spPr>
          <a:xfrm>
            <a:off x="6133607" y="4085602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Connect</a:t>
            </a:r>
          </a:p>
        </p:txBody>
      </p:sp>
      <p:pic>
        <p:nvPicPr>
          <p:cNvPr id="186" name="Picture 18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0816" y="4628599"/>
            <a:ext cx="819405" cy="786629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6133139" y="535405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89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0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1" name="Shape 62"/>
          <p:cNvSpPr/>
          <p:nvPr/>
        </p:nvSpPr>
        <p:spPr>
          <a:xfrm flipH="1" flipV="1">
            <a:off x="1848136" y="89916"/>
            <a:ext cx="1578" cy="707044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92" name="Picture 19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5854" y="102113"/>
            <a:ext cx="1098574" cy="996165"/>
          </a:xfrm>
          <a:prstGeom prst="rect">
            <a:avLst/>
          </a:prstGeom>
        </p:spPr>
      </p:pic>
      <p:pic>
        <p:nvPicPr>
          <p:cNvPr id="193" name="Picture 19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638" y="2541124"/>
            <a:ext cx="803034" cy="701972"/>
          </a:xfrm>
          <a:prstGeom prst="rect">
            <a:avLst/>
          </a:prstGeom>
        </p:spPr>
      </p:pic>
      <p:sp>
        <p:nvSpPr>
          <p:cNvPr id="194" name="TextBox 193"/>
          <p:cNvSpPr txBox="1"/>
          <p:nvPr/>
        </p:nvSpPr>
        <p:spPr>
          <a:xfrm>
            <a:off x="311223" y="3250845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6361864" y="5979691"/>
            <a:ext cx="724719" cy="932636"/>
            <a:chOff x="7232632" y="4768804"/>
            <a:chExt cx="724719" cy="93263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83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88" name="Straight Arrow Connector 62"/>
          <p:cNvCxnSpPr/>
          <p:nvPr/>
        </p:nvCxnSpPr>
        <p:spPr>
          <a:xfrm flipV="1">
            <a:off x="5227055" y="6417101"/>
            <a:ext cx="1008968" cy="1618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9" name="TextBox 88"/>
          <p:cNvSpPr txBox="1"/>
          <p:nvPr/>
        </p:nvSpPr>
        <p:spPr>
          <a:xfrm>
            <a:off x="1910399" y="6124604"/>
            <a:ext cx="899182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Authentication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7704" y="5987751"/>
            <a:ext cx="692338" cy="827428"/>
          </a:xfrm>
          <a:prstGeom prst="rect">
            <a:avLst/>
          </a:prstGeom>
        </p:spPr>
      </p:pic>
      <p:sp>
        <p:nvSpPr>
          <p:cNvPr id="91" name="Shape 488">
            <a:extLst>
              <a:ext uri="{FF2B5EF4-FFF2-40B4-BE49-F238E27FC236}">
                <a16:creationId xmlns:a16="http://schemas.microsoft.com/office/drawing/2014/main" id="{AF461A76-EF63-EB4C-86A4-1C81FEDE6E02}"/>
              </a:ext>
            </a:extLst>
          </p:cNvPr>
          <p:cNvSpPr/>
          <p:nvPr/>
        </p:nvSpPr>
        <p:spPr>
          <a:xfrm>
            <a:off x="4602387" y="6761999"/>
            <a:ext cx="483280" cy="18466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200" b="0" dirty="0">
                <a:solidFill>
                  <a:schemeClr val="tx1"/>
                </a:solidFill>
                <a:latin typeface="Arial"/>
                <a:cs typeface="Arial"/>
              </a:rPr>
              <a:t>App ID</a:t>
            </a:r>
            <a:endParaRPr sz="1200" b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92" name="Straight Arrow Connector 94"/>
          <p:cNvCxnSpPr>
            <a:stCxn id="194" idx="2"/>
            <a:endCxn id="90" idx="1"/>
          </p:cNvCxnSpPr>
          <p:nvPr/>
        </p:nvCxnSpPr>
        <p:spPr>
          <a:xfrm rot="16200000" flipH="1">
            <a:off x="1246490" y="3170250"/>
            <a:ext cx="2886607" cy="3575821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/>
          <p:cNvCxnSpPr/>
          <p:nvPr/>
        </p:nvCxnSpPr>
        <p:spPr>
          <a:xfrm flipV="1">
            <a:off x="5355607" y="5039404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Straight Arrow Connector 62"/>
          <p:cNvCxnSpPr/>
          <p:nvPr/>
        </p:nvCxnSpPr>
        <p:spPr>
          <a:xfrm flipV="1">
            <a:off x="5337201" y="3760111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56028850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378"/>
          <p:cNvGrpSpPr/>
          <p:nvPr/>
        </p:nvGrpSpPr>
        <p:grpSpPr>
          <a:xfrm>
            <a:off x="2405025" y="2188893"/>
            <a:ext cx="1175441" cy="792932"/>
            <a:chOff x="0" y="130399"/>
            <a:chExt cx="1175438" cy="792929"/>
          </a:xfrm>
        </p:grpSpPr>
        <p:pic>
          <p:nvPicPr>
            <p:cNvPr id="20" name="_-19.png"/>
            <p:cNvPicPr/>
            <p:nvPr/>
          </p:nvPicPr>
          <p:blipFill>
            <a:blip r:embed="rId2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1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  <a:endParaRPr sz="1200" b="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5140711" y="750199"/>
            <a:ext cx="724719" cy="932636"/>
            <a:chOff x="7232632" y="4768804"/>
            <a:chExt cx="724719" cy="93263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36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4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rtl="0" latinLnBrk="1" hangingPunct="0"/>
              <a:r>
                <a:rPr lang="en-US" sz="1200" b="0" dirty="0">
                  <a:solidFill>
                    <a:srgbClr val="000000"/>
                  </a:solidFill>
                  <a:latin typeface="Arial"/>
                  <a:cs typeface="Arial"/>
                </a:rPr>
                <a:t>Functions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328572" y="2052597"/>
            <a:ext cx="707232" cy="891897"/>
            <a:chOff x="514081" y="3294657"/>
            <a:chExt cx="707232" cy="891897"/>
          </a:xfrm>
        </p:grpSpPr>
        <p:sp>
          <p:nvSpPr>
            <p:cNvPr id="40" name="Shape 558"/>
            <p:cNvSpPr/>
            <p:nvPr/>
          </p:nvSpPr>
          <p:spPr>
            <a:xfrm>
              <a:off x="514081" y="3294657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" name="Shape 564"/>
            <p:cNvSpPr/>
            <p:nvPr/>
          </p:nvSpPr>
          <p:spPr>
            <a:xfrm>
              <a:off x="559698" y="4001888"/>
              <a:ext cx="616004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/>
              </a:pPr>
              <a:r>
                <a:rPr lang="de-DE" sz="1200" dirty="0">
                  <a:latin typeface="Arial"/>
                  <a:ea typeface="Helvetica"/>
                  <a:cs typeface="Arial"/>
                  <a:sym typeface="Helvetica"/>
                </a:rPr>
                <a:t>Cloudant</a:t>
              </a:r>
              <a:endParaRPr sz="1200" dirty="0">
                <a:latin typeface="Arial"/>
                <a:ea typeface="Helvetica"/>
                <a:cs typeface="Arial"/>
                <a:sym typeface="Helvetica"/>
              </a:endParaRPr>
            </a:p>
          </p:txBody>
        </p:sp>
        <p:pic>
          <p:nvPicPr>
            <p:cNvPr id="42" name="cloudant50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22130" y="3402458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14AC93B-86D8-5345-93C9-AD53BB74E355}"/>
              </a:ext>
            </a:extLst>
          </p:cNvPr>
          <p:cNvGrpSpPr/>
          <p:nvPr/>
        </p:nvGrpSpPr>
        <p:grpSpPr>
          <a:xfrm>
            <a:off x="6128848" y="731725"/>
            <a:ext cx="1026498" cy="947678"/>
            <a:chOff x="413935" y="2095500"/>
            <a:chExt cx="1026498" cy="947678"/>
          </a:xfrm>
        </p:grpSpPr>
        <p:sp>
          <p:nvSpPr>
            <p:cNvPr id="44" name="Shape 576">
              <a:extLst>
                <a:ext uri="{FF2B5EF4-FFF2-40B4-BE49-F238E27FC236}">
                  <a16:creationId xmlns:a16="http://schemas.microsoft.com/office/drawing/2014/main" id="{B830E1BD-415C-1647-B429-63A4B5950908}"/>
                </a:ext>
              </a:extLst>
            </p:cNvPr>
            <p:cNvSpPr/>
            <p:nvPr/>
          </p:nvSpPr>
          <p:spPr>
            <a:xfrm>
              <a:off x="413935" y="2858512"/>
              <a:ext cx="1026498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Object Storage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8675086-411D-5640-BC91-9D51D514E9D5}"/>
                </a:ext>
              </a:extLst>
            </p:cNvPr>
            <p:cNvGrpSpPr/>
            <p:nvPr/>
          </p:nvGrpSpPr>
          <p:grpSpPr>
            <a:xfrm>
              <a:off x="571500" y="2095500"/>
              <a:ext cx="711358" cy="711358"/>
              <a:chOff x="3093786" y="2002028"/>
              <a:chExt cx="502920" cy="50292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2571F00-6E2C-1248-B833-819BA9F960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786" y="200202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EC8979B1-1A53-464F-82E9-1858F6AE5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99196" y="2101088"/>
                <a:ext cx="292100" cy="304800"/>
              </a:xfrm>
              <a:prstGeom prst="rect">
                <a:avLst/>
              </a:prstGeom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4406769" y="2052727"/>
            <a:ext cx="724719" cy="932636"/>
            <a:chOff x="7232632" y="4768804"/>
            <a:chExt cx="724719" cy="93263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5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63" name="Straight Arrow Connector 62"/>
          <p:cNvCxnSpPr>
            <a:stCxn id="193" idx="0"/>
          </p:cNvCxnSpPr>
          <p:nvPr/>
        </p:nvCxnSpPr>
        <p:spPr>
          <a:xfrm rot="5400000" flipH="1" flipV="1">
            <a:off x="2233326" y="-231747"/>
            <a:ext cx="1436701" cy="4109042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Straight Arrow Connector 62"/>
          <p:cNvCxnSpPr/>
          <p:nvPr/>
        </p:nvCxnSpPr>
        <p:spPr>
          <a:xfrm flipV="1">
            <a:off x="5365094" y="2417766"/>
            <a:ext cx="815389" cy="2687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Arrow Connector 94"/>
          <p:cNvCxnSpPr>
            <a:endCxn id="87" idx="1"/>
          </p:cNvCxnSpPr>
          <p:nvPr/>
        </p:nvCxnSpPr>
        <p:spPr>
          <a:xfrm rot="16200000" flipH="1">
            <a:off x="1583755" y="1461882"/>
            <a:ext cx="260389" cy="1624133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Straight Arrow Connector 62"/>
          <p:cNvCxnSpPr/>
          <p:nvPr/>
        </p:nvCxnSpPr>
        <p:spPr>
          <a:xfrm>
            <a:off x="3441176" y="2427699"/>
            <a:ext cx="819610" cy="1957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TextBox 104"/>
          <p:cNvSpPr txBox="1"/>
          <p:nvPr/>
        </p:nvSpPr>
        <p:spPr>
          <a:xfrm>
            <a:off x="5953816" y="922369"/>
            <a:ext cx="250418" cy="387124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&amp;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144885" y="2183333"/>
            <a:ext cx="669505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Tweet API</a:t>
            </a: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6016" y="2010829"/>
            <a:ext cx="819405" cy="786629"/>
          </a:xfrm>
          <a:prstGeom prst="rect">
            <a:avLst/>
          </a:prstGeom>
        </p:spPr>
      </p:pic>
      <p:cxnSp>
        <p:nvCxnSpPr>
          <p:cNvPr id="97" name="Straight Arrow Connector 94"/>
          <p:cNvCxnSpPr>
            <a:stCxn id="194" idx="2"/>
            <a:endCxn id="149" idx="1"/>
          </p:cNvCxnSpPr>
          <p:nvPr/>
        </p:nvCxnSpPr>
        <p:spPr>
          <a:xfrm rot="16200000" flipH="1">
            <a:off x="1606369" y="2810372"/>
            <a:ext cx="191431" cy="1600402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Straight Arrow Connector 94"/>
          <p:cNvCxnSpPr>
            <a:stCxn id="194" idx="2"/>
            <a:endCxn id="153" idx="1"/>
          </p:cNvCxnSpPr>
          <p:nvPr/>
        </p:nvCxnSpPr>
        <p:spPr>
          <a:xfrm rot="16200000" flipH="1">
            <a:off x="948241" y="3468499"/>
            <a:ext cx="1489140" cy="1581857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2" name="Group 378"/>
          <p:cNvGrpSpPr/>
          <p:nvPr/>
        </p:nvGrpSpPr>
        <p:grpSpPr>
          <a:xfrm>
            <a:off x="2381294" y="3491038"/>
            <a:ext cx="1175441" cy="792932"/>
            <a:chOff x="0" y="130399"/>
            <a:chExt cx="1175438" cy="792929"/>
          </a:xfrm>
        </p:grpSpPr>
        <p:pic>
          <p:nvPicPr>
            <p:cNvPr id="123" name="_-19.png"/>
            <p:cNvPicPr/>
            <p:nvPr/>
          </p:nvPicPr>
          <p:blipFill>
            <a:blip r:embed="rId2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24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49" name="Picture 1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2285" y="3312974"/>
            <a:ext cx="819405" cy="786629"/>
          </a:xfrm>
          <a:prstGeom prst="rect">
            <a:avLst/>
          </a:prstGeom>
        </p:spPr>
      </p:pic>
      <p:grpSp>
        <p:nvGrpSpPr>
          <p:cNvPr id="150" name="Group 378"/>
          <p:cNvGrpSpPr/>
          <p:nvPr/>
        </p:nvGrpSpPr>
        <p:grpSpPr>
          <a:xfrm>
            <a:off x="2362749" y="4788747"/>
            <a:ext cx="1175441" cy="792932"/>
            <a:chOff x="0" y="130399"/>
            <a:chExt cx="1175438" cy="792929"/>
          </a:xfrm>
        </p:grpSpPr>
        <p:pic>
          <p:nvPicPr>
            <p:cNvPr id="151" name="_-19.png"/>
            <p:cNvPicPr/>
            <p:nvPr/>
          </p:nvPicPr>
          <p:blipFill>
            <a:blip r:embed="rId2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52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53" name="Picture 1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3740" y="4610683"/>
            <a:ext cx="819405" cy="786629"/>
          </a:xfrm>
          <a:prstGeom prst="rect">
            <a:avLst/>
          </a:prstGeom>
        </p:spPr>
      </p:pic>
      <p:sp>
        <p:nvSpPr>
          <p:cNvPr id="167" name="Shape 548"/>
          <p:cNvSpPr/>
          <p:nvPr/>
        </p:nvSpPr>
        <p:spPr>
          <a:xfrm>
            <a:off x="1622754" y="5065726"/>
            <a:ext cx="71302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ctr">
            <a:spAutoFit/>
          </a:bodyPr>
          <a:lstStyle>
            <a:lvl1pPr>
              <a:defRPr sz="10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000" b="1" dirty="0">
                <a:solidFill>
                  <a:srgbClr val="FFFFFF"/>
                </a:solidFill>
              </a:rPr>
              <a:t>5</a:t>
            </a:r>
            <a:endParaRPr sz="1000" b="1" dirty="0">
              <a:solidFill>
                <a:srgbClr val="FFFFFF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149838" y="3494599"/>
            <a:ext cx="64937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Users API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117984" y="4792058"/>
            <a:ext cx="71362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Scores API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4429518" y="3410477"/>
            <a:ext cx="724719" cy="932636"/>
            <a:chOff x="7232632" y="4768804"/>
            <a:chExt cx="724719" cy="932636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4" name="Picture 173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72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176" name="Straight Arrow Connector 62"/>
          <p:cNvCxnSpPr/>
          <p:nvPr/>
        </p:nvCxnSpPr>
        <p:spPr>
          <a:xfrm flipV="1">
            <a:off x="3441758" y="3736559"/>
            <a:ext cx="874243" cy="920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4429518" y="4703883"/>
            <a:ext cx="724719" cy="932636"/>
            <a:chOff x="7232632" y="4768804"/>
            <a:chExt cx="724719" cy="932636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1" name="Picture 180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79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183" name="Straight Arrow Connector 62"/>
          <p:cNvCxnSpPr/>
          <p:nvPr/>
        </p:nvCxnSpPr>
        <p:spPr>
          <a:xfrm flipV="1">
            <a:off x="3417910" y="5043465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84" name="Picture 1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0087" y="3359011"/>
            <a:ext cx="819405" cy="786629"/>
          </a:xfrm>
          <a:prstGeom prst="rect">
            <a:avLst/>
          </a:prstGeom>
        </p:spPr>
      </p:pic>
      <p:sp>
        <p:nvSpPr>
          <p:cNvPr id="185" name="TextBox 184"/>
          <p:cNvSpPr txBox="1"/>
          <p:nvPr/>
        </p:nvSpPr>
        <p:spPr>
          <a:xfrm>
            <a:off x="6133607" y="4085602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pic>
        <p:nvPicPr>
          <p:cNvPr id="186" name="Picture 18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0816" y="4628599"/>
            <a:ext cx="819405" cy="786629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6133139" y="535405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sp>
        <p:nvSpPr>
          <p:cNvPr id="189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0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1" name="Shape 62"/>
          <p:cNvSpPr/>
          <p:nvPr/>
        </p:nvSpPr>
        <p:spPr>
          <a:xfrm flipH="1" flipV="1">
            <a:off x="1848136" y="89916"/>
            <a:ext cx="0" cy="575434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93" name="Picture 19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638" y="2541124"/>
            <a:ext cx="803034" cy="701972"/>
          </a:xfrm>
          <a:prstGeom prst="rect">
            <a:avLst/>
          </a:prstGeom>
        </p:spPr>
      </p:pic>
      <p:sp>
        <p:nvSpPr>
          <p:cNvPr id="194" name="TextBox 193"/>
          <p:cNvSpPr txBox="1"/>
          <p:nvPr/>
        </p:nvSpPr>
        <p:spPr>
          <a:xfrm>
            <a:off x="311223" y="3250845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cxnSp>
        <p:nvCxnSpPr>
          <p:cNvPr id="96" name="Straight Arrow Connector 62"/>
          <p:cNvCxnSpPr/>
          <p:nvPr/>
        </p:nvCxnSpPr>
        <p:spPr>
          <a:xfrm flipV="1">
            <a:off x="5355607" y="5039404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Straight Arrow Connector 62"/>
          <p:cNvCxnSpPr/>
          <p:nvPr/>
        </p:nvCxnSpPr>
        <p:spPr>
          <a:xfrm flipV="1">
            <a:off x="5337201" y="3760111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80" name="Picture 7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5854" y="102113"/>
            <a:ext cx="1098574" cy="996165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1977202" y="873975"/>
            <a:ext cx="1220685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Web app resources</a:t>
            </a:r>
          </a:p>
        </p:txBody>
      </p:sp>
    </p:spTree>
    <p:extLst>
      <p:ext uri="{BB962C8B-B14F-4D97-AF65-F5344CB8AC3E}">
        <p14:creationId xmlns:p14="http://schemas.microsoft.com/office/powerpoint/2010/main" val="264716893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1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575" y="4795006"/>
            <a:ext cx="1431357" cy="1360962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983" y="646945"/>
            <a:ext cx="991378" cy="937303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3867" y="3555831"/>
            <a:ext cx="904187" cy="1017211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7851721" y="1487788"/>
            <a:ext cx="73773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Secure 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Gateway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Client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817041" y="4218620"/>
            <a:ext cx="737736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Couch</a:t>
            </a:r>
            <a:r>
              <a:rPr kumimoji="0" 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DB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854379" y="4154785"/>
            <a:ext cx="140030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Docker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Users Core Service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44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8" name="Shape 62"/>
          <p:cNvSpPr/>
          <p:nvPr/>
        </p:nvSpPr>
        <p:spPr>
          <a:xfrm flipV="1">
            <a:off x="1848138" y="89918"/>
            <a:ext cx="0" cy="614088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2151" y="5205949"/>
            <a:ext cx="1098574" cy="996165"/>
          </a:xfrm>
          <a:prstGeom prst="rect">
            <a:avLst/>
          </a:prstGeom>
        </p:spPr>
      </p:pic>
      <p:sp>
        <p:nvSpPr>
          <p:cNvPr id="189" name="Shape 65"/>
          <p:cNvSpPr/>
          <p:nvPr/>
        </p:nvSpPr>
        <p:spPr>
          <a:xfrm>
            <a:off x="6555772" y="168153"/>
            <a:ext cx="125455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On Premises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0" name="Shape 66"/>
          <p:cNvSpPr/>
          <p:nvPr/>
        </p:nvSpPr>
        <p:spPr>
          <a:xfrm flipV="1">
            <a:off x="6435808" y="89915"/>
            <a:ext cx="0" cy="130902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91" name="Shape 66"/>
          <p:cNvSpPr/>
          <p:nvPr/>
        </p:nvSpPr>
        <p:spPr>
          <a:xfrm flipV="1">
            <a:off x="6442114" y="1757840"/>
            <a:ext cx="0" cy="447296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92" name="Picture 1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905" y="636723"/>
            <a:ext cx="991378" cy="937303"/>
          </a:xfrm>
          <a:prstGeom prst="rect">
            <a:avLst/>
          </a:prstGeom>
        </p:spPr>
      </p:pic>
      <p:sp>
        <p:nvSpPr>
          <p:cNvPr id="193" name="TextBox 192"/>
          <p:cNvSpPr txBox="1"/>
          <p:nvPr/>
        </p:nvSpPr>
        <p:spPr>
          <a:xfrm>
            <a:off x="4966179" y="1487039"/>
            <a:ext cx="737736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Secure 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Gateway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875466" y="2439748"/>
            <a:ext cx="707233" cy="707234"/>
            <a:chOff x="3587103" y="3636248"/>
            <a:chExt cx="707233" cy="707234"/>
          </a:xfrm>
        </p:grpSpPr>
        <p:sp>
          <p:nvSpPr>
            <p:cNvPr id="200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98" name="_-47.png"/>
            <p:cNvPicPr/>
            <p:nvPr/>
          </p:nvPicPr>
          <p:blipFill>
            <a:blip r:embed="rId6">
              <a:extLst/>
            </a:blip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210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056" y="2053349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375641" y="2763070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213" name="Group 378"/>
          <p:cNvGrpSpPr/>
          <p:nvPr/>
        </p:nvGrpSpPr>
        <p:grpSpPr>
          <a:xfrm>
            <a:off x="2427307" y="2184154"/>
            <a:ext cx="1175441" cy="792932"/>
            <a:chOff x="0" y="130399"/>
            <a:chExt cx="1175438" cy="792929"/>
          </a:xfrm>
        </p:grpSpPr>
        <p:pic>
          <p:nvPicPr>
            <p:cNvPr id="214" name="_-19.png"/>
            <p:cNvPicPr/>
            <p:nvPr/>
          </p:nvPicPr>
          <p:blipFill>
            <a:blip r:embed="rId8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15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216" name="Picture 2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48298" y="2006090"/>
            <a:ext cx="819405" cy="786629"/>
          </a:xfrm>
          <a:prstGeom prst="rect">
            <a:avLst/>
          </a:prstGeom>
        </p:spPr>
      </p:pic>
      <p:sp>
        <p:nvSpPr>
          <p:cNvPr id="217" name="TextBox 216"/>
          <p:cNvSpPr txBox="1"/>
          <p:nvPr/>
        </p:nvSpPr>
        <p:spPr>
          <a:xfrm>
            <a:off x="1867638" y="2178512"/>
            <a:ext cx="64937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Users API</a:t>
            </a: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3849727" y="2103593"/>
            <a:ext cx="724719" cy="932636"/>
            <a:chOff x="7232632" y="4768804"/>
            <a:chExt cx="724719" cy="932636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2" name="Picture 22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22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223" name="Straight Arrow Connector 62"/>
          <p:cNvCxnSpPr/>
          <p:nvPr/>
        </p:nvCxnSpPr>
        <p:spPr>
          <a:xfrm>
            <a:off x="3432556" y="2438879"/>
            <a:ext cx="276076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24" name="Picture 2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8571" y="699213"/>
            <a:ext cx="819405" cy="786629"/>
          </a:xfrm>
          <a:prstGeom prst="rect">
            <a:avLst/>
          </a:prstGeom>
        </p:spPr>
      </p:pic>
      <p:sp>
        <p:nvSpPr>
          <p:cNvPr id="225" name="TextBox 224"/>
          <p:cNvSpPr txBox="1"/>
          <p:nvPr/>
        </p:nvSpPr>
        <p:spPr>
          <a:xfrm>
            <a:off x="3593686" y="1398189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35019" y="759138"/>
            <a:ext cx="1218324" cy="963372"/>
            <a:chOff x="6470026" y="1523070"/>
            <a:chExt cx="1218324" cy="963372"/>
          </a:xfrm>
        </p:grpSpPr>
        <p:sp>
          <p:nvSpPr>
            <p:cNvPr id="99" name="Shape 472"/>
            <p:cNvSpPr/>
            <p:nvPr/>
          </p:nvSpPr>
          <p:spPr>
            <a:xfrm>
              <a:off x="6716008" y="1523070"/>
              <a:ext cx="707234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03" name="_-48.png"/>
            <p:cNvPicPr/>
            <p:nvPr/>
          </p:nvPicPr>
          <p:blipFill>
            <a:blip r:embed="rId11">
              <a:extLst/>
            </a:blip>
            <a:srcRect l="15658" t="30618" r="15658" b="30618"/>
            <a:stretch>
              <a:fillRect/>
            </a:stretch>
          </p:blipFill>
          <p:spPr>
            <a:xfrm>
              <a:off x="6825226" y="1738574"/>
              <a:ext cx="485752" cy="273055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27" name="TextBox 226"/>
            <p:cNvSpPr txBox="1"/>
            <p:nvPr/>
          </p:nvSpPr>
          <p:spPr>
            <a:xfrm>
              <a:off x="6470026" y="2222429"/>
              <a:ext cx="1218324" cy="26401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/>
            <a:p>
              <a:pPr rtl="0" latinLnBrk="1" hangingPunct="0"/>
              <a:r>
                <a:rPr lang="en-US" sz="1200" dirty="0">
                  <a:solidFill>
                    <a:srgbClr val="000000"/>
                  </a:solidFill>
                  <a:latin typeface="Arial"/>
                  <a:cs typeface="Arial"/>
                </a:rPr>
                <a:t>Firewall</a:t>
              </a:r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7647955" y="3133536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cxnSp>
        <p:nvCxnSpPr>
          <p:cNvPr id="229" name="Straight Arrow Connector 62"/>
          <p:cNvCxnSpPr/>
          <p:nvPr/>
        </p:nvCxnSpPr>
        <p:spPr>
          <a:xfrm flipV="1">
            <a:off x="1376340" y="2434818"/>
            <a:ext cx="1108352" cy="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0" name="Rectangle 229"/>
          <p:cNvSpPr/>
          <p:nvPr/>
        </p:nvSpPr>
        <p:spPr>
          <a:xfrm>
            <a:off x="6681060" y="2291648"/>
            <a:ext cx="3138066" cy="3939120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231" name="Shape 65"/>
          <p:cNvSpPr/>
          <p:nvPr/>
        </p:nvSpPr>
        <p:spPr>
          <a:xfrm>
            <a:off x="6791046" y="5842627"/>
            <a:ext cx="1755689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Private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233" name="Straight Arrow Connector 62"/>
          <p:cNvCxnSpPr/>
          <p:nvPr/>
        </p:nvCxnSpPr>
        <p:spPr>
          <a:xfrm>
            <a:off x="4615642" y="1109507"/>
            <a:ext cx="276076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4" name="Straight Arrow Connector 62"/>
          <p:cNvCxnSpPr/>
          <p:nvPr/>
        </p:nvCxnSpPr>
        <p:spPr>
          <a:xfrm>
            <a:off x="5738355" y="1127914"/>
            <a:ext cx="276076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5" name="Straight Arrow Connector 62"/>
          <p:cNvCxnSpPr>
            <a:endCxn id="192" idx="1"/>
          </p:cNvCxnSpPr>
          <p:nvPr/>
        </p:nvCxnSpPr>
        <p:spPr>
          <a:xfrm>
            <a:off x="6879473" y="1100304"/>
            <a:ext cx="771432" cy="507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6" name="Straight Arrow Connector 62"/>
          <p:cNvCxnSpPr/>
          <p:nvPr/>
        </p:nvCxnSpPr>
        <p:spPr>
          <a:xfrm>
            <a:off x="8135065" y="3953405"/>
            <a:ext cx="515343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7" name="Straight Arrow Connector 62"/>
          <p:cNvCxnSpPr/>
          <p:nvPr/>
        </p:nvCxnSpPr>
        <p:spPr>
          <a:xfrm flipV="1">
            <a:off x="7601316" y="3055542"/>
            <a:ext cx="266874" cy="404957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/>
          <p:cNvCxnSpPr/>
          <p:nvPr/>
        </p:nvCxnSpPr>
        <p:spPr>
          <a:xfrm>
            <a:off x="4196368" y="1656605"/>
            <a:ext cx="0" cy="368142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8" name="Straight Connector 237"/>
          <p:cNvCxnSpPr/>
          <p:nvPr/>
        </p:nvCxnSpPr>
        <p:spPr>
          <a:xfrm>
            <a:off x="8213845" y="2125981"/>
            <a:ext cx="0" cy="253641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1" name="TextBox 240"/>
          <p:cNvSpPr txBox="1"/>
          <p:nvPr/>
        </p:nvSpPr>
        <p:spPr>
          <a:xfrm>
            <a:off x="7057762" y="876754"/>
            <a:ext cx="328643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VPN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5737752" y="891101"/>
            <a:ext cx="328643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VPN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8218021" y="2069157"/>
            <a:ext cx="37430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https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4597371" y="877839"/>
            <a:ext cx="37430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https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54785" y="3540175"/>
            <a:ext cx="1047556" cy="64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1465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983" y="646945"/>
            <a:ext cx="991378" cy="937303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867" y="3555831"/>
            <a:ext cx="904187" cy="1017211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7851721" y="1487788"/>
            <a:ext cx="73773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Secure 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Gateway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Client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817041" y="4218620"/>
            <a:ext cx="737736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Couch</a:t>
            </a:r>
            <a:r>
              <a:rPr kumimoji="0" 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DB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854379" y="4154785"/>
            <a:ext cx="140030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Docker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Users Core Service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sp>
        <p:nvSpPr>
          <p:cNvPr id="144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8" name="Shape 62"/>
          <p:cNvSpPr/>
          <p:nvPr/>
        </p:nvSpPr>
        <p:spPr>
          <a:xfrm flipV="1">
            <a:off x="1848138" y="89918"/>
            <a:ext cx="0" cy="614088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151" y="5205949"/>
            <a:ext cx="1098574" cy="996165"/>
          </a:xfrm>
          <a:prstGeom prst="rect">
            <a:avLst/>
          </a:prstGeom>
        </p:spPr>
      </p:pic>
      <p:sp>
        <p:nvSpPr>
          <p:cNvPr id="189" name="Shape 65"/>
          <p:cNvSpPr/>
          <p:nvPr/>
        </p:nvSpPr>
        <p:spPr>
          <a:xfrm>
            <a:off x="6555772" y="168153"/>
            <a:ext cx="125455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On Premises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0" name="Shape 66"/>
          <p:cNvSpPr/>
          <p:nvPr/>
        </p:nvSpPr>
        <p:spPr>
          <a:xfrm flipV="1">
            <a:off x="6435808" y="89915"/>
            <a:ext cx="0" cy="130902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91" name="Shape 66"/>
          <p:cNvSpPr/>
          <p:nvPr/>
        </p:nvSpPr>
        <p:spPr>
          <a:xfrm flipV="1">
            <a:off x="6442114" y="1757840"/>
            <a:ext cx="0" cy="447296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92" name="Picture 1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905" y="636723"/>
            <a:ext cx="991378" cy="937303"/>
          </a:xfrm>
          <a:prstGeom prst="rect">
            <a:avLst/>
          </a:prstGeom>
        </p:spPr>
      </p:pic>
      <p:sp>
        <p:nvSpPr>
          <p:cNvPr id="193" name="TextBox 192"/>
          <p:cNvSpPr txBox="1"/>
          <p:nvPr/>
        </p:nvSpPr>
        <p:spPr>
          <a:xfrm>
            <a:off x="4966179" y="1487039"/>
            <a:ext cx="737736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Secure </a:t>
            </a: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Gateway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875466" y="2439748"/>
            <a:ext cx="707233" cy="707234"/>
            <a:chOff x="3587103" y="3636248"/>
            <a:chExt cx="707233" cy="707234"/>
          </a:xfrm>
        </p:grpSpPr>
        <p:sp>
          <p:nvSpPr>
            <p:cNvPr id="200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98" name="_-47.png"/>
            <p:cNvPicPr/>
            <p:nvPr/>
          </p:nvPicPr>
          <p:blipFill>
            <a:blip r:embed="rId5">
              <a:extLst/>
            </a:blip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210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</a:t>
            </a:r>
            <a:endParaRPr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056" y="2053349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375641" y="2763070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213" name="Group 378"/>
          <p:cNvGrpSpPr/>
          <p:nvPr/>
        </p:nvGrpSpPr>
        <p:grpSpPr>
          <a:xfrm>
            <a:off x="2427307" y="2184154"/>
            <a:ext cx="1175441" cy="792932"/>
            <a:chOff x="0" y="130399"/>
            <a:chExt cx="1175438" cy="792929"/>
          </a:xfrm>
        </p:grpSpPr>
        <p:pic>
          <p:nvPicPr>
            <p:cNvPr id="214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15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216" name="Picture 2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8298" y="2006090"/>
            <a:ext cx="819405" cy="786629"/>
          </a:xfrm>
          <a:prstGeom prst="rect">
            <a:avLst/>
          </a:prstGeom>
        </p:spPr>
      </p:pic>
      <p:sp>
        <p:nvSpPr>
          <p:cNvPr id="217" name="TextBox 216"/>
          <p:cNvSpPr txBox="1"/>
          <p:nvPr/>
        </p:nvSpPr>
        <p:spPr>
          <a:xfrm>
            <a:off x="1867638" y="2178512"/>
            <a:ext cx="64937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Users API</a:t>
            </a: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3849727" y="2103593"/>
            <a:ext cx="724719" cy="932636"/>
            <a:chOff x="7232632" y="4768804"/>
            <a:chExt cx="724719" cy="932636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2" name="Picture 22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22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223" name="Straight Arrow Connector 62"/>
          <p:cNvCxnSpPr/>
          <p:nvPr/>
        </p:nvCxnSpPr>
        <p:spPr>
          <a:xfrm>
            <a:off x="3432556" y="2438879"/>
            <a:ext cx="276076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24" name="Picture 2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8571" y="699213"/>
            <a:ext cx="819405" cy="786629"/>
          </a:xfrm>
          <a:prstGeom prst="rect">
            <a:avLst/>
          </a:prstGeom>
        </p:spPr>
      </p:pic>
      <p:sp>
        <p:nvSpPr>
          <p:cNvPr id="225" name="TextBox 224"/>
          <p:cNvSpPr txBox="1"/>
          <p:nvPr/>
        </p:nvSpPr>
        <p:spPr>
          <a:xfrm>
            <a:off x="3593686" y="1398189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35019" y="759138"/>
            <a:ext cx="1218324" cy="963372"/>
            <a:chOff x="6470026" y="1523070"/>
            <a:chExt cx="1218324" cy="963372"/>
          </a:xfrm>
        </p:grpSpPr>
        <p:sp>
          <p:nvSpPr>
            <p:cNvPr id="99" name="Shape 472"/>
            <p:cNvSpPr/>
            <p:nvPr/>
          </p:nvSpPr>
          <p:spPr>
            <a:xfrm>
              <a:off x="6716008" y="1523070"/>
              <a:ext cx="707234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03" name="_-48.png"/>
            <p:cNvPicPr/>
            <p:nvPr/>
          </p:nvPicPr>
          <p:blipFill>
            <a:blip r:embed="rId10">
              <a:extLst/>
            </a:blip>
            <a:srcRect l="15658" t="30618" r="15658" b="30618"/>
            <a:stretch>
              <a:fillRect/>
            </a:stretch>
          </p:blipFill>
          <p:spPr>
            <a:xfrm>
              <a:off x="6825226" y="1738574"/>
              <a:ext cx="485752" cy="273055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27" name="TextBox 226"/>
            <p:cNvSpPr txBox="1"/>
            <p:nvPr/>
          </p:nvSpPr>
          <p:spPr>
            <a:xfrm>
              <a:off x="6470026" y="2222429"/>
              <a:ext cx="1218324" cy="26401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9290" tIns="39290" rIns="39290" bIns="39290" numCol="1" spcCol="38100" rtlCol="0" anchor="ctr">
              <a:spAutoFit/>
            </a:bodyPr>
            <a:lstStyle/>
            <a:p>
              <a:pPr rtl="0" latinLnBrk="1" hangingPunct="0"/>
              <a:r>
                <a:rPr lang="en-US" sz="1200" dirty="0">
                  <a:solidFill>
                    <a:srgbClr val="000000"/>
                  </a:solidFill>
                  <a:latin typeface="Arial"/>
                  <a:cs typeface="Arial"/>
                </a:rPr>
                <a:t>Firewall</a:t>
              </a:r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7647955" y="3133536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cxnSp>
        <p:nvCxnSpPr>
          <p:cNvPr id="229" name="Straight Arrow Connector 62"/>
          <p:cNvCxnSpPr/>
          <p:nvPr/>
        </p:nvCxnSpPr>
        <p:spPr>
          <a:xfrm flipV="1">
            <a:off x="1376340" y="2434818"/>
            <a:ext cx="1108352" cy="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0" name="Rectangle 229"/>
          <p:cNvSpPr/>
          <p:nvPr/>
        </p:nvSpPr>
        <p:spPr>
          <a:xfrm>
            <a:off x="6681060" y="2291648"/>
            <a:ext cx="3138066" cy="3939120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231" name="Shape 65"/>
          <p:cNvSpPr/>
          <p:nvPr/>
        </p:nvSpPr>
        <p:spPr>
          <a:xfrm>
            <a:off x="6791046" y="5842627"/>
            <a:ext cx="889166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Minikube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233" name="Straight Arrow Connector 62"/>
          <p:cNvCxnSpPr/>
          <p:nvPr/>
        </p:nvCxnSpPr>
        <p:spPr>
          <a:xfrm>
            <a:off x="4615642" y="1109507"/>
            <a:ext cx="276076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4" name="Straight Arrow Connector 62"/>
          <p:cNvCxnSpPr/>
          <p:nvPr/>
        </p:nvCxnSpPr>
        <p:spPr>
          <a:xfrm>
            <a:off x="5738355" y="1127914"/>
            <a:ext cx="276076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5" name="Straight Arrow Connector 62"/>
          <p:cNvCxnSpPr>
            <a:endCxn id="192" idx="1"/>
          </p:cNvCxnSpPr>
          <p:nvPr/>
        </p:nvCxnSpPr>
        <p:spPr>
          <a:xfrm>
            <a:off x="6879473" y="1100304"/>
            <a:ext cx="771432" cy="507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6" name="Straight Arrow Connector 62"/>
          <p:cNvCxnSpPr/>
          <p:nvPr/>
        </p:nvCxnSpPr>
        <p:spPr>
          <a:xfrm>
            <a:off x="8135065" y="3953405"/>
            <a:ext cx="515343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7" name="Straight Arrow Connector 62"/>
          <p:cNvCxnSpPr/>
          <p:nvPr/>
        </p:nvCxnSpPr>
        <p:spPr>
          <a:xfrm flipV="1">
            <a:off x="7601316" y="3055542"/>
            <a:ext cx="266874" cy="404957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/>
          <p:cNvCxnSpPr/>
          <p:nvPr/>
        </p:nvCxnSpPr>
        <p:spPr>
          <a:xfrm>
            <a:off x="4196368" y="1656605"/>
            <a:ext cx="0" cy="368142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8" name="Straight Connector 237"/>
          <p:cNvCxnSpPr/>
          <p:nvPr/>
        </p:nvCxnSpPr>
        <p:spPr>
          <a:xfrm>
            <a:off x="8213845" y="2125981"/>
            <a:ext cx="0" cy="253641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1" name="TextBox 240"/>
          <p:cNvSpPr txBox="1"/>
          <p:nvPr/>
        </p:nvSpPr>
        <p:spPr>
          <a:xfrm>
            <a:off x="7057762" y="876754"/>
            <a:ext cx="328643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VPN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5737752" y="891101"/>
            <a:ext cx="328643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VPN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8218021" y="2069157"/>
            <a:ext cx="37430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https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4597371" y="877839"/>
            <a:ext cx="37430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https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95193" y="4971363"/>
            <a:ext cx="1164760" cy="112981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54785" y="3540175"/>
            <a:ext cx="1047556" cy="64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5397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4017913" y="2424414"/>
            <a:ext cx="1411144" cy="1076563"/>
            <a:chOff x="1818501" y="1938383"/>
            <a:chExt cx="1411144" cy="1076563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36933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11" y="3785420"/>
            <a:ext cx="803034" cy="701972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315296" y="4485937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Highscores</a:t>
            </a:r>
          </a:p>
        </p:txBody>
      </p:sp>
      <p:sp>
        <p:nvSpPr>
          <p:cNvPr id="111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848138" y="89916"/>
            <a:ext cx="0" cy="542301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4026" y="98020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3192" y="4540401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4107673" y="5229567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2174" y="2779476"/>
            <a:ext cx="1091445" cy="1091445"/>
          </a:xfrm>
          <a:prstGeom prst="rect">
            <a:avLst/>
          </a:prstGeom>
        </p:spPr>
      </p:pic>
      <p:sp>
        <p:nvSpPr>
          <p:cNvPr id="144" name="TextBox 143"/>
          <p:cNvSpPr txBox="1"/>
          <p:nvPr/>
        </p:nvSpPr>
        <p:spPr>
          <a:xfrm>
            <a:off x="5236260" y="3794330"/>
            <a:ext cx="276076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Cloud Foundry </a:t>
            </a:r>
          </a:p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Enterprise Environment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56" y="1814045"/>
            <a:ext cx="803034" cy="701972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375641" y="2523766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184" name="Group 378"/>
          <p:cNvGrpSpPr/>
          <p:nvPr/>
        </p:nvGrpSpPr>
        <p:grpSpPr>
          <a:xfrm>
            <a:off x="2408767" y="1362097"/>
            <a:ext cx="1175441" cy="326383"/>
            <a:chOff x="0" y="130399"/>
            <a:chExt cx="1175438" cy="792929"/>
          </a:xfrm>
        </p:grpSpPr>
        <p:pic>
          <p:nvPicPr>
            <p:cNvPr id="185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86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8962" y="846362"/>
            <a:ext cx="819405" cy="786629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4355898" y="939562"/>
            <a:ext cx="724719" cy="932636"/>
            <a:chOff x="7232632" y="4768804"/>
            <a:chExt cx="724719" cy="93263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9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193" name="Straight Arrow Connector 62"/>
          <p:cNvCxnSpPr/>
          <p:nvPr/>
        </p:nvCxnSpPr>
        <p:spPr>
          <a:xfrm>
            <a:off x="3423353" y="1279144"/>
            <a:ext cx="791421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4" name="Picture 1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7196" y="864278"/>
            <a:ext cx="819405" cy="786629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6059519" y="1589729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API Connect</a:t>
            </a:r>
          </a:p>
        </p:txBody>
      </p:sp>
      <p:cxnSp>
        <p:nvCxnSpPr>
          <p:cNvPr id="196" name="Straight Arrow Connector 62"/>
          <p:cNvCxnSpPr/>
          <p:nvPr/>
        </p:nvCxnSpPr>
        <p:spPr>
          <a:xfrm flipV="1">
            <a:off x="5281987" y="1275083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7" name="Rectangle 196"/>
          <p:cNvSpPr/>
          <p:nvPr/>
        </p:nvSpPr>
        <p:spPr>
          <a:xfrm>
            <a:off x="2153399" y="2319295"/>
            <a:ext cx="5337486" cy="1905136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199" name="Shape 541"/>
          <p:cNvSpPr/>
          <p:nvPr/>
        </p:nvSpPr>
        <p:spPr>
          <a:xfrm>
            <a:off x="2608132" y="2429551"/>
            <a:ext cx="707232" cy="707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547"/>
          <p:cNvSpPr/>
          <p:nvPr/>
        </p:nvSpPr>
        <p:spPr>
          <a:xfrm>
            <a:off x="2256106" y="3136782"/>
            <a:ext cx="1411294" cy="3693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Node.js Buildpack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Web App Resources</a:t>
            </a:r>
            <a:endParaRPr sz="1200" b="0" dirty="0">
              <a:latin typeface="Arial"/>
              <a:cs typeface="Arial"/>
            </a:endParaRPr>
          </a:p>
        </p:txBody>
      </p:sp>
      <p:pic>
        <p:nvPicPr>
          <p:cNvPr id="201" name="i_js_5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6181" y="2537600"/>
            <a:ext cx="491134" cy="491134"/>
          </a:xfrm>
          <a:prstGeom prst="rect">
            <a:avLst/>
          </a:prstGeom>
          <a:ln w="3175">
            <a:miter lim="400000"/>
          </a:ln>
        </p:spPr>
      </p:pic>
      <p:cxnSp>
        <p:nvCxnSpPr>
          <p:cNvPr id="203" name="Straight Arrow Connector 62"/>
          <p:cNvCxnSpPr>
            <a:stCxn id="164" idx="0"/>
            <a:endCxn id="187" idx="1"/>
          </p:cNvCxnSpPr>
          <p:nvPr/>
        </p:nvCxnSpPr>
        <p:spPr>
          <a:xfrm rot="5400000" flipH="1" flipV="1">
            <a:off x="1463083" y="738167"/>
            <a:ext cx="574368" cy="1577389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5" name="Straight Connector 204"/>
          <p:cNvCxnSpPr>
            <a:stCxn id="104" idx="0"/>
            <a:endCxn id="187" idx="1"/>
          </p:cNvCxnSpPr>
          <p:nvPr/>
        </p:nvCxnSpPr>
        <p:spPr>
          <a:xfrm flipV="1">
            <a:off x="901228" y="1239677"/>
            <a:ext cx="1637734" cy="2545743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6" name="Straight Connector 205"/>
          <p:cNvCxnSpPr>
            <a:stCxn id="104" idx="0"/>
          </p:cNvCxnSpPr>
          <p:nvPr/>
        </p:nvCxnSpPr>
        <p:spPr>
          <a:xfrm flipV="1">
            <a:off x="901228" y="2816287"/>
            <a:ext cx="1629476" cy="969133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TextBox 206"/>
          <p:cNvSpPr txBox="1"/>
          <p:nvPr/>
        </p:nvSpPr>
        <p:spPr>
          <a:xfrm>
            <a:off x="1881800" y="1009398"/>
            <a:ext cx="71362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Scores API</a:t>
            </a:r>
          </a:p>
        </p:txBody>
      </p:sp>
      <p:cxnSp>
        <p:nvCxnSpPr>
          <p:cNvPr id="208" name="Straight Connector 207"/>
          <p:cNvCxnSpPr/>
          <p:nvPr/>
        </p:nvCxnSpPr>
        <p:spPr>
          <a:xfrm>
            <a:off x="4656496" y="3589351"/>
            <a:ext cx="0" cy="865168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/>
          <p:cNvCxnSpPr>
            <a:cxnSpLocks/>
            <a:stCxn id="195" idx="2"/>
          </p:cNvCxnSpPr>
          <p:nvPr/>
        </p:nvCxnSpPr>
        <p:spPr>
          <a:xfrm flipH="1">
            <a:off x="4730117" y="1853742"/>
            <a:ext cx="1938564" cy="539182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05715507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505" y="2748718"/>
            <a:ext cx="376444" cy="46846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455" y="2752778"/>
            <a:ext cx="376444" cy="468464"/>
          </a:xfrm>
          <a:prstGeom prst="rect">
            <a:avLst/>
          </a:prstGeom>
        </p:spPr>
      </p:pic>
      <p:grpSp>
        <p:nvGrpSpPr>
          <p:cNvPr id="96" name="Group 95"/>
          <p:cNvGrpSpPr/>
          <p:nvPr/>
        </p:nvGrpSpPr>
        <p:grpSpPr>
          <a:xfrm>
            <a:off x="4017913" y="2424414"/>
            <a:ext cx="1411144" cy="1261229"/>
            <a:chOff x="1818501" y="1938383"/>
            <a:chExt cx="1411144" cy="1261229"/>
          </a:xfrm>
        </p:grpSpPr>
        <p:sp>
          <p:nvSpPr>
            <p:cNvPr id="98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547"/>
            <p:cNvSpPr/>
            <p:nvPr/>
          </p:nvSpPr>
          <p:spPr>
            <a:xfrm>
              <a:off x="1818501" y="2645614"/>
              <a:ext cx="1411144" cy="55399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Cloud Foundry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Node.js Buildpack</a:t>
              </a:r>
            </a:p>
            <a:p>
              <a:pPr lvl="0">
                <a:defRPr sz="1800" b="0"/>
              </a:pPr>
              <a:r>
                <a:rPr lang="de-DE" sz="1200" b="0" dirty="0">
                  <a:latin typeface="Arial"/>
                  <a:cs typeface="Arial"/>
                </a:rPr>
                <a:t>Scores Core Service</a:t>
              </a:r>
              <a:endParaRPr sz="1200" b="0" dirty="0">
                <a:latin typeface="Arial"/>
                <a:cs typeface="Arial"/>
              </a:endParaRPr>
            </a:p>
          </p:txBody>
        </p:sp>
        <p:pic>
          <p:nvPicPr>
            <p:cNvPr id="101" name="i_js_5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11" y="3785420"/>
            <a:ext cx="803034" cy="701972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315296" y="4485937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Highscores</a:t>
            </a:r>
          </a:p>
        </p:txBody>
      </p:sp>
      <p:sp>
        <p:nvSpPr>
          <p:cNvPr id="111" name="Shape 63"/>
          <p:cNvSpPr/>
          <p:nvPr/>
        </p:nvSpPr>
        <p:spPr>
          <a:xfrm>
            <a:off x="205499" y="166838"/>
            <a:ext cx="75241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chemeClr val="tx1"/>
                </a:solidFill>
                <a:latin typeface="Arial"/>
                <a:cs typeface="Arial"/>
              </a:rPr>
              <a:t>Internet</a:t>
            </a:r>
            <a:endParaRPr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2" name="Shape 64"/>
          <p:cNvSpPr/>
          <p:nvPr/>
        </p:nvSpPr>
        <p:spPr>
          <a:xfrm>
            <a:off x="1979114" y="155452"/>
            <a:ext cx="101430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IBM Cloud </a:t>
            </a:r>
            <a:endParaRPr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3" name="Shape 62"/>
          <p:cNvSpPr/>
          <p:nvPr/>
        </p:nvSpPr>
        <p:spPr>
          <a:xfrm flipV="1">
            <a:off x="1848138" y="89916"/>
            <a:ext cx="0" cy="542301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4026" y="98020"/>
            <a:ext cx="1098574" cy="99616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3192" y="4540401"/>
            <a:ext cx="697633" cy="697633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4107673" y="5229567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Cloudant</a:t>
            </a: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56" y="1814045"/>
            <a:ext cx="803034" cy="701972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375641" y="2523766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Game</a:t>
            </a:r>
          </a:p>
        </p:txBody>
      </p:sp>
      <p:grpSp>
        <p:nvGrpSpPr>
          <p:cNvPr id="184" name="Group 378"/>
          <p:cNvGrpSpPr/>
          <p:nvPr/>
        </p:nvGrpSpPr>
        <p:grpSpPr>
          <a:xfrm>
            <a:off x="2408767" y="1362097"/>
            <a:ext cx="1175441" cy="326383"/>
            <a:chOff x="0" y="130399"/>
            <a:chExt cx="1175438" cy="792929"/>
          </a:xfrm>
        </p:grpSpPr>
        <p:pic>
          <p:nvPicPr>
            <p:cNvPr id="185" name="_-19.png"/>
            <p:cNvPicPr/>
            <p:nvPr/>
          </p:nvPicPr>
          <p:blipFill>
            <a:blip r:embed="rId7">
              <a:extLst/>
            </a:blip>
            <a:srcRect l="11328" t="18438" r="11328" b="18438"/>
            <a:stretch>
              <a:fillRect/>
            </a:stretch>
          </p:blipFill>
          <p:spPr>
            <a:xfrm>
              <a:off x="306810" y="130399"/>
              <a:ext cx="547001" cy="44643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86" name="Shape 377"/>
            <p:cNvSpPr/>
            <p:nvPr/>
          </p:nvSpPr>
          <p:spPr>
            <a:xfrm>
              <a:off x="0" y="707231"/>
              <a:ext cx="1175439" cy="216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Lite API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de-DE" sz="1200" b="0" dirty="0">
                  <a:solidFill>
                    <a:srgbClr val="000000"/>
                  </a:solidFill>
                  <a:latin typeface="Arial"/>
                  <a:cs typeface="Arial"/>
                </a:rPr>
                <a:t>Management</a:t>
              </a:r>
            </a:p>
          </p:txBody>
        </p:sp>
      </p:grpSp>
      <p:pic>
        <p:nvPicPr>
          <p:cNvPr id="187" name="Picture 1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8962" y="846362"/>
            <a:ext cx="819405" cy="786629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938EDDB-B2B2-6642-9D20-6D7C5F9FED31}"/>
              </a:ext>
            </a:extLst>
          </p:cNvPr>
          <p:cNvGrpSpPr/>
          <p:nvPr/>
        </p:nvGrpSpPr>
        <p:grpSpPr>
          <a:xfrm>
            <a:off x="4355898" y="939562"/>
            <a:ext cx="724719" cy="932636"/>
            <a:chOff x="7232632" y="4768804"/>
            <a:chExt cx="724719" cy="93263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527AD53-90A2-7D45-A4B7-509C2FD1C32F}"/>
                </a:ext>
              </a:extLst>
            </p:cNvPr>
            <p:cNvGrpSpPr/>
            <p:nvPr/>
          </p:nvGrpSpPr>
          <p:grpSpPr>
            <a:xfrm>
              <a:off x="7232632" y="4768804"/>
              <a:ext cx="724719" cy="724719"/>
              <a:chOff x="1258442" y="3837918"/>
              <a:chExt cx="502920" cy="502920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38BE8895-77F2-3F48-BDC0-E7E0559BA7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8442" y="3837918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277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1E774A8B-C5DB-534E-8EE3-5D936B2F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7502" y="3936978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190" name="Shape 576">
              <a:extLst>
                <a:ext uri="{FF2B5EF4-FFF2-40B4-BE49-F238E27FC236}">
                  <a16:creationId xmlns:a16="http://schemas.microsoft.com/office/drawing/2014/main" id="{8D66F62C-0857-0C4E-B8A3-3F8DBC721692}"/>
                </a:ext>
              </a:extLst>
            </p:cNvPr>
            <p:cNvSpPr/>
            <p:nvPr/>
          </p:nvSpPr>
          <p:spPr>
            <a:xfrm>
              <a:off x="7261407" y="5516774"/>
              <a:ext cx="667175" cy="18466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1200" b="0" dirty="0">
                  <a:latin typeface="Arial"/>
                  <a:cs typeface="Arial"/>
                </a:rPr>
                <a:t>Functions</a:t>
              </a:r>
            </a:p>
          </p:txBody>
        </p:sp>
      </p:grpSp>
      <p:cxnSp>
        <p:nvCxnSpPr>
          <p:cNvPr id="193" name="Straight Arrow Connector 62"/>
          <p:cNvCxnSpPr/>
          <p:nvPr/>
        </p:nvCxnSpPr>
        <p:spPr>
          <a:xfrm>
            <a:off x="3423353" y="1279144"/>
            <a:ext cx="791421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4" name="Picture 19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7196" y="864278"/>
            <a:ext cx="819405" cy="786629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6059519" y="1589729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Connect</a:t>
            </a:r>
          </a:p>
        </p:txBody>
      </p:sp>
      <p:cxnSp>
        <p:nvCxnSpPr>
          <p:cNvPr id="196" name="Straight Arrow Connector 62"/>
          <p:cNvCxnSpPr/>
          <p:nvPr/>
        </p:nvCxnSpPr>
        <p:spPr>
          <a:xfrm flipV="1">
            <a:off x="5281987" y="1275083"/>
            <a:ext cx="870484" cy="777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9" name="Shape 541"/>
          <p:cNvSpPr/>
          <p:nvPr/>
        </p:nvSpPr>
        <p:spPr>
          <a:xfrm>
            <a:off x="2608132" y="2429551"/>
            <a:ext cx="707232" cy="707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547"/>
          <p:cNvSpPr/>
          <p:nvPr/>
        </p:nvSpPr>
        <p:spPr>
          <a:xfrm>
            <a:off x="2256106" y="3136782"/>
            <a:ext cx="1411294" cy="5539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 b="0"/>
            </a:pPr>
            <a:r>
              <a:rPr lang="de-DE" sz="1200" b="0" dirty="0">
                <a:latin typeface="Arial"/>
                <a:cs typeface="Arial"/>
              </a:rPr>
              <a:t>Cloud Foundry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Node.js Buildpack</a:t>
            </a:r>
          </a:p>
          <a:p>
            <a:pPr lvl="0">
              <a:defRPr sz="1800" b="0"/>
            </a:pPr>
            <a:r>
              <a:rPr lang="de-DE" sz="1200" b="0" dirty="0">
                <a:latin typeface="Arial"/>
                <a:cs typeface="Arial"/>
              </a:rPr>
              <a:t>Web App Resources</a:t>
            </a:r>
          </a:p>
        </p:txBody>
      </p:sp>
      <p:pic>
        <p:nvPicPr>
          <p:cNvPr id="201" name="i_js_5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16181" y="2537600"/>
            <a:ext cx="491134" cy="491134"/>
          </a:xfrm>
          <a:prstGeom prst="rect">
            <a:avLst/>
          </a:prstGeom>
          <a:ln w="3175">
            <a:miter lim="400000"/>
          </a:ln>
        </p:spPr>
      </p:pic>
      <p:cxnSp>
        <p:nvCxnSpPr>
          <p:cNvPr id="203" name="Straight Arrow Connector 62"/>
          <p:cNvCxnSpPr>
            <a:stCxn id="164" idx="0"/>
            <a:endCxn id="187" idx="1"/>
          </p:cNvCxnSpPr>
          <p:nvPr/>
        </p:nvCxnSpPr>
        <p:spPr>
          <a:xfrm rot="5400000" flipH="1" flipV="1">
            <a:off x="1463083" y="738167"/>
            <a:ext cx="574368" cy="1577389"/>
          </a:xfrm>
          <a:prstGeom prst="bentConnector2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5" name="Straight Connector 204"/>
          <p:cNvCxnSpPr>
            <a:stCxn id="104" idx="0"/>
            <a:endCxn id="187" idx="1"/>
          </p:cNvCxnSpPr>
          <p:nvPr/>
        </p:nvCxnSpPr>
        <p:spPr>
          <a:xfrm flipV="1">
            <a:off x="901228" y="1239677"/>
            <a:ext cx="1637734" cy="2545743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6" name="Straight Connector 205"/>
          <p:cNvCxnSpPr>
            <a:stCxn id="104" idx="0"/>
          </p:cNvCxnSpPr>
          <p:nvPr/>
        </p:nvCxnSpPr>
        <p:spPr>
          <a:xfrm flipV="1">
            <a:off x="901228" y="2816287"/>
            <a:ext cx="1629476" cy="969133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TextBox 206"/>
          <p:cNvSpPr txBox="1"/>
          <p:nvPr/>
        </p:nvSpPr>
        <p:spPr>
          <a:xfrm>
            <a:off x="1881800" y="1009398"/>
            <a:ext cx="713620" cy="23323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Scores API</a:t>
            </a:r>
          </a:p>
        </p:txBody>
      </p:sp>
      <p:cxnSp>
        <p:nvCxnSpPr>
          <p:cNvPr id="208" name="Straight Connector 207"/>
          <p:cNvCxnSpPr/>
          <p:nvPr/>
        </p:nvCxnSpPr>
        <p:spPr>
          <a:xfrm>
            <a:off x="4656496" y="3589351"/>
            <a:ext cx="0" cy="865168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9" name="Straight Connector 208"/>
          <p:cNvCxnSpPr>
            <a:stCxn id="195" idx="2"/>
          </p:cNvCxnSpPr>
          <p:nvPr/>
        </p:nvCxnSpPr>
        <p:spPr>
          <a:xfrm flipH="1">
            <a:off x="4730117" y="1853742"/>
            <a:ext cx="1938564" cy="539182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76776530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07FF8-CBD9-BE44-A19C-3A5A734DAEA8}"/>
              </a:ext>
            </a:extLst>
          </p:cNvPr>
          <p:cNvSpPr txBox="1"/>
          <p:nvPr/>
        </p:nvSpPr>
        <p:spPr>
          <a:xfrm>
            <a:off x="3295954" y="3083578"/>
            <a:ext cx="3466493" cy="109501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6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SCORES</a:t>
            </a:r>
          </a:p>
        </p:txBody>
      </p:sp>
    </p:spTree>
    <p:extLst>
      <p:ext uri="{BB962C8B-B14F-4D97-AF65-F5344CB8AC3E}">
        <p14:creationId xmlns:p14="http://schemas.microsoft.com/office/powerpoint/2010/main" val="861488329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4277BB"/>
          </a:solidFill>
          <a:miter lim="400000"/>
        </a:ln>
      </a:spPr>
      <a:bodyPr lIns="0" tIns="0" rIns="0" bIns="0" anchor="ctr"/>
      <a:lstStyle>
        <a:defPPr>
          <a:defRPr sz="1800">
            <a:solidFill>
              <a:srgbClr val="4277BB"/>
            </a:solidFill>
          </a:defRPr>
        </a:defPPr>
      </a:lst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831</Words>
  <Application>Microsoft Macintosh PowerPoint</Application>
  <PresentationFormat>Custom</PresentationFormat>
  <Paragraphs>461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Helvetica</vt:lpstr>
      <vt:lpstr>Helvetica Light</vt:lpstr>
      <vt:lpstr>Helvetica Neue</vt:lpstr>
      <vt:lpstr>HelvNeue Roman for IBM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2019-03-12T14:17:08Z</dcterms:modified>
  <cp:category/>
</cp:coreProperties>
</file>