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sldIdLst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k Helmers" userId="a234f42086cd8f73" providerId="LiveId" clId="{28CB1781-4513-4B21-A0C2-565AB66C5964}"/>
    <pc:docChg chg="undo custSel addSld delSld modSld">
      <pc:chgData name="Nick Helmers" userId="a234f42086cd8f73" providerId="LiveId" clId="{28CB1781-4513-4B21-A0C2-565AB66C5964}" dt="2022-05-03T23:43:58.054" v="3157" actId="20577"/>
      <pc:docMkLst>
        <pc:docMk/>
      </pc:docMkLst>
      <pc:sldChg chg="modSp new del mod">
        <pc:chgData name="Nick Helmers" userId="a234f42086cd8f73" providerId="LiveId" clId="{28CB1781-4513-4B21-A0C2-565AB66C5964}" dt="2022-05-03T22:26:42.299" v="13" actId="2696"/>
        <pc:sldMkLst>
          <pc:docMk/>
          <pc:sldMk cId="136047153" sldId="279"/>
        </pc:sldMkLst>
        <pc:spChg chg="mod">
          <ac:chgData name="Nick Helmers" userId="a234f42086cd8f73" providerId="LiveId" clId="{28CB1781-4513-4B21-A0C2-565AB66C5964}" dt="2022-05-03T22:26:32.964" v="12" actId="20577"/>
          <ac:spMkLst>
            <pc:docMk/>
            <pc:sldMk cId="136047153" sldId="279"/>
            <ac:spMk id="2" creationId="{339829F5-191D-A5FD-6E2D-E8E02368BD9D}"/>
          </ac:spMkLst>
        </pc:spChg>
      </pc:sldChg>
      <pc:sldChg chg="modSp new mod">
        <pc:chgData name="Nick Helmers" userId="a234f42086cd8f73" providerId="LiveId" clId="{28CB1781-4513-4B21-A0C2-565AB66C5964}" dt="2022-05-03T22:42:43.781" v="449" actId="14100"/>
        <pc:sldMkLst>
          <pc:docMk/>
          <pc:sldMk cId="1628112028" sldId="279"/>
        </pc:sldMkLst>
        <pc:spChg chg="mod">
          <ac:chgData name="Nick Helmers" userId="a234f42086cd8f73" providerId="LiveId" clId="{28CB1781-4513-4B21-A0C2-565AB66C5964}" dt="2022-05-03T22:26:51.819" v="28" actId="20577"/>
          <ac:spMkLst>
            <pc:docMk/>
            <pc:sldMk cId="1628112028" sldId="279"/>
            <ac:spMk id="2" creationId="{7A42A0D2-44DB-B1FC-AF57-D1EFD4108C68}"/>
          </ac:spMkLst>
        </pc:spChg>
        <pc:spChg chg="mod">
          <ac:chgData name="Nick Helmers" userId="a234f42086cd8f73" providerId="LiveId" clId="{28CB1781-4513-4B21-A0C2-565AB66C5964}" dt="2022-05-03T22:42:43.781" v="449" actId="14100"/>
          <ac:spMkLst>
            <pc:docMk/>
            <pc:sldMk cId="1628112028" sldId="279"/>
            <ac:spMk id="3" creationId="{A812902A-3650-316A-576D-D7E4D755FF72}"/>
          </ac:spMkLst>
        </pc:spChg>
      </pc:sldChg>
      <pc:sldChg chg="del">
        <pc:chgData name="Nick Helmers" userId="a234f42086cd8f73" providerId="LiveId" clId="{28CB1781-4513-4B21-A0C2-565AB66C5964}" dt="2022-05-03T22:26:25.084" v="0" actId="47"/>
        <pc:sldMkLst>
          <pc:docMk/>
          <pc:sldMk cId="3220235682" sldId="279"/>
        </pc:sldMkLst>
      </pc:sldChg>
      <pc:sldChg chg="modSp new mod">
        <pc:chgData name="Nick Helmers" userId="a234f42086cd8f73" providerId="LiveId" clId="{28CB1781-4513-4B21-A0C2-565AB66C5964}" dt="2022-05-03T23:11:42.734" v="1702" actId="20577"/>
        <pc:sldMkLst>
          <pc:docMk/>
          <pc:sldMk cId="2985156163" sldId="280"/>
        </pc:sldMkLst>
        <pc:spChg chg="mod">
          <ac:chgData name="Nick Helmers" userId="a234f42086cd8f73" providerId="LiveId" clId="{28CB1781-4513-4B21-A0C2-565AB66C5964}" dt="2022-05-03T22:43:03.250" v="499" actId="20577"/>
          <ac:spMkLst>
            <pc:docMk/>
            <pc:sldMk cId="2985156163" sldId="280"/>
            <ac:spMk id="2" creationId="{8CFD91B4-E119-7B95-486C-82CCA7AEF26E}"/>
          </ac:spMkLst>
        </pc:spChg>
        <pc:spChg chg="mod">
          <ac:chgData name="Nick Helmers" userId="a234f42086cd8f73" providerId="LiveId" clId="{28CB1781-4513-4B21-A0C2-565AB66C5964}" dt="2022-05-03T23:11:42.734" v="1702" actId="20577"/>
          <ac:spMkLst>
            <pc:docMk/>
            <pc:sldMk cId="2985156163" sldId="280"/>
            <ac:spMk id="3" creationId="{05DDAED6-E96B-97BF-13FC-FDE290DF8F61}"/>
          </ac:spMkLst>
        </pc:spChg>
      </pc:sldChg>
      <pc:sldChg chg="modSp new mod">
        <pc:chgData name="Nick Helmers" userId="a234f42086cd8f73" providerId="LiveId" clId="{28CB1781-4513-4B21-A0C2-565AB66C5964}" dt="2022-05-03T22:59:05.687" v="1065" actId="5793"/>
        <pc:sldMkLst>
          <pc:docMk/>
          <pc:sldMk cId="1515193669" sldId="281"/>
        </pc:sldMkLst>
        <pc:spChg chg="mod">
          <ac:chgData name="Nick Helmers" userId="a234f42086cd8f73" providerId="LiveId" clId="{28CB1781-4513-4B21-A0C2-565AB66C5964}" dt="2022-05-03T22:44:38.340" v="516" actId="20577"/>
          <ac:spMkLst>
            <pc:docMk/>
            <pc:sldMk cId="1515193669" sldId="281"/>
            <ac:spMk id="2" creationId="{F19AE558-8375-EC12-6CF6-21B0CC221AA7}"/>
          </ac:spMkLst>
        </pc:spChg>
        <pc:spChg chg="mod">
          <ac:chgData name="Nick Helmers" userId="a234f42086cd8f73" providerId="LiveId" clId="{28CB1781-4513-4B21-A0C2-565AB66C5964}" dt="2022-05-03T22:59:05.687" v="1065" actId="5793"/>
          <ac:spMkLst>
            <pc:docMk/>
            <pc:sldMk cId="1515193669" sldId="281"/>
            <ac:spMk id="3" creationId="{F3F4C21B-4F57-F57B-A856-95F373FB2FB5}"/>
          </ac:spMkLst>
        </pc:spChg>
      </pc:sldChg>
      <pc:sldChg chg="modSp new mod">
        <pc:chgData name="Nick Helmers" userId="a234f42086cd8f73" providerId="LiveId" clId="{28CB1781-4513-4B21-A0C2-565AB66C5964}" dt="2022-05-03T23:22:51.630" v="2260" actId="20577"/>
        <pc:sldMkLst>
          <pc:docMk/>
          <pc:sldMk cId="2483841808" sldId="282"/>
        </pc:sldMkLst>
        <pc:spChg chg="mod">
          <ac:chgData name="Nick Helmers" userId="a234f42086cd8f73" providerId="LiveId" clId="{28CB1781-4513-4B21-A0C2-565AB66C5964}" dt="2022-05-03T22:59:25.602" v="1086" actId="5793"/>
          <ac:spMkLst>
            <pc:docMk/>
            <pc:sldMk cId="2483841808" sldId="282"/>
            <ac:spMk id="2" creationId="{F28DA045-FCBD-19D5-8DE5-4EFCDD2E5B2C}"/>
          </ac:spMkLst>
        </pc:spChg>
        <pc:spChg chg="mod">
          <ac:chgData name="Nick Helmers" userId="a234f42086cd8f73" providerId="LiveId" clId="{28CB1781-4513-4B21-A0C2-565AB66C5964}" dt="2022-05-03T23:22:51.630" v="2260" actId="20577"/>
          <ac:spMkLst>
            <pc:docMk/>
            <pc:sldMk cId="2483841808" sldId="282"/>
            <ac:spMk id="3" creationId="{6A4EA3BD-0B39-696B-8542-AF3AEB6C18B8}"/>
          </ac:spMkLst>
        </pc:spChg>
      </pc:sldChg>
      <pc:sldChg chg="modSp new mod">
        <pc:chgData name="Nick Helmers" userId="a234f42086cd8f73" providerId="LiveId" clId="{28CB1781-4513-4B21-A0C2-565AB66C5964}" dt="2022-05-03T23:28:25.380" v="2798" actId="33524"/>
        <pc:sldMkLst>
          <pc:docMk/>
          <pc:sldMk cId="3530713330" sldId="283"/>
        </pc:sldMkLst>
        <pc:spChg chg="mod">
          <ac:chgData name="Nick Helmers" userId="a234f42086cd8f73" providerId="LiveId" clId="{28CB1781-4513-4B21-A0C2-565AB66C5964}" dt="2022-05-03T23:02:06.727" v="1107" actId="20577"/>
          <ac:spMkLst>
            <pc:docMk/>
            <pc:sldMk cId="3530713330" sldId="283"/>
            <ac:spMk id="2" creationId="{9872348A-8E77-0D05-0217-0D87F8AAD1CA}"/>
          </ac:spMkLst>
        </pc:spChg>
        <pc:spChg chg="mod">
          <ac:chgData name="Nick Helmers" userId="a234f42086cd8f73" providerId="LiveId" clId="{28CB1781-4513-4B21-A0C2-565AB66C5964}" dt="2022-05-03T23:28:25.380" v="2798" actId="33524"/>
          <ac:spMkLst>
            <pc:docMk/>
            <pc:sldMk cId="3530713330" sldId="283"/>
            <ac:spMk id="3" creationId="{5F5B6E24-021B-3BCF-A493-B9EC15C9B16D}"/>
          </ac:spMkLst>
        </pc:spChg>
      </pc:sldChg>
      <pc:sldChg chg="addSp delSp modSp new mod">
        <pc:chgData name="Nick Helmers" userId="a234f42086cd8f73" providerId="LiveId" clId="{28CB1781-4513-4B21-A0C2-565AB66C5964}" dt="2022-05-03T23:35:37.341" v="3023" actId="20577"/>
        <pc:sldMkLst>
          <pc:docMk/>
          <pc:sldMk cId="2663320273" sldId="284"/>
        </pc:sldMkLst>
        <pc:spChg chg="mod">
          <ac:chgData name="Nick Helmers" userId="a234f42086cd8f73" providerId="LiveId" clId="{28CB1781-4513-4B21-A0C2-565AB66C5964}" dt="2022-05-03T23:30:21.333" v="2805" actId="20577"/>
          <ac:spMkLst>
            <pc:docMk/>
            <pc:sldMk cId="2663320273" sldId="284"/>
            <ac:spMk id="2" creationId="{03911632-6F57-DAD1-42E8-AC2D858C88EF}"/>
          </ac:spMkLst>
        </pc:spChg>
        <pc:spChg chg="del">
          <ac:chgData name="Nick Helmers" userId="a234f42086cd8f73" providerId="LiveId" clId="{28CB1781-4513-4B21-A0C2-565AB66C5964}" dt="2022-05-03T23:29:28.759" v="2799" actId="1032"/>
          <ac:spMkLst>
            <pc:docMk/>
            <pc:sldMk cId="2663320273" sldId="284"/>
            <ac:spMk id="3" creationId="{9AE6C219-189C-51B0-3DD9-EC7E36B814C6}"/>
          </ac:spMkLst>
        </pc:spChg>
        <pc:graphicFrameChg chg="add mod modGraphic">
          <ac:chgData name="Nick Helmers" userId="a234f42086cd8f73" providerId="LiveId" clId="{28CB1781-4513-4B21-A0C2-565AB66C5964}" dt="2022-05-03T23:35:37.341" v="3023" actId="20577"/>
          <ac:graphicFrameMkLst>
            <pc:docMk/>
            <pc:sldMk cId="2663320273" sldId="284"/>
            <ac:graphicFrameMk id="6" creationId="{8F803A73-44C9-92E6-8887-9FCFBB41E7F1}"/>
          </ac:graphicFrameMkLst>
        </pc:graphicFrameChg>
      </pc:sldChg>
      <pc:sldChg chg="modSp new mod">
        <pc:chgData name="Nick Helmers" userId="a234f42086cd8f73" providerId="LiveId" clId="{28CB1781-4513-4B21-A0C2-565AB66C5964}" dt="2022-05-03T23:43:58.054" v="3157" actId="20577"/>
        <pc:sldMkLst>
          <pc:docMk/>
          <pc:sldMk cId="2656782492" sldId="285"/>
        </pc:sldMkLst>
        <pc:spChg chg="mod">
          <ac:chgData name="Nick Helmers" userId="a234f42086cd8f73" providerId="LiveId" clId="{28CB1781-4513-4B21-A0C2-565AB66C5964}" dt="2022-05-03T23:03:09.868" v="1138" actId="20577"/>
          <ac:spMkLst>
            <pc:docMk/>
            <pc:sldMk cId="2656782492" sldId="285"/>
            <ac:spMk id="2" creationId="{5CF40228-A660-8B31-2807-F4FAAAA14A37}"/>
          </ac:spMkLst>
        </pc:spChg>
        <pc:spChg chg="mod">
          <ac:chgData name="Nick Helmers" userId="a234f42086cd8f73" providerId="LiveId" clId="{28CB1781-4513-4B21-A0C2-565AB66C5964}" dt="2022-05-03T23:43:58.054" v="3157" actId="20577"/>
          <ac:spMkLst>
            <pc:docMk/>
            <pc:sldMk cId="2656782492" sldId="285"/>
            <ac:spMk id="3" creationId="{612F2691-D934-474E-D46E-19AA34C15825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BA6607-60C7-40E6-BFB5-A43C37E9672B}" type="doc">
      <dgm:prSet loTypeId="urn:microsoft.com/office/officeart/2005/8/layout/chevronAccent+Icon" loCatId="officeonline" qsTypeId="urn:microsoft.com/office/officeart/2005/8/quickstyle/3d1" qsCatId="3D" csTypeId="urn:microsoft.com/office/officeart/2005/8/colors/accent1_2" csCatId="accent1" phldr="1"/>
      <dgm:spPr/>
    </dgm:pt>
    <dgm:pt modelId="{5344920C-FAED-4D40-9001-40E0A6680A28}">
      <dgm:prSet phldrT="[Text]"/>
      <dgm:spPr/>
      <dgm:t>
        <a:bodyPr/>
        <a:lstStyle/>
        <a:p>
          <a:r>
            <a:rPr lang="en-US" dirty="0"/>
            <a:t>Preprocess</a:t>
          </a:r>
        </a:p>
      </dgm:t>
    </dgm:pt>
    <dgm:pt modelId="{70114335-629F-4DC7-9008-681130FA807C}" type="parTrans" cxnId="{AD888AC5-8DCC-462E-85D5-D95F43BD5704}">
      <dgm:prSet/>
      <dgm:spPr/>
      <dgm:t>
        <a:bodyPr/>
        <a:lstStyle/>
        <a:p>
          <a:endParaRPr lang="en-US"/>
        </a:p>
      </dgm:t>
    </dgm:pt>
    <dgm:pt modelId="{B3CDFFB3-B034-45D8-973D-E0FA30C36BB0}" type="sibTrans" cxnId="{AD888AC5-8DCC-462E-85D5-D95F43BD5704}">
      <dgm:prSet/>
      <dgm:spPr/>
      <dgm:t>
        <a:bodyPr/>
        <a:lstStyle/>
        <a:p>
          <a:endParaRPr lang="en-US"/>
        </a:p>
      </dgm:t>
    </dgm:pt>
    <dgm:pt modelId="{E049BB75-DF23-4A10-A794-E6AC5765EB56}">
      <dgm:prSet phldrT="[Text]"/>
      <dgm:spPr/>
      <dgm:t>
        <a:bodyPr/>
        <a:lstStyle/>
        <a:p>
          <a:r>
            <a:rPr lang="en-US" dirty="0"/>
            <a:t>Visualize	</a:t>
          </a:r>
        </a:p>
      </dgm:t>
    </dgm:pt>
    <dgm:pt modelId="{99ACC6D2-F48C-49FF-9249-F9C465722B2D}" type="parTrans" cxnId="{7E974C6E-0156-4967-818A-81E0A3DA3F66}">
      <dgm:prSet/>
      <dgm:spPr/>
      <dgm:t>
        <a:bodyPr/>
        <a:lstStyle/>
        <a:p>
          <a:endParaRPr lang="en-US"/>
        </a:p>
      </dgm:t>
    </dgm:pt>
    <dgm:pt modelId="{C2AB7A28-EBC6-4C8F-AC78-C6E4E05F7B38}" type="sibTrans" cxnId="{7E974C6E-0156-4967-818A-81E0A3DA3F66}">
      <dgm:prSet/>
      <dgm:spPr/>
      <dgm:t>
        <a:bodyPr/>
        <a:lstStyle/>
        <a:p>
          <a:endParaRPr lang="en-US"/>
        </a:p>
      </dgm:t>
    </dgm:pt>
    <dgm:pt modelId="{A1CA39C0-566D-46A7-A734-D00C3592F439}">
      <dgm:prSet phldrT="[Text]"/>
      <dgm:spPr/>
      <dgm:t>
        <a:bodyPr/>
        <a:lstStyle/>
        <a:p>
          <a:r>
            <a:rPr lang="en-US" dirty="0"/>
            <a:t>Select Features</a:t>
          </a:r>
        </a:p>
      </dgm:t>
    </dgm:pt>
    <dgm:pt modelId="{3CC9F12C-0EB9-4197-9336-B79786AB1DBB}" type="parTrans" cxnId="{D50CF175-BE9C-4F7C-A3D3-67F31F3F54E8}">
      <dgm:prSet/>
      <dgm:spPr/>
      <dgm:t>
        <a:bodyPr/>
        <a:lstStyle/>
        <a:p>
          <a:endParaRPr lang="en-US"/>
        </a:p>
      </dgm:t>
    </dgm:pt>
    <dgm:pt modelId="{A62EC778-5A96-4830-A2CF-FB6398BE0A79}" type="sibTrans" cxnId="{D50CF175-BE9C-4F7C-A3D3-67F31F3F54E8}">
      <dgm:prSet/>
      <dgm:spPr/>
      <dgm:t>
        <a:bodyPr/>
        <a:lstStyle/>
        <a:p>
          <a:endParaRPr lang="en-US"/>
        </a:p>
      </dgm:t>
    </dgm:pt>
    <dgm:pt modelId="{135B84DB-DA2F-4AEB-997B-A4EDAD74D59C}">
      <dgm:prSet phldrT="[Text]"/>
      <dgm:spPr/>
      <dgm:t>
        <a:bodyPr/>
        <a:lstStyle/>
        <a:p>
          <a:r>
            <a:rPr lang="en-US" dirty="0"/>
            <a:t>Model</a:t>
          </a:r>
        </a:p>
      </dgm:t>
    </dgm:pt>
    <dgm:pt modelId="{2F6B1F44-1D36-4DB0-9172-65B7C3A6D393}" type="parTrans" cxnId="{45CD2013-F4A2-4C54-9010-043382BE9503}">
      <dgm:prSet/>
      <dgm:spPr/>
      <dgm:t>
        <a:bodyPr/>
        <a:lstStyle/>
        <a:p>
          <a:endParaRPr lang="en-US"/>
        </a:p>
      </dgm:t>
    </dgm:pt>
    <dgm:pt modelId="{4495979F-FDDF-4956-B1E9-B63DA8910271}" type="sibTrans" cxnId="{45CD2013-F4A2-4C54-9010-043382BE9503}">
      <dgm:prSet/>
      <dgm:spPr/>
      <dgm:t>
        <a:bodyPr/>
        <a:lstStyle/>
        <a:p>
          <a:endParaRPr lang="en-US"/>
        </a:p>
      </dgm:t>
    </dgm:pt>
    <dgm:pt modelId="{0E15D0F3-AE0B-4AB4-9C45-00BC27DF9E2E}">
      <dgm:prSet phldrT="[Text]"/>
      <dgm:spPr/>
      <dgm:t>
        <a:bodyPr/>
        <a:lstStyle/>
        <a:p>
          <a:r>
            <a:rPr lang="en-US" dirty="0"/>
            <a:t>Predict</a:t>
          </a:r>
        </a:p>
      </dgm:t>
    </dgm:pt>
    <dgm:pt modelId="{C82AA493-F51E-4BD5-8517-100C506D190F}" type="parTrans" cxnId="{90CE16A1-5946-4F2D-993E-E4B1461F3092}">
      <dgm:prSet/>
      <dgm:spPr/>
      <dgm:t>
        <a:bodyPr/>
        <a:lstStyle/>
        <a:p>
          <a:endParaRPr lang="en-US"/>
        </a:p>
      </dgm:t>
    </dgm:pt>
    <dgm:pt modelId="{1C787022-585D-4BB3-B082-515603505B9E}" type="sibTrans" cxnId="{90CE16A1-5946-4F2D-993E-E4B1461F3092}">
      <dgm:prSet/>
      <dgm:spPr/>
      <dgm:t>
        <a:bodyPr/>
        <a:lstStyle/>
        <a:p>
          <a:endParaRPr lang="en-US"/>
        </a:p>
      </dgm:t>
    </dgm:pt>
    <dgm:pt modelId="{799CE4B1-424F-4FA9-8A26-3753A83CC74D}" type="pres">
      <dgm:prSet presAssocID="{B9BA6607-60C7-40E6-BFB5-A43C37E9672B}" presName="Name0" presStyleCnt="0">
        <dgm:presLayoutVars>
          <dgm:dir/>
          <dgm:resizeHandles val="exact"/>
        </dgm:presLayoutVars>
      </dgm:prSet>
      <dgm:spPr/>
    </dgm:pt>
    <dgm:pt modelId="{8437F3DF-C5FF-44BC-B992-3F9EAC90D25E}" type="pres">
      <dgm:prSet presAssocID="{5344920C-FAED-4D40-9001-40E0A6680A28}" presName="composite" presStyleCnt="0"/>
      <dgm:spPr/>
    </dgm:pt>
    <dgm:pt modelId="{46950DE1-9DA8-4A35-A5DB-08CF850E2A5F}" type="pres">
      <dgm:prSet presAssocID="{5344920C-FAED-4D40-9001-40E0A6680A28}" presName="bgChev" presStyleLbl="node1" presStyleIdx="0" presStyleCnt="5"/>
      <dgm:spPr/>
    </dgm:pt>
    <dgm:pt modelId="{97D3A914-42C6-4AF4-A44C-E7E91EA44AFB}" type="pres">
      <dgm:prSet presAssocID="{5344920C-FAED-4D40-9001-40E0A6680A28}" presName="txNode" presStyleLbl="fgAcc1" presStyleIdx="0" presStyleCnt="5">
        <dgm:presLayoutVars>
          <dgm:bulletEnabled val="1"/>
        </dgm:presLayoutVars>
      </dgm:prSet>
      <dgm:spPr/>
    </dgm:pt>
    <dgm:pt modelId="{17042666-0FF8-4072-8A1E-4BE927820E17}" type="pres">
      <dgm:prSet presAssocID="{B3CDFFB3-B034-45D8-973D-E0FA30C36BB0}" presName="compositeSpace" presStyleCnt="0"/>
      <dgm:spPr/>
    </dgm:pt>
    <dgm:pt modelId="{C37EE7EF-F310-474E-8AE4-A0899947E800}" type="pres">
      <dgm:prSet presAssocID="{E049BB75-DF23-4A10-A794-E6AC5765EB56}" presName="composite" presStyleCnt="0"/>
      <dgm:spPr/>
    </dgm:pt>
    <dgm:pt modelId="{8FC3303F-CE65-49BF-A2E5-91802430D132}" type="pres">
      <dgm:prSet presAssocID="{E049BB75-DF23-4A10-A794-E6AC5765EB56}" presName="bgChev" presStyleLbl="node1" presStyleIdx="1" presStyleCnt="5"/>
      <dgm:spPr/>
    </dgm:pt>
    <dgm:pt modelId="{7D3AAD0D-D039-4007-B3F5-1672AE55B8FF}" type="pres">
      <dgm:prSet presAssocID="{E049BB75-DF23-4A10-A794-E6AC5765EB56}" presName="txNode" presStyleLbl="fgAcc1" presStyleIdx="1" presStyleCnt="5">
        <dgm:presLayoutVars>
          <dgm:bulletEnabled val="1"/>
        </dgm:presLayoutVars>
      </dgm:prSet>
      <dgm:spPr/>
    </dgm:pt>
    <dgm:pt modelId="{A08B255C-8784-4115-A482-0D28645228DC}" type="pres">
      <dgm:prSet presAssocID="{C2AB7A28-EBC6-4C8F-AC78-C6E4E05F7B38}" presName="compositeSpace" presStyleCnt="0"/>
      <dgm:spPr/>
    </dgm:pt>
    <dgm:pt modelId="{9C729237-75E2-4A8B-9BB3-B22ACD28933A}" type="pres">
      <dgm:prSet presAssocID="{A1CA39C0-566D-46A7-A734-D00C3592F439}" presName="composite" presStyleCnt="0"/>
      <dgm:spPr/>
    </dgm:pt>
    <dgm:pt modelId="{A8CDAFCD-EA64-4591-B2C3-EB2806B24E61}" type="pres">
      <dgm:prSet presAssocID="{A1CA39C0-566D-46A7-A734-D00C3592F439}" presName="bgChev" presStyleLbl="node1" presStyleIdx="2" presStyleCnt="5"/>
      <dgm:spPr/>
    </dgm:pt>
    <dgm:pt modelId="{14555E50-7DA5-4F05-AF7E-FB5C26AB227E}" type="pres">
      <dgm:prSet presAssocID="{A1CA39C0-566D-46A7-A734-D00C3592F439}" presName="txNode" presStyleLbl="fgAcc1" presStyleIdx="2" presStyleCnt="5">
        <dgm:presLayoutVars>
          <dgm:bulletEnabled val="1"/>
        </dgm:presLayoutVars>
      </dgm:prSet>
      <dgm:spPr/>
    </dgm:pt>
    <dgm:pt modelId="{6664D04F-9B40-412D-8D74-3AA53BAD518D}" type="pres">
      <dgm:prSet presAssocID="{A62EC778-5A96-4830-A2CF-FB6398BE0A79}" presName="compositeSpace" presStyleCnt="0"/>
      <dgm:spPr/>
    </dgm:pt>
    <dgm:pt modelId="{CC3E11A6-1009-42FB-AC86-972CFCF72795}" type="pres">
      <dgm:prSet presAssocID="{135B84DB-DA2F-4AEB-997B-A4EDAD74D59C}" presName="composite" presStyleCnt="0"/>
      <dgm:spPr/>
    </dgm:pt>
    <dgm:pt modelId="{3841FB4E-BF5A-4953-9440-0CAB60A18F58}" type="pres">
      <dgm:prSet presAssocID="{135B84DB-DA2F-4AEB-997B-A4EDAD74D59C}" presName="bgChev" presStyleLbl="node1" presStyleIdx="3" presStyleCnt="5"/>
      <dgm:spPr/>
    </dgm:pt>
    <dgm:pt modelId="{9EFC73DB-46BB-41A9-9E41-7CCE66D53F3D}" type="pres">
      <dgm:prSet presAssocID="{135B84DB-DA2F-4AEB-997B-A4EDAD74D59C}" presName="txNode" presStyleLbl="fgAcc1" presStyleIdx="3" presStyleCnt="5">
        <dgm:presLayoutVars>
          <dgm:bulletEnabled val="1"/>
        </dgm:presLayoutVars>
      </dgm:prSet>
      <dgm:spPr/>
    </dgm:pt>
    <dgm:pt modelId="{67F0503E-3E9F-496C-AF57-17590D2ECC3E}" type="pres">
      <dgm:prSet presAssocID="{4495979F-FDDF-4956-B1E9-B63DA8910271}" presName="compositeSpace" presStyleCnt="0"/>
      <dgm:spPr/>
    </dgm:pt>
    <dgm:pt modelId="{72DCC320-66F5-457E-9A3B-5E6A022044CC}" type="pres">
      <dgm:prSet presAssocID="{0E15D0F3-AE0B-4AB4-9C45-00BC27DF9E2E}" presName="composite" presStyleCnt="0"/>
      <dgm:spPr/>
    </dgm:pt>
    <dgm:pt modelId="{36122804-A1CD-4534-99D0-8AC9CFCAEDB1}" type="pres">
      <dgm:prSet presAssocID="{0E15D0F3-AE0B-4AB4-9C45-00BC27DF9E2E}" presName="bgChev" presStyleLbl="node1" presStyleIdx="4" presStyleCnt="5"/>
      <dgm:spPr/>
    </dgm:pt>
    <dgm:pt modelId="{0E8FFF35-80AB-4C9A-871D-5EF43FC0A602}" type="pres">
      <dgm:prSet presAssocID="{0E15D0F3-AE0B-4AB4-9C45-00BC27DF9E2E}" presName="txNode" presStyleLbl="fgAcc1" presStyleIdx="4" presStyleCnt="5">
        <dgm:presLayoutVars>
          <dgm:bulletEnabled val="1"/>
        </dgm:presLayoutVars>
      </dgm:prSet>
      <dgm:spPr/>
    </dgm:pt>
  </dgm:ptLst>
  <dgm:cxnLst>
    <dgm:cxn modelId="{A0AECF01-1CE0-4784-A9BB-D1131135287B}" type="presOf" srcId="{A1CA39C0-566D-46A7-A734-D00C3592F439}" destId="{14555E50-7DA5-4F05-AF7E-FB5C26AB227E}" srcOrd="0" destOrd="0" presId="urn:microsoft.com/office/officeart/2005/8/layout/chevronAccent+Icon"/>
    <dgm:cxn modelId="{45CD2013-F4A2-4C54-9010-043382BE9503}" srcId="{B9BA6607-60C7-40E6-BFB5-A43C37E9672B}" destId="{135B84DB-DA2F-4AEB-997B-A4EDAD74D59C}" srcOrd="3" destOrd="0" parTransId="{2F6B1F44-1D36-4DB0-9172-65B7C3A6D393}" sibTransId="{4495979F-FDDF-4956-B1E9-B63DA8910271}"/>
    <dgm:cxn modelId="{7E974C6E-0156-4967-818A-81E0A3DA3F66}" srcId="{B9BA6607-60C7-40E6-BFB5-A43C37E9672B}" destId="{E049BB75-DF23-4A10-A794-E6AC5765EB56}" srcOrd="1" destOrd="0" parTransId="{99ACC6D2-F48C-49FF-9249-F9C465722B2D}" sibTransId="{C2AB7A28-EBC6-4C8F-AC78-C6E4E05F7B38}"/>
    <dgm:cxn modelId="{D50CF175-BE9C-4F7C-A3D3-67F31F3F54E8}" srcId="{B9BA6607-60C7-40E6-BFB5-A43C37E9672B}" destId="{A1CA39C0-566D-46A7-A734-D00C3592F439}" srcOrd="2" destOrd="0" parTransId="{3CC9F12C-0EB9-4197-9336-B79786AB1DBB}" sibTransId="{A62EC778-5A96-4830-A2CF-FB6398BE0A79}"/>
    <dgm:cxn modelId="{90CE16A1-5946-4F2D-993E-E4B1461F3092}" srcId="{B9BA6607-60C7-40E6-BFB5-A43C37E9672B}" destId="{0E15D0F3-AE0B-4AB4-9C45-00BC27DF9E2E}" srcOrd="4" destOrd="0" parTransId="{C82AA493-F51E-4BD5-8517-100C506D190F}" sibTransId="{1C787022-585D-4BB3-B082-515603505B9E}"/>
    <dgm:cxn modelId="{C07809A5-55C6-4112-AEC3-3E481E0508E8}" type="presOf" srcId="{5344920C-FAED-4D40-9001-40E0A6680A28}" destId="{97D3A914-42C6-4AF4-A44C-E7E91EA44AFB}" srcOrd="0" destOrd="0" presId="urn:microsoft.com/office/officeart/2005/8/layout/chevronAccent+Icon"/>
    <dgm:cxn modelId="{0D1BEBAD-EED7-4F97-A928-BD50311421AA}" type="presOf" srcId="{B9BA6607-60C7-40E6-BFB5-A43C37E9672B}" destId="{799CE4B1-424F-4FA9-8A26-3753A83CC74D}" srcOrd="0" destOrd="0" presId="urn:microsoft.com/office/officeart/2005/8/layout/chevronAccent+Icon"/>
    <dgm:cxn modelId="{E43C6AB5-9323-41AC-9316-84BF71164977}" type="presOf" srcId="{135B84DB-DA2F-4AEB-997B-A4EDAD74D59C}" destId="{9EFC73DB-46BB-41A9-9E41-7CCE66D53F3D}" srcOrd="0" destOrd="0" presId="urn:microsoft.com/office/officeart/2005/8/layout/chevronAccent+Icon"/>
    <dgm:cxn modelId="{AD888AC5-8DCC-462E-85D5-D95F43BD5704}" srcId="{B9BA6607-60C7-40E6-BFB5-A43C37E9672B}" destId="{5344920C-FAED-4D40-9001-40E0A6680A28}" srcOrd="0" destOrd="0" parTransId="{70114335-629F-4DC7-9008-681130FA807C}" sibTransId="{B3CDFFB3-B034-45D8-973D-E0FA30C36BB0}"/>
    <dgm:cxn modelId="{875AABC7-2CEB-4534-B28E-D009ED087991}" type="presOf" srcId="{0E15D0F3-AE0B-4AB4-9C45-00BC27DF9E2E}" destId="{0E8FFF35-80AB-4C9A-871D-5EF43FC0A602}" srcOrd="0" destOrd="0" presId="urn:microsoft.com/office/officeart/2005/8/layout/chevronAccent+Icon"/>
    <dgm:cxn modelId="{781C1CC9-FE92-4696-8268-DC87427BDC2B}" type="presOf" srcId="{E049BB75-DF23-4A10-A794-E6AC5765EB56}" destId="{7D3AAD0D-D039-4007-B3F5-1672AE55B8FF}" srcOrd="0" destOrd="0" presId="urn:microsoft.com/office/officeart/2005/8/layout/chevronAccent+Icon"/>
    <dgm:cxn modelId="{AF96A5CE-0BE7-43DF-9F12-3227A5AB84E8}" type="presParOf" srcId="{799CE4B1-424F-4FA9-8A26-3753A83CC74D}" destId="{8437F3DF-C5FF-44BC-B992-3F9EAC90D25E}" srcOrd="0" destOrd="0" presId="urn:microsoft.com/office/officeart/2005/8/layout/chevronAccent+Icon"/>
    <dgm:cxn modelId="{B5323F44-5A4A-4F3B-ABB0-D90E480AD3BC}" type="presParOf" srcId="{8437F3DF-C5FF-44BC-B992-3F9EAC90D25E}" destId="{46950DE1-9DA8-4A35-A5DB-08CF850E2A5F}" srcOrd="0" destOrd="0" presId="urn:microsoft.com/office/officeart/2005/8/layout/chevronAccent+Icon"/>
    <dgm:cxn modelId="{8A3416E6-1497-4A00-81E3-52CF10266BA5}" type="presParOf" srcId="{8437F3DF-C5FF-44BC-B992-3F9EAC90D25E}" destId="{97D3A914-42C6-4AF4-A44C-E7E91EA44AFB}" srcOrd="1" destOrd="0" presId="urn:microsoft.com/office/officeart/2005/8/layout/chevronAccent+Icon"/>
    <dgm:cxn modelId="{B6EFC82C-A9C2-41DF-BA46-1D6977C5095F}" type="presParOf" srcId="{799CE4B1-424F-4FA9-8A26-3753A83CC74D}" destId="{17042666-0FF8-4072-8A1E-4BE927820E17}" srcOrd="1" destOrd="0" presId="urn:microsoft.com/office/officeart/2005/8/layout/chevronAccent+Icon"/>
    <dgm:cxn modelId="{4B1C8181-3E1E-4C56-8A53-95A16556805A}" type="presParOf" srcId="{799CE4B1-424F-4FA9-8A26-3753A83CC74D}" destId="{C37EE7EF-F310-474E-8AE4-A0899947E800}" srcOrd="2" destOrd="0" presId="urn:microsoft.com/office/officeart/2005/8/layout/chevronAccent+Icon"/>
    <dgm:cxn modelId="{351435C0-7B8F-409C-8440-09E93C487F53}" type="presParOf" srcId="{C37EE7EF-F310-474E-8AE4-A0899947E800}" destId="{8FC3303F-CE65-49BF-A2E5-91802430D132}" srcOrd="0" destOrd="0" presId="urn:microsoft.com/office/officeart/2005/8/layout/chevronAccent+Icon"/>
    <dgm:cxn modelId="{35CCCB40-0DD2-4214-B849-5E2DD74C8A88}" type="presParOf" srcId="{C37EE7EF-F310-474E-8AE4-A0899947E800}" destId="{7D3AAD0D-D039-4007-B3F5-1672AE55B8FF}" srcOrd="1" destOrd="0" presId="urn:microsoft.com/office/officeart/2005/8/layout/chevronAccent+Icon"/>
    <dgm:cxn modelId="{CD57BFFA-1637-4CF3-82E6-C65C686693A0}" type="presParOf" srcId="{799CE4B1-424F-4FA9-8A26-3753A83CC74D}" destId="{A08B255C-8784-4115-A482-0D28645228DC}" srcOrd="3" destOrd="0" presId="urn:microsoft.com/office/officeart/2005/8/layout/chevronAccent+Icon"/>
    <dgm:cxn modelId="{961DDCEF-777D-4BD0-803D-AB89A14AC25F}" type="presParOf" srcId="{799CE4B1-424F-4FA9-8A26-3753A83CC74D}" destId="{9C729237-75E2-4A8B-9BB3-B22ACD28933A}" srcOrd="4" destOrd="0" presId="urn:microsoft.com/office/officeart/2005/8/layout/chevronAccent+Icon"/>
    <dgm:cxn modelId="{349D95CB-5FC5-43FB-91B3-99B37B57FCF1}" type="presParOf" srcId="{9C729237-75E2-4A8B-9BB3-B22ACD28933A}" destId="{A8CDAFCD-EA64-4591-B2C3-EB2806B24E61}" srcOrd="0" destOrd="0" presId="urn:microsoft.com/office/officeart/2005/8/layout/chevronAccent+Icon"/>
    <dgm:cxn modelId="{E42DDFBC-AFA4-4817-91C4-B41DAFD52EE6}" type="presParOf" srcId="{9C729237-75E2-4A8B-9BB3-B22ACD28933A}" destId="{14555E50-7DA5-4F05-AF7E-FB5C26AB227E}" srcOrd="1" destOrd="0" presId="urn:microsoft.com/office/officeart/2005/8/layout/chevronAccent+Icon"/>
    <dgm:cxn modelId="{34A5086F-3A65-49C0-AA5D-458825DB26E7}" type="presParOf" srcId="{799CE4B1-424F-4FA9-8A26-3753A83CC74D}" destId="{6664D04F-9B40-412D-8D74-3AA53BAD518D}" srcOrd="5" destOrd="0" presId="urn:microsoft.com/office/officeart/2005/8/layout/chevronAccent+Icon"/>
    <dgm:cxn modelId="{E9FB4B1C-66D5-4908-B6E4-24EA46ED2B6F}" type="presParOf" srcId="{799CE4B1-424F-4FA9-8A26-3753A83CC74D}" destId="{CC3E11A6-1009-42FB-AC86-972CFCF72795}" srcOrd="6" destOrd="0" presId="urn:microsoft.com/office/officeart/2005/8/layout/chevronAccent+Icon"/>
    <dgm:cxn modelId="{953B8621-23E8-4602-B227-61BFDF6ABBC8}" type="presParOf" srcId="{CC3E11A6-1009-42FB-AC86-972CFCF72795}" destId="{3841FB4E-BF5A-4953-9440-0CAB60A18F58}" srcOrd="0" destOrd="0" presId="urn:microsoft.com/office/officeart/2005/8/layout/chevronAccent+Icon"/>
    <dgm:cxn modelId="{BC0AC9A0-21A7-4C3C-A91B-213766C6827F}" type="presParOf" srcId="{CC3E11A6-1009-42FB-AC86-972CFCF72795}" destId="{9EFC73DB-46BB-41A9-9E41-7CCE66D53F3D}" srcOrd="1" destOrd="0" presId="urn:microsoft.com/office/officeart/2005/8/layout/chevronAccent+Icon"/>
    <dgm:cxn modelId="{D00A9360-2093-4A3B-8FBB-B5283E10FFFC}" type="presParOf" srcId="{799CE4B1-424F-4FA9-8A26-3753A83CC74D}" destId="{67F0503E-3E9F-496C-AF57-17590D2ECC3E}" srcOrd="7" destOrd="0" presId="urn:microsoft.com/office/officeart/2005/8/layout/chevronAccent+Icon"/>
    <dgm:cxn modelId="{24D93F26-65E5-4424-BB43-1A91A6F18B77}" type="presParOf" srcId="{799CE4B1-424F-4FA9-8A26-3753A83CC74D}" destId="{72DCC320-66F5-457E-9A3B-5E6A022044CC}" srcOrd="8" destOrd="0" presId="urn:microsoft.com/office/officeart/2005/8/layout/chevronAccent+Icon"/>
    <dgm:cxn modelId="{B320B50C-0888-4D7C-8DA9-B37A13299C16}" type="presParOf" srcId="{72DCC320-66F5-457E-9A3B-5E6A022044CC}" destId="{36122804-A1CD-4534-99D0-8AC9CFCAEDB1}" srcOrd="0" destOrd="0" presId="urn:microsoft.com/office/officeart/2005/8/layout/chevronAccent+Icon"/>
    <dgm:cxn modelId="{BF122675-AB49-4CD8-8479-68FF53550FF2}" type="presParOf" srcId="{72DCC320-66F5-457E-9A3B-5E6A022044CC}" destId="{0E8FFF35-80AB-4C9A-871D-5EF43FC0A602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950DE1-9DA8-4A35-A5DB-08CF850E2A5F}">
      <dsp:nvSpPr>
        <dsp:cNvPr id="0" name=""/>
        <dsp:cNvSpPr/>
      </dsp:nvSpPr>
      <dsp:spPr>
        <a:xfrm>
          <a:off x="1691" y="1869462"/>
          <a:ext cx="1893172" cy="730764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7D3A914-42C6-4AF4-A44C-E7E91EA44AFB}">
      <dsp:nvSpPr>
        <dsp:cNvPr id="0" name=""/>
        <dsp:cNvSpPr/>
      </dsp:nvSpPr>
      <dsp:spPr>
        <a:xfrm>
          <a:off x="506537" y="2052153"/>
          <a:ext cx="1598679" cy="7307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Preprocess</a:t>
          </a:r>
        </a:p>
      </dsp:txBody>
      <dsp:txXfrm>
        <a:off x="527940" y="2073556"/>
        <a:ext cx="1555873" cy="687958"/>
      </dsp:txXfrm>
    </dsp:sp>
    <dsp:sp modelId="{8FC3303F-CE65-49BF-A2E5-91802430D132}">
      <dsp:nvSpPr>
        <dsp:cNvPr id="0" name=""/>
        <dsp:cNvSpPr/>
      </dsp:nvSpPr>
      <dsp:spPr>
        <a:xfrm>
          <a:off x="2164115" y="1869462"/>
          <a:ext cx="1893172" cy="730764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D3AAD0D-D039-4007-B3F5-1672AE55B8FF}">
      <dsp:nvSpPr>
        <dsp:cNvPr id="0" name=""/>
        <dsp:cNvSpPr/>
      </dsp:nvSpPr>
      <dsp:spPr>
        <a:xfrm>
          <a:off x="2668961" y="2052153"/>
          <a:ext cx="1598679" cy="7307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Visualize	</a:t>
          </a:r>
        </a:p>
      </dsp:txBody>
      <dsp:txXfrm>
        <a:off x="2690364" y="2073556"/>
        <a:ext cx="1555873" cy="687958"/>
      </dsp:txXfrm>
    </dsp:sp>
    <dsp:sp modelId="{A8CDAFCD-EA64-4591-B2C3-EB2806B24E61}">
      <dsp:nvSpPr>
        <dsp:cNvPr id="0" name=""/>
        <dsp:cNvSpPr/>
      </dsp:nvSpPr>
      <dsp:spPr>
        <a:xfrm>
          <a:off x="4326539" y="1869462"/>
          <a:ext cx="1893172" cy="730764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4555E50-7DA5-4F05-AF7E-FB5C26AB227E}">
      <dsp:nvSpPr>
        <dsp:cNvPr id="0" name=""/>
        <dsp:cNvSpPr/>
      </dsp:nvSpPr>
      <dsp:spPr>
        <a:xfrm>
          <a:off x="4831385" y="2052153"/>
          <a:ext cx="1598679" cy="7307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Select Features</a:t>
          </a:r>
        </a:p>
      </dsp:txBody>
      <dsp:txXfrm>
        <a:off x="4852788" y="2073556"/>
        <a:ext cx="1555873" cy="687958"/>
      </dsp:txXfrm>
    </dsp:sp>
    <dsp:sp modelId="{3841FB4E-BF5A-4953-9440-0CAB60A18F58}">
      <dsp:nvSpPr>
        <dsp:cNvPr id="0" name=""/>
        <dsp:cNvSpPr/>
      </dsp:nvSpPr>
      <dsp:spPr>
        <a:xfrm>
          <a:off x="6488963" y="1869462"/>
          <a:ext cx="1893172" cy="730764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EFC73DB-46BB-41A9-9E41-7CCE66D53F3D}">
      <dsp:nvSpPr>
        <dsp:cNvPr id="0" name=""/>
        <dsp:cNvSpPr/>
      </dsp:nvSpPr>
      <dsp:spPr>
        <a:xfrm>
          <a:off x="6993810" y="2052153"/>
          <a:ext cx="1598679" cy="7307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</a:t>
          </a:r>
        </a:p>
      </dsp:txBody>
      <dsp:txXfrm>
        <a:off x="7015213" y="2073556"/>
        <a:ext cx="1555873" cy="687958"/>
      </dsp:txXfrm>
    </dsp:sp>
    <dsp:sp modelId="{36122804-A1CD-4534-99D0-8AC9CFCAEDB1}">
      <dsp:nvSpPr>
        <dsp:cNvPr id="0" name=""/>
        <dsp:cNvSpPr/>
      </dsp:nvSpPr>
      <dsp:spPr>
        <a:xfrm>
          <a:off x="8651388" y="1869462"/>
          <a:ext cx="1893172" cy="730764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E8FFF35-80AB-4C9A-871D-5EF43FC0A602}">
      <dsp:nvSpPr>
        <dsp:cNvPr id="0" name=""/>
        <dsp:cNvSpPr/>
      </dsp:nvSpPr>
      <dsp:spPr>
        <a:xfrm>
          <a:off x="9156234" y="2052153"/>
          <a:ext cx="1598679" cy="7307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Predict</a:t>
          </a:r>
        </a:p>
      </dsp:txBody>
      <dsp:txXfrm>
        <a:off x="9177637" y="2073556"/>
        <a:ext cx="1555873" cy="6879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5/3/2022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5/3/2022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5/3/2022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5/3/2022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5/3/2022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5/3/2022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5/3/2022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5/3/2022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5/3/2022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5/3/2022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5/3/2022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5/3/2022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Credit One Data Science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300" dirty="0"/>
              <a:t>Nick Helmers</a:t>
            </a:r>
          </a:p>
          <a:p>
            <a:pPr algn="l"/>
            <a:r>
              <a:rPr lang="en-US" dirty="0"/>
              <a:t>May 2022</a:t>
            </a:r>
            <a:endParaRPr lang="en-US" sz="2300" dirty="0"/>
          </a:p>
          <a:p>
            <a:pPr algn="l"/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2A0D2-44DB-B1FC-AF57-D1EFD4108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2902A-3650-316A-576D-D7E4D755F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52185"/>
            <a:ext cx="10353762" cy="2542478"/>
          </a:xfrm>
        </p:spPr>
        <p:txBody>
          <a:bodyPr/>
          <a:lstStyle/>
          <a:p>
            <a:r>
              <a:rPr lang="en-US" dirty="0"/>
              <a:t>Decide if an applicant should be approved for a loan </a:t>
            </a:r>
          </a:p>
          <a:p>
            <a:r>
              <a:rPr lang="en-US" dirty="0"/>
              <a:t>Determine variables that will predict whether a customer will default on their loan</a:t>
            </a:r>
          </a:p>
          <a:p>
            <a:r>
              <a:rPr lang="en-US" dirty="0"/>
              <a:t>Quantify the appropriate amount of credit the company should allow to customers</a:t>
            </a:r>
          </a:p>
        </p:txBody>
      </p:sp>
    </p:spTree>
    <p:extLst>
      <p:ext uri="{BB962C8B-B14F-4D97-AF65-F5344CB8AC3E}">
        <p14:creationId xmlns:p14="http://schemas.microsoft.com/office/powerpoint/2010/main" val="1628112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D91B4-E119-7B95-486C-82CCA7AEF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Data Science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DAED6-E96B-97BF-13FC-FDE290DF8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66901"/>
            <a:ext cx="10353762" cy="4556202"/>
          </a:xfrm>
        </p:spPr>
        <p:txBody>
          <a:bodyPr/>
          <a:lstStyle/>
          <a:p>
            <a:r>
              <a:rPr lang="en-US" dirty="0"/>
              <a:t>Preprocess Data </a:t>
            </a:r>
          </a:p>
          <a:p>
            <a:pPr lvl="1"/>
            <a:r>
              <a:rPr lang="en-US" dirty="0"/>
              <a:t>Change labels, sort, remove unneeded columns, check for duplicates</a:t>
            </a:r>
          </a:p>
          <a:p>
            <a:r>
              <a:rPr lang="en-US" dirty="0"/>
              <a:t>Visualize the Data</a:t>
            </a:r>
          </a:p>
          <a:p>
            <a:pPr lvl="1"/>
            <a:r>
              <a:rPr lang="en-US" dirty="0"/>
              <a:t>Generate graphs and plots to have a better visual understanding of the data</a:t>
            </a:r>
          </a:p>
          <a:p>
            <a:r>
              <a:rPr lang="en-US" dirty="0"/>
              <a:t>Correlation/Covariance</a:t>
            </a:r>
          </a:p>
          <a:p>
            <a:pPr lvl="1"/>
            <a:r>
              <a:rPr lang="en-US" dirty="0"/>
              <a:t>Find out how the data is related</a:t>
            </a:r>
          </a:p>
          <a:p>
            <a:r>
              <a:rPr lang="en-US" dirty="0"/>
              <a:t>Model</a:t>
            </a:r>
          </a:p>
          <a:p>
            <a:pPr lvl="1"/>
            <a:r>
              <a:rPr lang="en-US" dirty="0"/>
              <a:t>Split/train/test the data</a:t>
            </a:r>
          </a:p>
          <a:p>
            <a:pPr lvl="1"/>
            <a:r>
              <a:rPr lang="en-US" dirty="0"/>
              <a:t>Create models and validate to determine which model(s) is most accurate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156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AE558-8375-EC12-6CF6-21B0CC221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4C21B-4F57-F57B-A856-95F373FB2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61893"/>
            <a:ext cx="10137064" cy="4486507"/>
          </a:xfrm>
        </p:spPr>
        <p:txBody>
          <a:bodyPr/>
          <a:lstStyle/>
          <a:p>
            <a:r>
              <a:rPr lang="en-US" dirty="0"/>
              <a:t>The data set is made up of 29,965 customers sorted by the following variables:</a:t>
            </a:r>
          </a:p>
          <a:p>
            <a:pPr lvl="1"/>
            <a:r>
              <a:rPr lang="en-US" dirty="0"/>
              <a:t>Gender (Male, Female)</a:t>
            </a:r>
          </a:p>
          <a:p>
            <a:pPr lvl="1"/>
            <a:r>
              <a:rPr lang="en-US" dirty="0"/>
              <a:t>Age (21-79)</a:t>
            </a:r>
          </a:p>
          <a:p>
            <a:pPr lvl="1"/>
            <a:r>
              <a:rPr lang="en-US" dirty="0"/>
              <a:t>Marital Status (Single, Married)</a:t>
            </a:r>
          </a:p>
          <a:p>
            <a:pPr lvl="1"/>
            <a:r>
              <a:rPr lang="en-US" dirty="0"/>
              <a:t>Education (Graduate School, University, High School, Other)</a:t>
            </a:r>
          </a:p>
          <a:p>
            <a:r>
              <a:rPr lang="en-US" dirty="0"/>
              <a:t>Additional variables being examined include:</a:t>
            </a:r>
          </a:p>
          <a:p>
            <a:pPr lvl="1"/>
            <a:r>
              <a:rPr lang="en-US" dirty="0"/>
              <a:t>Amount of credit, history of past payment, amount of bill statement, and amount of previous payment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00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193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DA045-FCBD-19D5-8DE5-4EFCDD2E5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the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EA3BD-0B39-696B-8542-AF3AEB6C1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this dataset has so many variables, it is important to label and rename these variables, so the visualization and modeling of the data is clear and easy to comprehend</a:t>
            </a:r>
          </a:p>
          <a:p>
            <a:r>
              <a:rPr lang="en-US" dirty="0"/>
              <a:t>Sorting the data by a variable such as age makes the information easier to understand and digest</a:t>
            </a:r>
          </a:p>
          <a:p>
            <a:r>
              <a:rPr lang="en-US" dirty="0"/>
              <a:t>Removing duplicates and unnecessary columns helps separate any unwanted data that will interfere with meeting the objectives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841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348A-8E77-0D05-0217-0D87F8AAD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B6E24-021B-3BCF-A493-B9EC15C9B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so many different variables, it may be difficult to pinpoint which specific factors are contributing to customers defaulting on their loans</a:t>
            </a:r>
          </a:p>
          <a:p>
            <a:r>
              <a:rPr lang="en-US" dirty="0"/>
              <a:t>The sample size of 29,965 customers may not be large enough to predict trends that will help meet the objectives presented</a:t>
            </a:r>
          </a:p>
          <a:p>
            <a:r>
              <a:rPr lang="en-US" dirty="0"/>
              <a:t>There are no geographic variables presented in the data which could be an important factor regarding whether a customer defaults on a loan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713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11632-6F57-DAD1-42E8-AC2D858C8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Flowchart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F803A73-44C9-92E6-8887-9FCFBB41E7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0322999"/>
              </p:ext>
            </p:extLst>
          </p:nvPr>
        </p:nvGraphicFramePr>
        <p:xfrm>
          <a:off x="706848" y="990136"/>
          <a:ext cx="10756605" cy="46523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3320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40228-A660-8B31-2807-F4FAAAA14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F2691-D934-474E-D46E-19AA34C15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of education should be a strong predictor of whether a customer defaults on their loan</a:t>
            </a:r>
          </a:p>
          <a:p>
            <a:r>
              <a:rPr lang="en-US" dirty="0"/>
              <a:t>Married people are less likely to default on their loan</a:t>
            </a:r>
          </a:p>
          <a:p>
            <a:r>
              <a:rPr lang="en-US" dirty="0"/>
              <a:t>The older the customer, the less likely they are to default on their loan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7824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{40FA8680-BACE-417D-AE68-A2111E633CCC}tf55705232_win32</Template>
  <TotalTime>114</TotalTime>
  <Words>375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Goudy Old Style</vt:lpstr>
      <vt:lpstr>Wingdings 2</vt:lpstr>
      <vt:lpstr>SlateVTI</vt:lpstr>
      <vt:lpstr>Credit One Data Science Report</vt:lpstr>
      <vt:lpstr>Objectives: </vt:lpstr>
      <vt:lpstr> Data Science Framework</vt:lpstr>
      <vt:lpstr>Data Description</vt:lpstr>
      <vt:lpstr>Managing the Data </vt:lpstr>
      <vt:lpstr>Issues with the Data</vt:lpstr>
      <vt:lpstr>Data Flowchart</vt:lpstr>
      <vt:lpstr>Initial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One Data Science Report</dc:title>
  <dc:creator>Nick Helmers</dc:creator>
  <cp:lastModifiedBy>Nick Helmers</cp:lastModifiedBy>
  <cp:revision>8</cp:revision>
  <dcterms:created xsi:type="dcterms:W3CDTF">2022-05-03T21:42:36Z</dcterms:created>
  <dcterms:modified xsi:type="dcterms:W3CDTF">2022-05-03T23:44:02Z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