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87D5-259B-CF4C-8415-2B5E8C1D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F36D4-0744-E249-A357-0B5B169B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A6E1-CAD6-2942-99E6-90B49DE2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70FC-B897-7240-8BAC-F7BAAE69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751D-BF93-4A4C-A217-B5C6599D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2D93-8BBC-7849-8246-B39606D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E4BE-5A85-2A46-9EE6-4E547ADF6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E0FE-BD2C-1F48-869C-8F59B564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3621-5FD3-9F48-89C7-6347D4CE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E919-B153-A84E-8E3E-F969EFF0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00244-F22F-D940-AEBF-DE1CFDAD7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2B331-3DEC-FF4B-B90E-5881AE94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AD59-5FB8-2142-B3C5-C11402F8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DC28-42FA-C64A-8C46-21FC1E04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0961-82AA-DE44-9D99-5CD8CFFE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171B-29E7-684D-98D5-526ED288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4D29-31F3-3C45-AEBB-4C1A653E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B416-9437-C146-AFD3-E30B2BAA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5B50-8747-794E-88EA-142D7E4B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029D-AFCE-024C-843E-8FD99E63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4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81AB-1798-D74D-8140-A44F4880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6C8F9-255E-AC44-B978-124A3745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92D8-BCE3-794E-BDCA-92B03779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E80E-E4A2-E947-9A6C-F49F6769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0D0D9-EE11-8345-8594-09FDAD2F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CBD5-87B4-664B-A4E7-1C3BF8D2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E7DF-8A30-7940-9AD0-E597768F4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F096C-2DAE-4B4B-953A-D50E43A7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4A43D-3B18-1646-A07E-4DEF2221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B625-23DA-FE4B-9953-A7D499B2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AA39D-811F-F741-8C5B-9FE5B9FE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DE74-F6B6-4446-B2FB-02C30DF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C05D0-29B1-0040-AF34-49AAB491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975DF-2373-674F-BE44-436DA7AF8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E3EA-C175-3C43-BFE4-6BBAEA13A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8210A-5491-1E46-BFBB-D2C592AA6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C14B0-D89C-1D47-9265-37012AB8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B312F-698B-4B4B-9225-A93F63E2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71E9F-8A1B-474E-AD8D-F854BE9D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21FE-AFC0-5546-B117-EDD94176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6644E-83AA-4440-A7A3-EB84A8B0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3FC9D-94A4-3741-BEAF-374370AB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5CA41-CDCB-DB48-B89D-10AE9618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79B48-C055-F248-8765-59B3772D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9CE90-9B14-9A46-973F-B9AAA1D4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89632-F613-F54A-A3BE-F7E0FB3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0F94-4784-6E49-AE82-D6D741CD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6525-DC7B-3146-AB2C-0D829605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D5434-7268-8348-BFA9-95D69A1F0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94C7-F00C-434E-9B60-A7ED767D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F155D-A3C1-FF43-BC00-B63DA4BC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BE61-A0BB-BE4A-BDBC-1A9D0210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A8FA-D3C8-054B-B976-96F44C51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F5246-03F7-C04B-A224-91169478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7F138-F911-CD4F-BE85-1C19366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1E57-DE35-E747-B88A-6B895798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6F77B-12EC-584C-BBDA-E3D58C7D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E438B-21A1-B846-9637-1E0D1208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1ABC-DB4C-814E-9A68-E24CC35E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B668F-64FF-E54F-BD68-155F7170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232F-9F86-E048-93FC-7C39C61B5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C130E-D6BE-B143-AFB2-2BDEE1EBA4D6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C231-A722-1549-9DF0-0EAAC26D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32A0-BFBF-B749-8B7D-4463B300E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cl-hypervisorcompare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itywing.com/types-virtualization-technolog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7350-303E-7A45-86EC-A758E807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963"/>
          </a:xfrm>
        </p:spPr>
        <p:txBody>
          <a:bodyPr/>
          <a:lstStyle/>
          <a:p>
            <a:pPr algn="ctr"/>
            <a:r>
              <a:rPr lang="en-US" dirty="0"/>
              <a:t>Virtual Machine Manager(Hypervisor)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AAED-0296-7A41-B833-46FF0D93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whole purpose of virtualization is to shared hardware/firmware resources between multiple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Virtual machine managers are </a:t>
            </a:r>
            <a:r>
              <a:rPr lang="en-US" dirty="0"/>
              <a:t>used to share the CPU, RAM, Hard drives, </a:t>
            </a:r>
            <a:r>
              <a:rPr lang="en-US" dirty="0" err="1"/>
              <a:t>etc</a:t>
            </a:r>
            <a:r>
              <a:rPr lang="en-US" dirty="0"/>
              <a:t>, between multiple OSs.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5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EBDA-032E-F64F-9332-62FD9FB7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C467-E55C-0A46-9481-85175049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utility removes the repeated instances of an element in a file ONLY if they are in a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flags:</a:t>
            </a:r>
          </a:p>
          <a:p>
            <a:pPr marL="0" indent="0">
              <a:buNone/>
            </a:pPr>
            <a:r>
              <a:rPr lang="en-US" b="1" dirty="0"/>
              <a:t>-c</a:t>
            </a:r>
            <a:r>
              <a:rPr lang="en-US" dirty="0"/>
              <a:t>	counts the frequency of elements</a:t>
            </a:r>
          </a:p>
          <a:p>
            <a:pPr marL="0" indent="0">
              <a:buNone/>
            </a:pPr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dirty="0"/>
              <a:t>	by default </a:t>
            </a:r>
            <a:r>
              <a:rPr lang="en-US" dirty="0" err="1"/>
              <a:t>uniq</a:t>
            </a:r>
            <a:r>
              <a:rPr lang="en-US" dirty="0"/>
              <a:t> is case sensitive, this flag will make it case insensitive</a:t>
            </a:r>
          </a:p>
        </p:txBody>
      </p:sp>
    </p:spTree>
    <p:extLst>
      <p:ext uri="{BB962C8B-B14F-4D97-AF65-F5344CB8AC3E}">
        <p14:creationId xmlns:p14="http://schemas.microsoft.com/office/powerpoint/2010/main" val="324109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C1D-3DA7-4046-B641-C87BC36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40D2-EC3F-7543-A43B-79BB22DD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unique and great features that was introduced with UNIX and was carried on by Linux.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feature will allow a program to pass its output to another program as the second programs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Piping is done with this symbol ‘ | ’</a:t>
            </a:r>
          </a:p>
        </p:txBody>
      </p:sp>
    </p:spTree>
    <p:extLst>
      <p:ext uri="{BB962C8B-B14F-4D97-AF65-F5344CB8AC3E}">
        <p14:creationId xmlns:p14="http://schemas.microsoft.com/office/powerpoint/2010/main" val="81348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1F67-951E-674F-A590-1C08831F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56447"/>
          </a:xfrm>
        </p:spPr>
        <p:txBody>
          <a:bodyPr/>
          <a:lstStyle/>
          <a:p>
            <a:pPr algn="ctr"/>
            <a:r>
              <a:rPr lang="en-US" dirty="0"/>
              <a:t>Virtual Machine Manager (Hypervisor)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4E95-BA85-BC47-9829-D05D098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main types of hypervisors: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Type1: bare-metal hypervisors, runs directly on top of hardware. </a:t>
            </a:r>
          </a:p>
          <a:p>
            <a:r>
              <a:rPr lang="en-US" dirty="0"/>
              <a:t>Type2: runs on top of a host OS. Virtual box is an example</a:t>
            </a:r>
          </a:p>
        </p:txBody>
      </p:sp>
    </p:spTree>
    <p:extLst>
      <p:ext uri="{BB962C8B-B14F-4D97-AF65-F5344CB8AC3E}">
        <p14:creationId xmlns:p14="http://schemas.microsoft.com/office/powerpoint/2010/main" val="157276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FCE8-60EA-E54E-ADD3-0FDB2375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56447"/>
          </a:xfrm>
        </p:spPr>
        <p:txBody>
          <a:bodyPr/>
          <a:lstStyle/>
          <a:p>
            <a:pPr algn="ctr"/>
            <a:r>
              <a:rPr lang="en-US" dirty="0"/>
              <a:t>Virtual Machine Manager(Hypervisor)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AAA7-A6E9-8D46-9657-D46422EA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Advantages of type1:</a:t>
            </a:r>
          </a:p>
          <a:p>
            <a:r>
              <a:rPr lang="en-US" sz="2400" dirty="0"/>
              <a:t>Since it’s run on top of the Hardware, it has less overhead and is faster.</a:t>
            </a:r>
          </a:p>
          <a:p>
            <a:r>
              <a:rPr lang="en-US" sz="2400" dirty="0"/>
              <a:t>There is no dependency on a host OS, so if one OS fails the rest of them can operate fine.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Advantages of type2:</a:t>
            </a:r>
          </a:p>
          <a:p>
            <a:r>
              <a:rPr lang="en-US" sz="2400" dirty="0"/>
              <a:t>So much easier to install.</a:t>
            </a:r>
          </a:p>
          <a:p>
            <a:r>
              <a:rPr lang="en-US" sz="2400" dirty="0"/>
              <a:t>Supports a wide range of hardware</a:t>
            </a:r>
          </a:p>
        </p:txBody>
      </p:sp>
    </p:spTree>
    <p:extLst>
      <p:ext uri="{BB962C8B-B14F-4D97-AF65-F5344CB8AC3E}">
        <p14:creationId xmlns:p14="http://schemas.microsoft.com/office/powerpoint/2010/main" val="327988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ABFBF2E8-19DB-AF45-8365-937ABD38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278" y="425059"/>
            <a:ext cx="9425443" cy="3793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EE3BB-ECA3-924B-82BB-215112FB580A}"/>
              </a:ext>
            </a:extLst>
          </p:cNvPr>
          <p:cNvSpPr txBox="1"/>
          <p:nvPr/>
        </p:nvSpPr>
        <p:spPr>
          <a:xfrm>
            <a:off x="1383278" y="4403834"/>
            <a:ext cx="9505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more: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https://developer.ibm.com/articles/cl-hypervisorcompare/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https://securitywing.com/types-virtualization-technology/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C7B8-F65E-9243-A5ED-6B0EE77F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56447"/>
          </a:xfrm>
        </p:spPr>
        <p:txBody>
          <a:bodyPr/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EE89-E79A-3843-B598-C5C5F102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the program/devise through which the user interacts with the computer. </a:t>
            </a:r>
          </a:p>
          <a:p>
            <a:pPr marL="0" indent="0">
              <a:buNone/>
            </a:pPr>
            <a:r>
              <a:rPr lang="en-US" dirty="0"/>
              <a:t>Terminals have a command line interpreter(CLI).</a:t>
            </a:r>
          </a:p>
          <a:p>
            <a:pPr marL="0" indent="0">
              <a:buNone/>
            </a:pPr>
            <a:r>
              <a:rPr lang="en-US" dirty="0"/>
              <a:t>The default CLI on many UNIX-like operating systems is bash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FA82-5E77-144C-96BB-AEF4BCC8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7C08-16F4-D642-AAAC-320D982B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Programs installed on your system</a:t>
            </a:r>
          </a:p>
          <a:p>
            <a:pPr marL="0" indent="0">
              <a:buNone/>
            </a:pPr>
            <a:r>
              <a:rPr lang="en-US" dirty="0"/>
              <a:t>Binary executable files typically in your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  <a:p>
            <a:pPr marL="0" indent="0">
              <a:buNone/>
            </a:pPr>
            <a:r>
              <a:rPr lang="en-US" dirty="0"/>
              <a:t>Examples of these programs:</a:t>
            </a:r>
          </a:p>
          <a:p>
            <a:r>
              <a:rPr lang="en-US" dirty="0"/>
              <a:t>vim</a:t>
            </a:r>
          </a:p>
          <a:p>
            <a:r>
              <a:rPr lang="en-US" dirty="0"/>
              <a:t>sort</a:t>
            </a:r>
          </a:p>
          <a:p>
            <a:r>
              <a:rPr lang="en-US" dirty="0" err="1"/>
              <a:t>tr</a:t>
            </a:r>
            <a:endParaRPr lang="en-US" dirty="0"/>
          </a:p>
          <a:p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E626-9355-554E-9D08-9CC5B03B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3F91-2EA7-4243-A8C5-A858B07B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important and useful utility</a:t>
            </a:r>
          </a:p>
          <a:p>
            <a:pPr marL="0" indent="0">
              <a:buNone/>
            </a:pPr>
            <a:r>
              <a:rPr lang="en-US" dirty="0"/>
              <a:t>Pulls up the manual page of the installed programs and libraries in your system.</a:t>
            </a:r>
          </a:p>
          <a:p>
            <a:pPr marL="0" indent="0">
              <a:buNone/>
            </a:pPr>
            <a:r>
              <a:rPr lang="en-US" dirty="0"/>
              <a:t>An easy way to use it:</a:t>
            </a:r>
          </a:p>
          <a:p>
            <a:pPr marL="0" indent="0">
              <a:buNone/>
            </a:pPr>
            <a:r>
              <a:rPr lang="en-US" dirty="0"/>
              <a:t>	man [1-8] &lt;</a:t>
            </a:r>
            <a:r>
              <a:rPr lang="en-US" dirty="0" err="1"/>
              <a:t>name_of_utility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4742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3AE3-424D-DD42-9441-748D27A5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EC0B-6930-394B-B02C-FC19C90D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tr</a:t>
            </a:r>
            <a:r>
              <a:rPr lang="en-US" dirty="0"/>
              <a:t> utility copies the standard input to the standard output with substitution or deletion of selected characters</a:t>
            </a:r>
          </a:p>
          <a:p>
            <a:pPr marL="0" indent="0">
              <a:buNone/>
            </a:pPr>
            <a:r>
              <a:rPr lang="en-US" dirty="0"/>
              <a:t>Simple ways to use it:</a:t>
            </a:r>
          </a:p>
          <a:p>
            <a:pPr lvl="1"/>
            <a:r>
              <a:rPr lang="en-US" b="1" dirty="0" err="1"/>
              <a:t>tr</a:t>
            </a:r>
            <a:r>
              <a:rPr lang="en-US" dirty="0"/>
              <a:t> </a:t>
            </a:r>
            <a:r>
              <a:rPr lang="en-US" u="sng" dirty="0"/>
              <a:t>string1</a:t>
            </a:r>
            <a:r>
              <a:rPr lang="en-US" dirty="0"/>
              <a:t> </a:t>
            </a:r>
            <a:r>
              <a:rPr lang="en-US" u="sng" dirty="0"/>
              <a:t>string2</a:t>
            </a:r>
          </a:p>
          <a:p>
            <a:pPr lvl="1"/>
            <a:r>
              <a:rPr lang="en-US" b="1" dirty="0" err="1"/>
              <a:t>tr</a:t>
            </a:r>
            <a:r>
              <a:rPr lang="en-US" dirty="0"/>
              <a:t> </a:t>
            </a:r>
            <a:r>
              <a:rPr lang="en-US" b="1" dirty="0"/>
              <a:t>-s</a:t>
            </a:r>
            <a:r>
              <a:rPr lang="en-US" dirty="0"/>
              <a:t> </a:t>
            </a:r>
            <a:r>
              <a:rPr lang="en-US" u="sng" dirty="0"/>
              <a:t>string1</a:t>
            </a:r>
            <a:r>
              <a:rPr lang="en-US" dirty="0"/>
              <a:t> </a:t>
            </a:r>
            <a:r>
              <a:rPr lang="en-US" u="sng" dirty="0"/>
              <a:t>string2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-s</a:t>
            </a:r>
            <a:r>
              <a:rPr lang="en-US" dirty="0"/>
              <a:t>      Squeeze multiple occurrences of the characters listed in the last operand (either </a:t>
            </a:r>
            <a:r>
              <a:rPr lang="en-US" u="sng" dirty="0"/>
              <a:t>string1</a:t>
            </a:r>
            <a:r>
              <a:rPr lang="en-US" dirty="0"/>
              <a:t> or </a:t>
            </a:r>
            <a:r>
              <a:rPr lang="en-US" u="sng" dirty="0"/>
              <a:t>string2</a:t>
            </a:r>
            <a:r>
              <a:rPr lang="en-US" dirty="0"/>
              <a:t>) in the input into a single instance of the character.  This occurs after all deletion and translation is completed.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0E3A-F45F-9541-92E0-1140D93F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3518-5F58-1F4D-A452-14D0959D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Sorts elements in a file</a:t>
            </a:r>
          </a:p>
          <a:p>
            <a:pPr marL="0" indent="0">
              <a:buNone/>
            </a:pPr>
            <a:r>
              <a:rPr lang="en-US" dirty="0"/>
              <a:t>Useful flags:</a:t>
            </a:r>
          </a:p>
          <a:p>
            <a:r>
              <a:rPr lang="en-US" b="1" dirty="0"/>
              <a:t>-r</a:t>
            </a:r>
            <a:r>
              <a:rPr lang="en-US" dirty="0"/>
              <a:t>	sorts in reverse</a:t>
            </a:r>
          </a:p>
          <a:p>
            <a:r>
              <a:rPr lang="en-US" b="1" dirty="0"/>
              <a:t>-k</a:t>
            </a:r>
            <a:r>
              <a:rPr lang="en-US" dirty="0"/>
              <a:t>	sorts by a filed</a:t>
            </a: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linux</a:t>
            </a:r>
            <a:r>
              <a:rPr lang="en-US" dirty="0"/>
              <a:t> (like Arch Linux, Ubuntu, </a:t>
            </a:r>
            <a:r>
              <a:rPr lang="en-US" dirty="0" err="1"/>
              <a:t>etc</a:t>
            </a:r>
            <a:r>
              <a:rPr lang="en-US" dirty="0"/>
              <a:t>) small letters precede capital letters;</a:t>
            </a:r>
          </a:p>
          <a:p>
            <a:pPr marL="0" indent="0">
              <a:buNone/>
            </a:pPr>
            <a:r>
              <a:rPr lang="en-US" dirty="0"/>
              <a:t>whereas in Unix (like Darwin, MacOS, </a:t>
            </a:r>
            <a:r>
              <a:rPr lang="en-US" dirty="0" err="1"/>
              <a:t>etc</a:t>
            </a:r>
            <a:r>
              <a:rPr lang="en-US" dirty="0"/>
              <a:t>) capital letters precede small ones</a:t>
            </a:r>
          </a:p>
        </p:txBody>
      </p:sp>
    </p:spTree>
    <p:extLst>
      <p:ext uri="{BB962C8B-B14F-4D97-AF65-F5344CB8AC3E}">
        <p14:creationId xmlns:p14="http://schemas.microsoft.com/office/powerpoint/2010/main" val="235225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376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Virtual Machine Manager(Hypervisor)</vt:lpstr>
      <vt:lpstr>Virtual Machine Manager (Hypervisor)</vt:lpstr>
      <vt:lpstr>Virtual Machine Manager(Hypervisor)</vt:lpstr>
      <vt:lpstr>PowerPoint Presentation</vt:lpstr>
      <vt:lpstr>TERMINAL</vt:lpstr>
      <vt:lpstr>commands</vt:lpstr>
      <vt:lpstr>man</vt:lpstr>
      <vt:lpstr>tr</vt:lpstr>
      <vt:lpstr>sort</vt:lpstr>
      <vt:lpstr>uniq</vt:lpstr>
      <vt:lpstr>pipelining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(Hypervisor)</dc:title>
  <dc:creator>Parsa Bagheri</dc:creator>
  <cp:lastModifiedBy>Parsa Bagheri</cp:lastModifiedBy>
  <cp:revision>7</cp:revision>
  <dcterms:created xsi:type="dcterms:W3CDTF">2019-04-04T00:02:38Z</dcterms:created>
  <dcterms:modified xsi:type="dcterms:W3CDTF">2019-04-04T20:08:30Z</dcterms:modified>
</cp:coreProperties>
</file>