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F94F-D747-1244-A0CD-FB42C3B3B79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9349CA-1EB0-F245-ADB7-602EFDC47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1B107A9-40A1-EA45-8F7B-4B1D7FC6D56C}"/>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C4D3DD75-E38D-F147-BB4A-A064BAB25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723D8-1F45-9243-80B7-72A7A21917ED}"/>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17196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30B0-1733-AA45-9741-BE9ACDC7B77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9F5ADC-A913-D945-A8B5-09A0757ABDC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CAFA58-31C8-BE49-8766-EEF0896B7B11}"/>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1990E39B-A747-1B47-93EE-32DEA1425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0D2B9-EBD2-0B46-B740-40394AF3FBF3}"/>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15671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9AB0E-F73B-CE4D-9F0C-8BA3CAD17A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8C6F8D1-5EED-2E41-B444-8239D89514E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082AA9-B2B9-2E4B-A1E2-2AD8C40C9702}"/>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1006E01A-4B64-8743-AD34-999967D33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C2B71-9054-0E4A-A3BA-0CD1744DD985}"/>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150125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DCAB-6CD3-DA44-A5F4-38457D9E1B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8A75155-21C8-0948-8A78-55399A3E15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9C4584-9CF4-9C4A-8FB0-B45263FD085D}"/>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01D4A7A5-2E68-CE46-B6DC-EEE673EE0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E68BA-2BAF-4D44-8F2C-2080DAE18E05}"/>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218036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30A4-8B9F-9643-A958-3C754D9EA35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ED5FCB8-24CB-CB45-94D5-E77032344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9296533-F162-E74A-A28E-536BF3AA0355}"/>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CE87291B-9BAA-C54D-BFEE-11A6EDAE6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A23D9-CDEF-ED4A-9332-D54CBE7FA52F}"/>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36361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04E2-5BB9-9D41-81DC-8D3E290430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009C70-D7A5-DD45-BEC5-2A6CD61D1AB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779C79F-E156-B84B-9F76-9A33A55BD2F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4D42FCF-F8C5-DD49-ABBE-885DDDB8AF51}"/>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6" name="Footer Placeholder 5">
            <a:extLst>
              <a:ext uri="{FF2B5EF4-FFF2-40B4-BE49-F238E27FC236}">
                <a16:creationId xmlns:a16="http://schemas.microsoft.com/office/drawing/2014/main" id="{4ED5218B-5082-2C45-826C-DD6604BF7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37106-7A30-D643-A928-4B3DEC596C27}"/>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242994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D970-3DE6-934A-8108-B305EFBEF8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BEFE21-5FC1-D54F-83AE-39D2F0633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0B7227-7153-4E42-A932-39630DE8C81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AE6492-C792-794E-9A27-1D1650D06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3E7BFA-AC4D-044C-B6D7-B8E8A0A729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DD777E1-B878-6B4A-9D8F-02D2B1DD7AA3}"/>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8" name="Footer Placeholder 7">
            <a:extLst>
              <a:ext uri="{FF2B5EF4-FFF2-40B4-BE49-F238E27FC236}">
                <a16:creationId xmlns:a16="http://schemas.microsoft.com/office/drawing/2014/main" id="{D106B794-86B3-FE45-9A71-42EE71189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83DCB4-9647-6E48-8212-08D94A4E16AE}"/>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20582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B1D-7E82-9B43-B85B-408A5A07B7F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74CA773-3078-9F49-920B-BC3B14F9A86D}"/>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4" name="Footer Placeholder 3">
            <a:extLst>
              <a:ext uri="{FF2B5EF4-FFF2-40B4-BE49-F238E27FC236}">
                <a16:creationId xmlns:a16="http://schemas.microsoft.com/office/drawing/2014/main" id="{A353FA95-7158-8B41-B1E2-8575CD11C5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42645-1F7D-F643-9E3F-615D925A2D23}"/>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346418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A4C0B-6574-954D-B381-270C19BADA47}"/>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3" name="Footer Placeholder 2">
            <a:extLst>
              <a:ext uri="{FF2B5EF4-FFF2-40B4-BE49-F238E27FC236}">
                <a16:creationId xmlns:a16="http://schemas.microsoft.com/office/drawing/2014/main" id="{B5352AEA-4DF6-B640-B30E-8E392ADD3C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4D887A-6FF6-F440-BADC-09092245FC53}"/>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263998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BF5A-0D3D-6544-B183-C03445E9DD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1748746-3B28-6D4A-8662-70FDC75C5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621462-0DAE-934D-AD0B-10B955F76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D96278-4BF9-CF42-8725-36E10733F69C}"/>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6" name="Footer Placeholder 5">
            <a:extLst>
              <a:ext uri="{FF2B5EF4-FFF2-40B4-BE49-F238E27FC236}">
                <a16:creationId xmlns:a16="http://schemas.microsoft.com/office/drawing/2014/main" id="{FE09FF55-FE81-094C-BAA7-ACE6C4640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09CEC-70FB-E241-AF9B-7EBAEB6778E3}"/>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99017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8860-A0F6-FD48-A756-288E4820F2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1599E3B-F06C-4F45-AB5D-02FF3ABB1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14147A-9293-424F-B619-CCA30A6E0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B312AB-0987-924F-86F2-CCE748490E52}"/>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6" name="Footer Placeholder 5">
            <a:extLst>
              <a:ext uri="{FF2B5EF4-FFF2-40B4-BE49-F238E27FC236}">
                <a16:creationId xmlns:a16="http://schemas.microsoft.com/office/drawing/2014/main" id="{414587C0-D7C4-A44F-8829-767876D14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E8FE9-5010-4C4E-B67E-9E786B0E0B4E}"/>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33944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87D93-7E45-9249-BFFF-82D429509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543C47-D149-5340-93DD-844C6A9A9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684910-AB5F-EA44-87C8-4EA47AA1FC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4B76E571-739E-2344-9AEF-1B491FC5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327549-A17C-C14D-A246-6FBEFFB47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10917-1122-4144-8A3F-D6819FA7C4FD}" type="slidenum">
              <a:rPr lang="en-US" smtClean="0"/>
              <a:t>‹#›</a:t>
            </a:fld>
            <a:endParaRPr lang="en-US"/>
          </a:p>
        </p:txBody>
      </p:sp>
    </p:spTree>
    <p:extLst>
      <p:ext uri="{BB962C8B-B14F-4D97-AF65-F5344CB8AC3E}">
        <p14:creationId xmlns:p14="http://schemas.microsoft.com/office/powerpoint/2010/main" val="124487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itypostcodes.com.au/Melbour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0B66-F1AC-ED4A-BE66-819EAF188F1D}"/>
              </a:ext>
            </a:extLst>
          </p:cNvPr>
          <p:cNvSpPr>
            <a:spLocks noGrp="1"/>
          </p:cNvSpPr>
          <p:nvPr>
            <p:ph type="ctrTitle"/>
          </p:nvPr>
        </p:nvSpPr>
        <p:spPr/>
        <p:txBody>
          <a:bodyPr>
            <a:normAutofit/>
          </a:bodyPr>
          <a:lstStyle/>
          <a:p>
            <a:r>
              <a:rPr lang="en-US" dirty="0"/>
              <a:t>Best suburbs for opening a new Gym in Melbourne</a:t>
            </a:r>
          </a:p>
        </p:txBody>
      </p:sp>
    </p:spTree>
    <p:extLst>
      <p:ext uri="{BB962C8B-B14F-4D97-AF65-F5344CB8AC3E}">
        <p14:creationId xmlns:p14="http://schemas.microsoft.com/office/powerpoint/2010/main" val="111398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9FD6-70D7-844D-8350-2B8313B89CA5}"/>
              </a:ext>
            </a:extLst>
          </p:cNvPr>
          <p:cNvSpPr>
            <a:spLocks noGrp="1"/>
          </p:cNvSpPr>
          <p:nvPr>
            <p:ph type="title"/>
          </p:nvPr>
        </p:nvSpPr>
        <p:spPr/>
        <p:txBody>
          <a:bodyPr>
            <a:normAutofit/>
          </a:bodyPr>
          <a:lstStyle/>
          <a:p>
            <a:r>
              <a:rPr lang="en-AU" b="1" dirty="0"/>
              <a:t>Problem and a discussion of the background</a:t>
            </a:r>
            <a:br>
              <a:rPr lang="en-AU" b="1" dirty="0"/>
            </a:br>
            <a:endParaRPr lang="en-US" dirty="0"/>
          </a:p>
        </p:txBody>
      </p:sp>
      <p:sp>
        <p:nvSpPr>
          <p:cNvPr id="3" name="Content Placeholder 2">
            <a:extLst>
              <a:ext uri="{FF2B5EF4-FFF2-40B4-BE49-F238E27FC236}">
                <a16:creationId xmlns:a16="http://schemas.microsoft.com/office/drawing/2014/main" id="{855BDC2F-FA97-F146-A704-0BCDF908730C}"/>
              </a:ext>
            </a:extLst>
          </p:cNvPr>
          <p:cNvSpPr>
            <a:spLocks noGrp="1"/>
          </p:cNvSpPr>
          <p:nvPr>
            <p:ph idx="1"/>
          </p:nvPr>
        </p:nvSpPr>
        <p:spPr/>
        <p:txBody>
          <a:bodyPr>
            <a:noAutofit/>
          </a:bodyPr>
          <a:lstStyle/>
          <a:p>
            <a:pPr marL="0" indent="0">
              <a:buNone/>
            </a:pPr>
            <a:r>
              <a:rPr lang="en-US" sz="1400" b="1" dirty="0">
                <a:latin typeface="Arial" panose="020B0604020202020204" pitchFamily="34" charset="0"/>
                <a:cs typeface="Arial" panose="020B0604020202020204" pitchFamily="34" charset="0"/>
              </a:rPr>
              <a:t>This project is to help </a:t>
            </a:r>
            <a:r>
              <a:rPr lang="en-US" sz="1400" b="1" dirty="0" err="1">
                <a:latin typeface="Arial" panose="020B0604020202020204" pitchFamily="34" charset="0"/>
                <a:cs typeface="Arial" panose="020B0604020202020204" pitchFamily="34" charset="0"/>
              </a:rPr>
              <a:t>fitnes</a:t>
            </a:r>
            <a:r>
              <a:rPr lang="en-US" sz="1400" b="1" dirty="0">
                <a:latin typeface="Arial" panose="020B0604020202020204" pitchFamily="34" charset="0"/>
                <a:cs typeface="Arial" panose="020B0604020202020204" pitchFamily="34" charset="0"/>
              </a:rPr>
              <a:t> professionals in Melbourne to find the best suburbs  for opening a new Gym</a:t>
            </a:r>
          </a:p>
          <a:p>
            <a:pPr marL="0" indent="0">
              <a:buNone/>
            </a:pPr>
            <a:r>
              <a:rPr lang="en-US" sz="1400" dirty="0">
                <a:latin typeface="Arial" panose="020B0604020202020204" pitchFamily="34" charset="0"/>
                <a:cs typeface="Arial" panose="020B0604020202020204" pitchFamily="34" charset="0"/>
              </a:rPr>
              <a:t>Opening your own Gym has a lot of perks – you no longer have to work in someone else’s gym, which allows you to be in control of your schedule, design everything the way you want it to be, and be your own boss.</a:t>
            </a:r>
          </a:p>
          <a:p>
            <a:pPr marL="0" indent="0">
              <a:buNone/>
            </a:pPr>
            <a:r>
              <a:rPr lang="en-US" sz="1400" dirty="0">
                <a:latin typeface="Arial" panose="020B0604020202020204" pitchFamily="34" charset="0"/>
                <a:cs typeface="Arial" panose="020B0604020202020204" pitchFamily="34" charset="0"/>
              </a:rPr>
              <a:t>Most fitness professionals have a dream to open their own facility. </a:t>
            </a:r>
          </a:p>
          <a:p>
            <a:pPr marL="0" indent="0">
              <a:buNone/>
            </a:pPr>
            <a:r>
              <a:rPr lang="en-US" sz="1400" dirty="0">
                <a:latin typeface="Arial" panose="020B0604020202020204" pitchFamily="34" charset="0"/>
                <a:cs typeface="Arial" panose="020B0604020202020204" pitchFamily="34" charset="0"/>
              </a:rPr>
              <a:t>You need to put your facility in a suburb where you can acquire the best clients to keep it busy. Because without clients, there’s no point in having a facility at all! </a:t>
            </a:r>
          </a:p>
          <a:p>
            <a:pPr marL="0" indent="0">
              <a:buNone/>
            </a:pPr>
            <a:r>
              <a:rPr lang="en-US" sz="1400" dirty="0">
                <a:latin typeface="Arial" panose="020B0604020202020204" pitchFamily="34" charset="0"/>
                <a:cs typeface="Arial" panose="020B0604020202020204" pitchFamily="34" charset="0"/>
              </a:rPr>
              <a:t>The right suburbs are where people love to spend their time. Important common venues are:</a:t>
            </a:r>
          </a:p>
          <a:p>
            <a:pPr marL="0" indent="0">
              <a:buNone/>
            </a:pPr>
            <a:r>
              <a:rPr lang="en-US" sz="1400" dirty="0">
                <a:latin typeface="Arial" panose="020B0604020202020204" pitchFamily="34" charset="0"/>
                <a:cs typeface="Arial" panose="020B0604020202020204" pitchFamily="34" charset="0"/>
              </a:rPr>
              <a:t>- Cafes</a:t>
            </a:r>
          </a:p>
          <a:p>
            <a:pPr marL="0" indent="0">
              <a:buNone/>
            </a:pPr>
            <a:r>
              <a:rPr lang="en-US" sz="1400" dirty="0">
                <a:latin typeface="Arial" panose="020B0604020202020204" pitchFamily="34" charset="0"/>
                <a:cs typeface="Arial" panose="020B0604020202020204" pitchFamily="34" charset="0"/>
              </a:rPr>
              <a:t>- Restaurants</a:t>
            </a:r>
          </a:p>
          <a:p>
            <a:pPr marL="0" indent="0">
              <a:buNone/>
            </a:pPr>
            <a:r>
              <a:rPr lang="en-US" sz="1400" dirty="0">
                <a:latin typeface="Arial" panose="020B0604020202020204" pitchFamily="34" charset="0"/>
                <a:cs typeface="Arial" panose="020B0604020202020204" pitchFamily="34" charset="0"/>
              </a:rPr>
              <a:t>- Grocery Shops</a:t>
            </a:r>
          </a:p>
          <a:p>
            <a:pPr marL="0" indent="0">
              <a:buNone/>
            </a:pPr>
            <a:r>
              <a:rPr lang="en-US" sz="1400" dirty="0">
                <a:latin typeface="Arial" panose="020B0604020202020204" pitchFamily="34" charset="0"/>
                <a:cs typeface="Arial" panose="020B0604020202020204" pitchFamily="34" charset="0"/>
              </a:rPr>
              <a:t>- Pubs and bars</a:t>
            </a:r>
          </a:p>
          <a:p>
            <a:pPr marL="0" indent="0">
              <a:buNone/>
            </a:pPr>
            <a:r>
              <a:rPr lang="en-US" sz="1400" dirty="0">
                <a:latin typeface="Arial" panose="020B0604020202020204" pitchFamily="34" charset="0"/>
                <a:cs typeface="Arial" panose="020B0604020202020204" pitchFamily="34" charset="0"/>
              </a:rPr>
              <a:t>You also would like to see a low number of already existing gyms.</a:t>
            </a:r>
          </a:p>
          <a:p>
            <a:pPr marL="0" indent="0">
              <a:buNone/>
            </a:pPr>
            <a:r>
              <a:rPr lang="en-US" sz="1400" dirty="0">
                <a:latin typeface="Arial" panose="020B0604020202020204" pitchFamily="34" charset="0"/>
                <a:cs typeface="Arial" panose="020B0604020202020204" pitchFamily="34" charset="0"/>
              </a:rPr>
              <a:t>With the metropolitan area of Melbourne having more than 400 suburbs choosing a suburb is not easy.</a:t>
            </a:r>
          </a:p>
          <a:p>
            <a:pPr marL="0" indent="0">
              <a:buNone/>
            </a:pPr>
            <a:r>
              <a:rPr lang="en-US" sz="1400" dirty="0">
                <a:latin typeface="Arial" panose="020B0604020202020204" pitchFamily="34" charset="0"/>
                <a:cs typeface="Arial" panose="020B0604020202020204" pitchFamily="34" charset="0"/>
              </a:rPr>
              <a:t>Opening a new facility is a big investment, which means it’s up to the aspiring fitness professional to research and use data – not just emotions – to make decisions.</a:t>
            </a:r>
          </a:p>
        </p:txBody>
      </p:sp>
    </p:spTree>
    <p:extLst>
      <p:ext uri="{BB962C8B-B14F-4D97-AF65-F5344CB8AC3E}">
        <p14:creationId xmlns:p14="http://schemas.microsoft.com/office/powerpoint/2010/main" val="31940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89C9-F44A-624D-A4C4-CFDC0A11C985}"/>
              </a:ext>
            </a:extLst>
          </p:cNvPr>
          <p:cNvSpPr>
            <a:spLocks noGrp="1"/>
          </p:cNvSpPr>
          <p:nvPr>
            <p:ph type="title"/>
          </p:nvPr>
        </p:nvSpPr>
        <p:spPr/>
        <p:txBody>
          <a:bodyPr>
            <a:normAutofit/>
          </a:bodyPr>
          <a:lstStyle/>
          <a:p>
            <a:r>
              <a:rPr lang="en-AU" b="1" dirty="0"/>
              <a:t>Data and how it is used to solve the problem</a:t>
            </a:r>
            <a:endParaRPr lang="en-US" dirty="0"/>
          </a:p>
        </p:txBody>
      </p:sp>
      <p:sp>
        <p:nvSpPr>
          <p:cNvPr id="3" name="Content Placeholder 2">
            <a:extLst>
              <a:ext uri="{FF2B5EF4-FFF2-40B4-BE49-F238E27FC236}">
                <a16:creationId xmlns:a16="http://schemas.microsoft.com/office/drawing/2014/main" id="{95D46DA0-0140-6440-957C-6A0C62D61E32}"/>
              </a:ext>
            </a:extLst>
          </p:cNvPr>
          <p:cNvSpPr>
            <a:spLocks noGrp="1"/>
          </p:cNvSpPr>
          <p:nvPr>
            <p:ph idx="1"/>
          </p:nvPr>
        </p:nvSpPr>
        <p:spPr/>
        <p:txBody>
          <a:bodyPr>
            <a:normAutofit fontScale="32500" lnSpcReduction="20000"/>
          </a:bodyPr>
          <a:lstStyle/>
          <a:p>
            <a:r>
              <a:rPr lang="en-AU" dirty="0"/>
              <a:t>For the Melbourne metropolitan area a webpage exists that has a list of all Suburbs and their respective postcodes. </a:t>
            </a:r>
            <a:r>
              <a:rPr lang="en-AU" dirty="0" err="1"/>
              <a:t>url</a:t>
            </a:r>
            <a:r>
              <a:rPr lang="en-AU" dirty="0"/>
              <a:t> is: </a:t>
            </a:r>
            <a:r>
              <a:rPr lang="en-AU" u="sng" dirty="0">
                <a:hlinkClick r:id="rId2"/>
              </a:rPr>
              <a:t>https://www.citypostcodes.com.au/Melbourne</a:t>
            </a:r>
            <a:r>
              <a:rPr lang="en-AU" dirty="0"/>
              <a:t> Geolocator  is used to get the latitude and longitude values for the list of suburbs. The Foursquare API is used to get the top 100 venues per suburb. </a:t>
            </a:r>
          </a:p>
          <a:p>
            <a:r>
              <a:rPr lang="en-AU" dirty="0"/>
              <a:t>How the data is be used to solve the problem:</a:t>
            </a:r>
          </a:p>
          <a:p>
            <a:r>
              <a:rPr lang="en-AU" dirty="0"/>
              <a:t>Download and prepare the Suburb dataset. </a:t>
            </a:r>
          </a:p>
          <a:p>
            <a:pPr lvl="1"/>
            <a:r>
              <a:rPr lang="en-AU" dirty="0"/>
              <a:t>Clean the data </a:t>
            </a:r>
          </a:p>
          <a:p>
            <a:pPr lvl="1"/>
            <a:r>
              <a:rPr lang="en-AU" dirty="0"/>
              <a:t>Use Geolocator to get the latitude and longitude values for each suburb.</a:t>
            </a:r>
          </a:p>
          <a:p>
            <a:pPr lvl="1"/>
            <a:r>
              <a:rPr lang="en-AU" dirty="0"/>
              <a:t>Create a map of Melbourne with suburbs superimposed on top</a:t>
            </a:r>
          </a:p>
          <a:p>
            <a:r>
              <a:rPr lang="en-AU" dirty="0"/>
              <a:t>Explore the first Suburb</a:t>
            </a:r>
          </a:p>
          <a:p>
            <a:pPr lvl="1"/>
            <a:r>
              <a:rPr lang="en-AU" dirty="0"/>
              <a:t>Get the top 10 venues</a:t>
            </a:r>
          </a:p>
          <a:p>
            <a:pPr lvl="1"/>
            <a:r>
              <a:rPr lang="en-AU" dirty="0"/>
              <a:t>Explore the result </a:t>
            </a:r>
          </a:p>
          <a:p>
            <a:r>
              <a:rPr lang="en-AU" dirty="0"/>
              <a:t>Explore all Suburbs in Melbourne</a:t>
            </a:r>
          </a:p>
          <a:p>
            <a:pPr lvl="1"/>
            <a:r>
              <a:rPr lang="en-AU" dirty="0"/>
              <a:t>Work out the number of venues per suburb</a:t>
            </a:r>
          </a:p>
          <a:p>
            <a:pPr lvl="1"/>
            <a:r>
              <a:rPr lang="en-AU" dirty="0" err="1"/>
              <a:t>Analysze</a:t>
            </a:r>
            <a:r>
              <a:rPr lang="en-AU" dirty="0"/>
              <a:t> each suburb</a:t>
            </a:r>
          </a:p>
          <a:p>
            <a:pPr lvl="1"/>
            <a:r>
              <a:rPr lang="en-AU" dirty="0"/>
              <a:t>Group rows by </a:t>
            </a:r>
            <a:r>
              <a:rPr lang="en-AU" dirty="0" err="1"/>
              <a:t>neighborhood</a:t>
            </a:r>
            <a:r>
              <a:rPr lang="en-AU" dirty="0"/>
              <a:t> and by taking the mean of the frequency of occurrence of each category</a:t>
            </a:r>
          </a:p>
          <a:p>
            <a:pPr lvl="1"/>
            <a:r>
              <a:rPr lang="en-AU" dirty="0"/>
              <a:t>Display the top 10 venues for each </a:t>
            </a:r>
            <a:r>
              <a:rPr lang="en-AU" dirty="0" err="1"/>
              <a:t>neighborhood</a:t>
            </a:r>
            <a:r>
              <a:rPr lang="en-AU" dirty="0"/>
              <a:t> </a:t>
            </a:r>
          </a:p>
          <a:p>
            <a:r>
              <a:rPr lang="en-AU" dirty="0"/>
              <a:t>Cluster Suburbs</a:t>
            </a:r>
          </a:p>
          <a:p>
            <a:pPr lvl="1"/>
            <a:r>
              <a:rPr lang="en-AU" dirty="0"/>
              <a:t>Create a new </a:t>
            </a:r>
            <a:r>
              <a:rPr lang="en-AU" dirty="0" err="1"/>
              <a:t>dataframe</a:t>
            </a:r>
            <a:r>
              <a:rPr lang="en-AU" dirty="0"/>
              <a:t> that includes the cluster as well as the top 10 venues for each suburb</a:t>
            </a:r>
          </a:p>
          <a:p>
            <a:pPr lvl="1"/>
            <a:r>
              <a:rPr lang="en-AU" dirty="0"/>
              <a:t>visualize the resulting clusters</a:t>
            </a:r>
          </a:p>
          <a:p>
            <a:r>
              <a:rPr lang="en-AU" dirty="0"/>
              <a:t>Examine Clusters</a:t>
            </a:r>
          </a:p>
          <a:p>
            <a:pPr lvl="1"/>
            <a:r>
              <a:rPr lang="en-AU" dirty="0"/>
              <a:t>The best cluster for opening a new Gym has a high number of: </a:t>
            </a:r>
          </a:p>
          <a:p>
            <a:pPr lvl="2"/>
            <a:r>
              <a:rPr lang="en-AU" dirty="0"/>
              <a:t>Cafes,</a:t>
            </a:r>
          </a:p>
          <a:p>
            <a:pPr lvl="2"/>
            <a:r>
              <a:rPr lang="en-AU" dirty="0"/>
              <a:t>Restaurants,</a:t>
            </a:r>
          </a:p>
          <a:p>
            <a:pPr lvl="2"/>
            <a:r>
              <a:rPr lang="en-AU" dirty="0"/>
              <a:t>Grocery Shops,</a:t>
            </a:r>
          </a:p>
          <a:p>
            <a:pPr lvl="2"/>
            <a:r>
              <a:rPr lang="en-AU" dirty="0"/>
              <a:t>Pubs and bars.</a:t>
            </a:r>
          </a:p>
          <a:p>
            <a:pPr lvl="1"/>
            <a:r>
              <a:rPr lang="en-AU" dirty="0"/>
              <a:t>Additional it has a low number of existing Gyms.</a:t>
            </a:r>
          </a:p>
          <a:p>
            <a:pPr lvl="1"/>
            <a:r>
              <a:rPr lang="en-AU" dirty="0"/>
              <a:t>Visualize the Suburbs within the best cluster to open a new Gym on a map.</a:t>
            </a:r>
          </a:p>
          <a:p>
            <a:pPr marL="0" indent="0">
              <a:buNone/>
            </a:pPr>
            <a:endParaRPr lang="en-US" dirty="0"/>
          </a:p>
        </p:txBody>
      </p:sp>
    </p:spTree>
    <p:extLst>
      <p:ext uri="{BB962C8B-B14F-4D97-AF65-F5344CB8AC3E}">
        <p14:creationId xmlns:p14="http://schemas.microsoft.com/office/powerpoint/2010/main" val="89140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4EED-4E9B-654B-85B2-4907CA604A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CA23F2-4B15-E94E-A12E-4F7417C93D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973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5090-DD43-5E47-93CC-4A6A59DF09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7D4266-90B6-4743-BFEF-0A25234A08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782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B891-2399-CC49-B9E0-C739BE884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5856B-BFF7-BC44-AB38-5494AF6486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389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0EE4-41C0-3048-8057-DEFC11BC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C0F2E6-41D2-024F-968A-5784CE9E9D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180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471</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Best suburbs for opening a new Gym in Melbourne</vt:lpstr>
      <vt:lpstr>Problem and a discussion of the background </vt:lpstr>
      <vt:lpstr>Data and how it is used to solve the problem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Norbert Henseler</dc:creator>
  <cp:lastModifiedBy>Norbert Henseler</cp:lastModifiedBy>
  <cp:revision>5</cp:revision>
  <dcterms:created xsi:type="dcterms:W3CDTF">2020-06-21T04:19:01Z</dcterms:created>
  <dcterms:modified xsi:type="dcterms:W3CDTF">2020-06-21T04:43:42Z</dcterms:modified>
</cp:coreProperties>
</file>