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610" autoAdjust="0"/>
  </p:normalViewPr>
  <p:slideViewPr>
    <p:cSldViewPr>
      <p:cViewPr varScale="1">
        <p:scale>
          <a:sx n="88" d="100"/>
          <a:sy n="88" d="100"/>
        </p:scale>
        <p:origin x="-104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561D-290B-4B2E-A502-E5A1CA92BE3E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01DD-0D1B-4A85-A8C4-C7B0361572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561D-290B-4B2E-A502-E5A1CA92BE3E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01DD-0D1B-4A85-A8C4-C7B0361572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561D-290B-4B2E-A502-E5A1CA92BE3E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01DD-0D1B-4A85-A8C4-C7B0361572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561D-290B-4B2E-A502-E5A1CA92BE3E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01DD-0D1B-4A85-A8C4-C7B0361572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561D-290B-4B2E-A502-E5A1CA92BE3E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01DD-0D1B-4A85-A8C4-C7B0361572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561D-290B-4B2E-A502-E5A1CA92BE3E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01DD-0D1B-4A85-A8C4-C7B0361572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561D-290B-4B2E-A502-E5A1CA92BE3E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01DD-0D1B-4A85-A8C4-C7B0361572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561D-290B-4B2E-A502-E5A1CA92BE3E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01DD-0D1B-4A85-A8C4-C7B0361572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561D-290B-4B2E-A502-E5A1CA92BE3E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01DD-0D1B-4A85-A8C4-C7B0361572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561D-290B-4B2E-A502-E5A1CA92BE3E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01DD-0D1B-4A85-A8C4-C7B0361572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561D-290B-4B2E-A502-E5A1CA92BE3E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01DD-0D1B-4A85-A8C4-C7B0361572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E561D-290B-4B2E-A502-E5A1CA92BE3E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D01DD-0D1B-4A85-A8C4-C7B0361572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7526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Backup</a:t>
            </a:r>
            <a:endParaRPr lang="nl-NL" sz="1600" dirty="0" smtClean="0"/>
          </a:p>
          <a:p>
            <a:pPr algn="ctr"/>
            <a:r>
              <a:rPr lang="nl-NL" sz="1600" dirty="0" smtClean="0"/>
              <a:t>NAS datastore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2286000" y="17526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MS SQL</a:t>
            </a:r>
          </a:p>
          <a:p>
            <a:pPr algn="ctr"/>
            <a:r>
              <a:rPr lang="nl-NL" sz="1400" dirty="0" smtClean="0"/>
              <a:t>instrumentmaker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3810000" y="17526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My SQL</a:t>
            </a:r>
          </a:p>
          <a:p>
            <a:pPr algn="ctr"/>
            <a:r>
              <a:rPr lang="nl-NL" dirty="0" smtClean="0"/>
              <a:t>FSW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10200" y="17526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RBS</a:t>
            </a:r>
          </a:p>
          <a:p>
            <a:pPr algn="ctr"/>
            <a:r>
              <a:rPr lang="nl-NL" dirty="0" smtClean="0"/>
              <a:t>RU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10200" y="34290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LDAP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0" y="34290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Ultimo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752600" y="7620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Nachtprotocol</a:t>
            </a:r>
            <a:endParaRPr lang="en-US" dirty="0"/>
          </a:p>
        </p:txBody>
      </p:sp>
      <p:cxnSp>
        <p:nvCxnSpPr>
          <p:cNvPr id="18" name="Straight Connector 17"/>
          <p:cNvCxnSpPr>
            <a:stCxn id="4" idx="3"/>
            <a:endCxn id="5" idx="1"/>
          </p:cNvCxnSpPr>
          <p:nvPr/>
        </p:nvCxnSpPr>
        <p:spPr>
          <a:xfrm>
            <a:off x="1524000" y="2286000"/>
            <a:ext cx="762000" cy="0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>
            <a:off x="3352800" y="1219200"/>
            <a:ext cx="914400" cy="685800"/>
          </a:xfrm>
          <a:prstGeom prst="bentConnector3">
            <a:avLst>
              <a:gd name="adj1" fmla="val 102381"/>
            </a:avLst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3352800" y="914400"/>
            <a:ext cx="3048000" cy="2667000"/>
          </a:xfrm>
          <a:prstGeom prst="bentConnector3">
            <a:avLst>
              <a:gd name="adj1" fmla="val 141071"/>
            </a:avLst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" idx="2"/>
            <a:endCxn id="9" idx="0"/>
          </p:cNvCxnSpPr>
          <p:nvPr/>
        </p:nvCxnSpPr>
        <p:spPr>
          <a:xfrm>
            <a:off x="2819400" y="2819400"/>
            <a:ext cx="0" cy="6096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7" idx="2"/>
          </p:cNvCxnSpPr>
          <p:nvPr/>
        </p:nvCxnSpPr>
        <p:spPr>
          <a:xfrm flipV="1">
            <a:off x="5943600" y="2819400"/>
            <a:ext cx="0" cy="4572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276600" y="3581400"/>
            <a:ext cx="2286000" cy="0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581400" y="35814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Communicatie via versleutelde gegevens connectie wachtwoord</a:t>
            </a:r>
          </a:p>
          <a:p>
            <a:r>
              <a:rPr lang="nl-NL" sz="1200" dirty="0"/>
              <a:t>w</a:t>
            </a:r>
            <a:r>
              <a:rPr lang="nl-NL" sz="1200" dirty="0" smtClean="0"/>
              <a:t>ordt niet opgeslagen</a:t>
            </a:r>
            <a:endParaRPr lang="en-US" sz="1200" dirty="0"/>
          </a:p>
        </p:txBody>
      </p:sp>
      <p:sp>
        <p:nvSpPr>
          <p:cNvPr id="54" name="Rectangle 53"/>
          <p:cNvSpPr/>
          <p:nvPr/>
        </p:nvSpPr>
        <p:spPr>
          <a:xfrm>
            <a:off x="5410200" y="381000"/>
            <a:ext cx="18156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400" dirty="0" err="1" smtClean="0"/>
              <a:t>U-nummer</a:t>
            </a:r>
            <a:r>
              <a:rPr lang="nl-NL" sz="1400" dirty="0" smtClean="0"/>
              <a:t>, Naam </a:t>
            </a:r>
          </a:p>
          <a:p>
            <a:r>
              <a:rPr lang="nl-NL" sz="1400" dirty="0" smtClean="0"/>
              <a:t>Email, </a:t>
            </a:r>
            <a:r>
              <a:rPr lang="nl-NL" sz="1400" dirty="0" err="1" smtClean="0"/>
              <a:t>telefoonummer</a:t>
            </a:r>
            <a:endParaRPr lang="en-US" sz="1400" dirty="0"/>
          </a:p>
        </p:txBody>
      </p:sp>
      <p:sp>
        <p:nvSpPr>
          <p:cNvPr id="55" name="Rectangle 54"/>
          <p:cNvSpPr/>
          <p:nvPr/>
        </p:nvSpPr>
        <p:spPr>
          <a:xfrm>
            <a:off x="4267200" y="1066800"/>
            <a:ext cx="7829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400" dirty="0" smtClean="0"/>
              <a:t>Pi groep</a:t>
            </a:r>
          </a:p>
          <a:p>
            <a:r>
              <a:rPr lang="nl-NL" sz="1400" dirty="0" smtClean="0"/>
              <a:t>rol</a:t>
            </a:r>
            <a:endParaRPr lang="en-US" sz="1400" dirty="0"/>
          </a:p>
        </p:txBody>
      </p:sp>
      <p:cxnSp>
        <p:nvCxnSpPr>
          <p:cNvPr id="56" name="Straight Connector 55"/>
          <p:cNvCxnSpPr>
            <a:stCxn id="16" idx="2"/>
          </p:cNvCxnSpPr>
          <p:nvPr/>
        </p:nvCxnSpPr>
        <p:spPr>
          <a:xfrm>
            <a:off x="2552700" y="1371600"/>
            <a:ext cx="266700" cy="3810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04800" y="1524000"/>
            <a:ext cx="3200400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81000" y="2971800"/>
            <a:ext cx="17526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smtClean="0"/>
              <a:t>Verantwoordelijke TSG</a:t>
            </a:r>
          </a:p>
          <a:p>
            <a:r>
              <a:rPr lang="nl-NL" sz="1100" dirty="0" smtClean="0"/>
              <a:t>Server benaderbaar via gebruikersnaam en wachtwoord.</a:t>
            </a:r>
          </a:p>
          <a:p>
            <a:r>
              <a:rPr lang="nl-NL" sz="1100" dirty="0" smtClean="0"/>
              <a:t>Systeembeheerder is verantwoordelijk voor </a:t>
            </a:r>
            <a:r>
              <a:rPr lang="nl-NL" sz="1100" dirty="0" err="1" smtClean="0"/>
              <a:t>Sequrity</a:t>
            </a:r>
            <a:r>
              <a:rPr lang="nl-NL" sz="1100" dirty="0" smtClean="0"/>
              <a:t> updates en welke gegevens op de datastore worden opgeslagen</a:t>
            </a:r>
            <a:endParaRPr lang="en-US" sz="1100" dirty="0"/>
          </a:p>
        </p:txBody>
      </p:sp>
      <p:sp>
        <p:nvSpPr>
          <p:cNvPr id="60" name="Rectangle 59"/>
          <p:cNvSpPr/>
          <p:nvPr/>
        </p:nvSpPr>
        <p:spPr>
          <a:xfrm>
            <a:off x="5334000" y="3276600"/>
            <a:ext cx="17526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505200" y="1524000"/>
            <a:ext cx="16764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676400" y="457200"/>
            <a:ext cx="1905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676400" y="485001"/>
            <a:ext cx="17669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200" dirty="0" smtClean="0"/>
              <a:t>Verantwoordelijke ultimo</a:t>
            </a:r>
            <a:endParaRPr lang="en-US" sz="1200" dirty="0"/>
          </a:p>
        </p:txBody>
      </p:sp>
      <p:sp>
        <p:nvSpPr>
          <p:cNvPr id="65" name="Rectangle 64"/>
          <p:cNvSpPr/>
          <p:nvPr/>
        </p:nvSpPr>
        <p:spPr>
          <a:xfrm>
            <a:off x="3505200" y="2895600"/>
            <a:ext cx="16026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200" dirty="0" smtClean="0"/>
              <a:t>Verantwoordelijke TSG</a:t>
            </a:r>
            <a:endParaRPr lang="en-US" sz="1200" dirty="0"/>
          </a:p>
        </p:txBody>
      </p:sp>
      <p:sp>
        <p:nvSpPr>
          <p:cNvPr id="66" name="Rectangle 65"/>
          <p:cNvSpPr/>
          <p:nvPr/>
        </p:nvSpPr>
        <p:spPr>
          <a:xfrm>
            <a:off x="5334000" y="4495800"/>
            <a:ext cx="17669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200" dirty="0" smtClean="0"/>
              <a:t>Verantwoordelijke ultimo</a:t>
            </a:r>
            <a:endParaRPr lang="en-US" sz="1200" dirty="0"/>
          </a:p>
        </p:txBody>
      </p:sp>
      <p:sp>
        <p:nvSpPr>
          <p:cNvPr id="69" name="Rectangle 68"/>
          <p:cNvSpPr/>
          <p:nvPr/>
        </p:nvSpPr>
        <p:spPr>
          <a:xfrm>
            <a:off x="2286000" y="5638800"/>
            <a:ext cx="1143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PC gebruiker</a:t>
            </a:r>
            <a:endParaRPr lang="en-US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819400" y="4267200"/>
            <a:ext cx="0" cy="14478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505200" y="5791200"/>
            <a:ext cx="243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Communicatie met </a:t>
            </a:r>
            <a:r>
              <a:rPr lang="nl-NL" sz="1400" dirty="0" err="1" smtClean="0"/>
              <a:t>ultimoserver</a:t>
            </a:r>
            <a:r>
              <a:rPr lang="nl-NL" sz="1400" dirty="0" smtClean="0"/>
              <a:t> via versleutelde gegevens connectie</a:t>
            </a:r>
            <a:endParaRPr lang="en-US" sz="1400" dirty="0"/>
          </a:p>
        </p:txBody>
      </p:sp>
      <p:sp>
        <p:nvSpPr>
          <p:cNvPr id="74" name="Rectangle 73"/>
          <p:cNvSpPr/>
          <p:nvPr/>
        </p:nvSpPr>
        <p:spPr>
          <a:xfrm>
            <a:off x="5334000" y="1524000"/>
            <a:ext cx="16764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334000" y="2895600"/>
            <a:ext cx="15425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200" dirty="0" smtClean="0"/>
              <a:t>Verantwoordelijke RU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</a:t>
            </a:r>
            <a:r>
              <a:rPr lang="nl-NL" dirty="0" smtClean="0"/>
              <a:t>ragen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1800" dirty="0" smtClean="0"/>
              <a:t>Welke gegevens worden er </a:t>
            </a:r>
            <a:r>
              <a:rPr lang="nl-NL" sz="1800" dirty="0" err="1" smtClean="0"/>
              <a:t>s’nachts</a:t>
            </a:r>
            <a:r>
              <a:rPr lang="nl-NL" sz="1800" dirty="0" smtClean="0"/>
              <a:t> opgevraagd. Documentatie van het protocol is gewenst</a:t>
            </a:r>
            <a:r>
              <a:rPr lang="nl-NL" sz="1800" dirty="0" smtClean="0"/>
              <a:t>.</a:t>
            </a:r>
          </a:p>
          <a:p>
            <a:r>
              <a:rPr lang="nl-NL" sz="1800" dirty="0" smtClean="0"/>
              <a:t>Gaat het uitvragen van de LDAP via een versleutelde  gegevensoverdracht?</a:t>
            </a:r>
            <a:endParaRPr lang="nl-NL" sz="1800" dirty="0" smtClean="0"/>
          </a:p>
          <a:p>
            <a:r>
              <a:rPr lang="nl-NL" sz="1800" dirty="0" smtClean="0"/>
              <a:t>In welke tabel in MS SQL staan de gebruikersgegevens opgeslagen. Deze dient niet </a:t>
            </a:r>
            <a:r>
              <a:rPr lang="nl-NL" sz="1800" dirty="0" err="1" smtClean="0"/>
              <a:t>gebackuped</a:t>
            </a:r>
            <a:r>
              <a:rPr lang="nl-NL" sz="1800" dirty="0" smtClean="0"/>
              <a:t> te worden.</a:t>
            </a:r>
          </a:p>
          <a:p>
            <a:r>
              <a:rPr lang="nl-NL" sz="1800" dirty="0" smtClean="0"/>
              <a:t>Voor het inloggen dient gebruikersnaam tabel uitgebreid worden met E en S nummers.</a:t>
            </a:r>
          </a:p>
          <a:p>
            <a:r>
              <a:rPr lang="nl-NL" sz="1800" dirty="0" smtClean="0"/>
              <a:t>De look up </a:t>
            </a:r>
            <a:r>
              <a:rPr lang="nl-NL" sz="1800" dirty="0" err="1" smtClean="0"/>
              <a:t>funcktie</a:t>
            </a:r>
            <a:r>
              <a:rPr lang="nl-NL" sz="1800" dirty="0" smtClean="0"/>
              <a:t>  in velden in ultimo waar gebruikersnamen voorkomen  moet niet de hele gebruikerstabel weergeven.</a:t>
            </a:r>
          </a:p>
          <a:p>
            <a:endParaRPr lang="nl-NL" sz="1800" dirty="0" smtClean="0"/>
          </a:p>
          <a:p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148</Words>
  <Application>Microsoft Office PowerPoint</Application>
  <PresentationFormat>On-screen Show (4:3)</PresentationFormat>
  <Paragraphs>32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Vragen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N.Hermesdorf</dc:creator>
  <cp:lastModifiedBy>N.Hermesdorf</cp:lastModifiedBy>
  <cp:revision>29</cp:revision>
  <dcterms:created xsi:type="dcterms:W3CDTF">2014-11-11T10:15:59Z</dcterms:created>
  <dcterms:modified xsi:type="dcterms:W3CDTF">2014-11-11T13:20:16Z</dcterms:modified>
</cp:coreProperties>
</file>