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1CAC-E463-4BCE-B36A-3BEE6A1740F0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3F3C-4D27-493F-A949-99A98712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36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1CAC-E463-4BCE-B36A-3BEE6A1740F0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3F3C-4D27-493F-A949-99A98712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66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1CAC-E463-4BCE-B36A-3BEE6A1740F0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3F3C-4D27-493F-A949-99A98712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0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1CAC-E463-4BCE-B36A-3BEE6A1740F0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3F3C-4D27-493F-A949-99A98712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18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1CAC-E463-4BCE-B36A-3BEE6A1740F0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3F3C-4D27-493F-A949-99A98712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77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1CAC-E463-4BCE-B36A-3BEE6A1740F0}" type="datetimeFigureOut">
              <a:rPr lang="en-US" smtClean="0"/>
              <a:t>9/22/20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3F3C-4D27-493F-A949-99A98712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32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1CAC-E463-4BCE-B36A-3BEE6A1740F0}" type="datetimeFigureOut">
              <a:rPr lang="en-US" smtClean="0"/>
              <a:t>9/22/20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3F3C-4D27-493F-A949-99A98712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52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1CAC-E463-4BCE-B36A-3BEE6A1740F0}" type="datetimeFigureOut">
              <a:rPr lang="en-US" smtClean="0"/>
              <a:t>9/22/20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3F3C-4D27-493F-A949-99A98712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6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1CAC-E463-4BCE-B36A-3BEE6A1740F0}" type="datetimeFigureOut">
              <a:rPr lang="en-US" smtClean="0"/>
              <a:t>9/22/20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3F3C-4D27-493F-A949-99A98712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70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1CAC-E463-4BCE-B36A-3BEE6A1740F0}" type="datetimeFigureOut">
              <a:rPr lang="en-US" smtClean="0"/>
              <a:t>9/22/20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3F3C-4D27-493F-A949-99A98712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5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1CAC-E463-4BCE-B36A-3BEE6A1740F0}" type="datetimeFigureOut">
              <a:rPr lang="en-US" smtClean="0"/>
              <a:t>9/22/20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3F3C-4D27-493F-A949-99A98712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6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51CAC-E463-4BCE-B36A-3BEE6A1740F0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83F3C-4D27-493F-A949-99A98712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74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ODE Python Exam (09/23)</a:t>
            </a:r>
          </a:p>
        </p:txBody>
      </p:sp>
    </p:spTree>
    <p:extLst>
      <p:ext uri="{BB962C8B-B14F-4D97-AF65-F5344CB8AC3E}">
        <p14:creationId xmlns:p14="http://schemas.microsoft.com/office/powerpoint/2010/main" val="352252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problems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517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0640" y="733115"/>
            <a:ext cx="3733799" cy="1325563"/>
          </a:xfrm>
        </p:spPr>
        <p:txBody>
          <a:bodyPr/>
          <a:lstStyle/>
          <a:p>
            <a:r>
              <a:rPr lang="en-US" dirty="0"/>
              <a:t>Plot (60 points)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026" y="-34563"/>
            <a:ext cx="9180106" cy="689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99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(10 points)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the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g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cubic root use this: ‘from </a:t>
                </a:r>
                <a:r>
                  <a:rPr lang="en-US" dirty="0" err="1"/>
                  <a:t>sympy.functions.elementary.miscellaneous</a:t>
                </a:r>
                <a:r>
                  <a:rPr lang="en-US" dirty="0"/>
                  <a:t> import </a:t>
                </a:r>
                <a:r>
                  <a:rPr lang="en-US" dirty="0" err="1"/>
                  <a:t>cbrt</a:t>
                </a:r>
                <a:r>
                  <a:rPr lang="en-US" dirty="0"/>
                  <a:t>’</a:t>
                </a:r>
              </a:p>
              <a:p>
                <a:r>
                  <a:rPr lang="en-US" dirty="0"/>
                  <a:t>Plot it</a:t>
                </a:r>
              </a:p>
              <a:p>
                <a:pPr lvl="1"/>
                <a:r>
                  <a:rPr lang="en-US" dirty="0"/>
                  <a:t>Don’t use matplotlib</a:t>
                </a:r>
              </a:p>
              <a:p>
                <a:pPr lvl="1"/>
                <a:r>
                  <a:rPr lang="en-US" dirty="0"/>
                  <a:t>Check how to plot symbolic </a:t>
                </a:r>
                <a:r>
                  <a:rPr lang="en-US" sz="3000" b="1" dirty="0"/>
                  <a:t>equation</a:t>
                </a:r>
              </a:p>
              <a:p>
                <a:r>
                  <a:rPr lang="en-US" dirty="0"/>
                  <a:t>What does it look like?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2614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 Field (15 points for each)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4"/>
            <a:ext cx="8651489" cy="4608731"/>
          </a:xfrm>
        </p:spPr>
        <p:txBody>
          <a:bodyPr>
            <a:normAutofit/>
          </a:bodyPr>
          <a:lstStyle/>
          <a:p>
            <a:r>
              <a:rPr lang="en-US" dirty="0"/>
              <a:t>Suppose the differential equation  :  y’ = 4y + 5t</a:t>
            </a:r>
          </a:p>
          <a:p>
            <a:r>
              <a:rPr lang="en-US" dirty="0"/>
              <a:t>(a) Solve the differential equation (display y(t) = ??? in the command window)</a:t>
            </a:r>
          </a:p>
          <a:p>
            <a:pPr lvl="1"/>
            <a:r>
              <a:rPr lang="en-US" dirty="0"/>
              <a:t>Solve it </a:t>
            </a:r>
            <a:r>
              <a:rPr lang="en-US" sz="3000" b="1" dirty="0"/>
              <a:t>symbolically!!!</a:t>
            </a:r>
          </a:p>
          <a:p>
            <a:endParaRPr lang="en-US" dirty="0"/>
          </a:p>
          <a:p>
            <a:r>
              <a:rPr lang="en-US" dirty="0"/>
              <a:t>(b) Plot the direction field with x and y between -5 and 5</a:t>
            </a:r>
          </a:p>
          <a:p>
            <a:pPr lvl="1"/>
            <a:r>
              <a:rPr lang="en-US" dirty="0" err="1"/>
              <a:t>numpy.arange</a:t>
            </a:r>
            <a:r>
              <a:rPr lang="en-US" dirty="0"/>
              <a:t> might be helpful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meshgrid</a:t>
            </a:r>
            <a:r>
              <a:rPr lang="en-US" dirty="0"/>
              <a:t> from </a:t>
            </a:r>
            <a:r>
              <a:rPr lang="en-US" dirty="0" err="1"/>
              <a:t>numpy</a:t>
            </a:r>
            <a:r>
              <a:rPr lang="en-US" dirty="0"/>
              <a:t> and quiver from matplotlib</a:t>
            </a:r>
          </a:p>
          <a:p>
            <a:pPr lvl="1"/>
            <a:r>
              <a:rPr lang="en-US" dirty="0"/>
              <a:t>Plenty of examples on how to use them</a:t>
            </a:r>
          </a:p>
          <a:p>
            <a:pPr lvl="1"/>
            <a:r>
              <a:rPr lang="en-US" dirty="0"/>
              <a:t>Scaled +10 points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917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B6AB71-CFC8-8440-A35A-F0BA8BABA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888"/>
            <a:ext cx="5898083" cy="57094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B03032-A327-8645-BA12-DFF12DF71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64434"/>
            <a:ext cx="5874228" cy="56863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74027D-6A66-0D46-808D-93E7ECB8B54E}"/>
              </a:ext>
            </a:extLst>
          </p:cNvPr>
          <p:cNvSpPr txBox="1"/>
          <p:nvPr/>
        </p:nvSpPr>
        <p:spPr>
          <a:xfrm>
            <a:off x="2245964" y="428780"/>
            <a:ext cx="14061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Original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421F6D-2601-A14D-8576-CD9C06C2F822}"/>
              </a:ext>
            </a:extLst>
          </p:cNvPr>
          <p:cNvSpPr txBox="1"/>
          <p:nvPr/>
        </p:nvSpPr>
        <p:spPr>
          <a:xfrm>
            <a:off x="9033114" y="398890"/>
            <a:ext cx="11849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Scaled</a:t>
            </a:r>
          </a:p>
        </p:txBody>
      </p:sp>
    </p:spTree>
    <p:extLst>
      <p:ext uri="{BB962C8B-B14F-4D97-AF65-F5344CB8AC3E}">
        <p14:creationId xmlns:p14="http://schemas.microsoft.com/office/powerpoint/2010/main" val="3128719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72F4F8-7482-1B41-9E46-FB80C807DB9C}"/>
              </a:ext>
            </a:extLst>
          </p:cNvPr>
          <p:cNvSpPr txBox="1"/>
          <p:nvPr/>
        </p:nvSpPr>
        <p:spPr>
          <a:xfrm>
            <a:off x="3256155" y="2765502"/>
            <a:ext cx="546335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dirty="0"/>
              <a:t>Good Luck! </a:t>
            </a:r>
            <a:r>
              <a:rPr lang="en-US" sz="7000" dirty="0">
                <a:sym typeface="Wingdings" pitchFamily="2" charset="2"/>
              </a:rPr>
              <a:t> </a:t>
            </a:r>
            <a:endParaRPr lang="en-US" sz="7000" dirty="0"/>
          </a:p>
        </p:txBody>
      </p:sp>
    </p:spTree>
    <p:extLst>
      <p:ext uri="{BB962C8B-B14F-4D97-AF65-F5344CB8AC3E}">
        <p14:creationId xmlns:p14="http://schemas.microsoft.com/office/powerpoint/2010/main" val="2215677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153</Words>
  <Application>Microsoft Macintosh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Cambria Math</vt:lpstr>
      <vt:lpstr>Wingdings</vt:lpstr>
      <vt:lpstr>Office 佈景主題</vt:lpstr>
      <vt:lpstr> ODE Python Exam (09/23)</vt:lpstr>
      <vt:lpstr>PowerPoint Presentation</vt:lpstr>
      <vt:lpstr>Plot (60 points)</vt:lpstr>
      <vt:lpstr>plot (10 points)</vt:lpstr>
      <vt:lpstr>Direction Field (15 points for each)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ODE Matlab Exam (7/7)</dc:title>
  <dc:creator>User</dc:creator>
  <cp:lastModifiedBy>Anvar Kunanbayev</cp:lastModifiedBy>
  <cp:revision>19</cp:revision>
  <dcterms:created xsi:type="dcterms:W3CDTF">2017-07-06T07:54:23Z</dcterms:created>
  <dcterms:modified xsi:type="dcterms:W3CDTF">2020-09-22T12:45:01Z</dcterms:modified>
</cp:coreProperties>
</file>