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3" r:id="rId4"/>
    <p:sldId id="265" r:id="rId5"/>
    <p:sldId id="266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75943" autoAdjust="0"/>
  </p:normalViewPr>
  <p:slideViewPr>
    <p:cSldViewPr>
      <p:cViewPr varScale="1">
        <p:scale>
          <a:sx n="53" d="100"/>
          <a:sy n="53" d="100"/>
        </p:scale>
        <p:origin x="90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DD914-C342-46CA-9CE5-226E96C096D1}" type="doc">
      <dgm:prSet loTypeId="urn:microsoft.com/office/officeart/2005/8/layout/vList3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D8D1AF-D4C4-44C5-9252-AF18D0B5FD2C}">
      <dgm:prSet phldrT="[Text]"/>
      <dgm:spPr/>
      <dgm:t>
        <a:bodyPr/>
        <a:lstStyle/>
        <a:p>
          <a:pPr marL="342900" indent="0" algn="l"/>
          <a:r>
            <a:rPr lang="en-US" smtClean="0"/>
            <a:t>1. GIỚI THIỆU &amp; TÓM LƯỢC</a:t>
          </a:r>
        </a:p>
      </dgm:t>
    </dgm:pt>
    <dgm:pt modelId="{9EFF6C5F-2305-4119-B1DA-0C648F8452F2}" type="parTrans" cxnId="{F1118F89-9F20-46A8-A52D-8A097C03AD33}">
      <dgm:prSet/>
      <dgm:spPr/>
      <dgm:t>
        <a:bodyPr/>
        <a:lstStyle/>
        <a:p>
          <a:endParaRPr lang="en-US"/>
        </a:p>
      </dgm:t>
    </dgm:pt>
    <dgm:pt modelId="{6C3D8112-19F2-4030-99C2-B4512EFAD750}" type="sibTrans" cxnId="{F1118F89-9F20-46A8-A52D-8A097C03AD33}">
      <dgm:prSet/>
      <dgm:spPr/>
      <dgm:t>
        <a:bodyPr/>
        <a:lstStyle/>
        <a:p>
          <a:endParaRPr lang="en-US"/>
        </a:p>
      </dgm:t>
    </dgm:pt>
    <dgm:pt modelId="{52B563D9-A5AF-478B-A7D2-C72D92E8423A}">
      <dgm:prSet phldrT="[Text]"/>
      <dgm:spPr/>
      <dgm:t>
        <a:bodyPr/>
        <a:lstStyle/>
        <a:p>
          <a:pPr marL="406400" indent="0" algn="l"/>
          <a:r>
            <a:rPr lang="en-US" smtClean="0"/>
            <a:t>2. MÔ TẢ &amp; PHÂN TÍCH</a:t>
          </a:r>
          <a:endParaRPr lang="en-US"/>
        </a:p>
      </dgm:t>
    </dgm:pt>
    <dgm:pt modelId="{327FF762-AE9A-4CA6-B72C-2DEA10ED5C72}" type="parTrans" cxnId="{DAA55FD6-360A-4B64-B4C3-E28AF0E392E2}">
      <dgm:prSet/>
      <dgm:spPr/>
      <dgm:t>
        <a:bodyPr/>
        <a:lstStyle/>
        <a:p>
          <a:endParaRPr lang="en-US"/>
        </a:p>
      </dgm:t>
    </dgm:pt>
    <dgm:pt modelId="{D10043DF-7EE8-4BDF-9FA3-7735AAA8DDB5}" type="sibTrans" cxnId="{DAA55FD6-360A-4B64-B4C3-E28AF0E392E2}">
      <dgm:prSet/>
      <dgm:spPr/>
      <dgm:t>
        <a:bodyPr/>
        <a:lstStyle/>
        <a:p>
          <a:endParaRPr lang="en-US"/>
        </a:p>
      </dgm:t>
    </dgm:pt>
    <dgm:pt modelId="{94E91342-5E8D-4823-BFE5-FAE153382BC2}">
      <dgm:prSet phldrT="[Text]"/>
      <dgm:spPr/>
      <dgm:t>
        <a:bodyPr/>
        <a:lstStyle/>
        <a:p>
          <a:pPr marL="342900" indent="0" algn="l"/>
          <a:r>
            <a:rPr lang="en-US" smtClean="0"/>
            <a:t>4. KẾT LUẬN &amp; HƯỚNG PHÁT TRIỂN</a:t>
          </a:r>
          <a:endParaRPr lang="en-US"/>
        </a:p>
      </dgm:t>
    </dgm:pt>
    <dgm:pt modelId="{46025CF0-4750-4C2C-91E5-C2201D545FFD}" type="parTrans" cxnId="{62A99754-CB03-482D-96E2-3D562D6FF5D1}">
      <dgm:prSet/>
      <dgm:spPr/>
      <dgm:t>
        <a:bodyPr/>
        <a:lstStyle/>
        <a:p>
          <a:endParaRPr lang="en-US"/>
        </a:p>
      </dgm:t>
    </dgm:pt>
    <dgm:pt modelId="{C7FB3885-B62C-46A0-85BF-0E6719166916}" type="sibTrans" cxnId="{62A99754-CB03-482D-96E2-3D562D6FF5D1}">
      <dgm:prSet/>
      <dgm:spPr/>
      <dgm:t>
        <a:bodyPr/>
        <a:lstStyle/>
        <a:p>
          <a:endParaRPr lang="en-US"/>
        </a:p>
      </dgm:t>
    </dgm:pt>
    <dgm:pt modelId="{7812775C-C776-48BC-AAEE-54CB85402A11}">
      <dgm:prSet phldrT="[Text]"/>
      <dgm:spPr/>
      <dgm:t>
        <a:bodyPr/>
        <a:lstStyle/>
        <a:p>
          <a:pPr marL="342900" indent="0" algn="l"/>
          <a:r>
            <a:rPr lang="en-US" smtClean="0"/>
            <a:t>3. THIẾT KẾ &amp; CÀI ĐẶT</a:t>
          </a:r>
          <a:endParaRPr lang="en-US"/>
        </a:p>
      </dgm:t>
    </dgm:pt>
    <dgm:pt modelId="{74E3C203-6867-4A89-B4DD-A3D4D9C79DF0}" type="parTrans" cxnId="{8CEF9501-598F-4524-B7B6-5586C6E39A3E}">
      <dgm:prSet/>
      <dgm:spPr/>
      <dgm:t>
        <a:bodyPr/>
        <a:lstStyle/>
        <a:p>
          <a:endParaRPr lang="en-US"/>
        </a:p>
      </dgm:t>
    </dgm:pt>
    <dgm:pt modelId="{E59C6DB1-5191-41B5-8262-F1D7E3B3ED7A}" type="sibTrans" cxnId="{8CEF9501-598F-4524-B7B6-5586C6E39A3E}">
      <dgm:prSet/>
      <dgm:spPr/>
      <dgm:t>
        <a:bodyPr/>
        <a:lstStyle/>
        <a:p>
          <a:endParaRPr lang="en-US"/>
        </a:p>
      </dgm:t>
    </dgm:pt>
    <dgm:pt modelId="{82CDE150-DF22-4D18-9F0E-D9FBD711C60B}">
      <dgm:prSet phldrT="[Text]"/>
      <dgm:spPr/>
      <dgm:t>
        <a:bodyPr/>
        <a:lstStyle/>
        <a:p>
          <a:pPr marL="406400" indent="0" algn="l"/>
          <a:r>
            <a:rPr lang="en-US" smtClean="0"/>
            <a:t>5. DEMO ỨNG DỤNG</a:t>
          </a:r>
          <a:endParaRPr lang="en-US"/>
        </a:p>
      </dgm:t>
    </dgm:pt>
    <dgm:pt modelId="{911AD671-29D4-4905-9E89-84F014125ED8}" type="parTrans" cxnId="{48F008A6-D868-4B0B-8AEF-D543F300FE09}">
      <dgm:prSet/>
      <dgm:spPr/>
      <dgm:t>
        <a:bodyPr/>
        <a:lstStyle/>
        <a:p>
          <a:endParaRPr lang="en-US"/>
        </a:p>
      </dgm:t>
    </dgm:pt>
    <dgm:pt modelId="{454D8888-A6AA-49CF-ACFB-14E408426E5F}" type="sibTrans" cxnId="{48F008A6-D868-4B0B-8AEF-D543F300FE09}">
      <dgm:prSet/>
      <dgm:spPr/>
      <dgm:t>
        <a:bodyPr/>
        <a:lstStyle/>
        <a:p>
          <a:endParaRPr lang="en-US"/>
        </a:p>
      </dgm:t>
    </dgm:pt>
    <dgm:pt modelId="{CDC1E905-13E1-4538-BA5D-9590587F83BE}" type="pres">
      <dgm:prSet presAssocID="{2B7DD914-C342-46CA-9CE5-226E96C096D1}" presName="linearFlow" presStyleCnt="0">
        <dgm:presLayoutVars>
          <dgm:dir/>
          <dgm:resizeHandles val="exact"/>
        </dgm:presLayoutVars>
      </dgm:prSet>
      <dgm:spPr/>
    </dgm:pt>
    <dgm:pt modelId="{FD040A63-7926-4928-9148-974271305936}" type="pres">
      <dgm:prSet presAssocID="{2DD8D1AF-D4C4-44C5-9252-AF18D0B5FD2C}" presName="composite" presStyleCnt="0"/>
      <dgm:spPr/>
    </dgm:pt>
    <dgm:pt modelId="{59338306-5DC2-4CED-A7AD-7D384B8D236D}" type="pres">
      <dgm:prSet presAssocID="{2DD8D1AF-D4C4-44C5-9252-AF18D0B5FD2C}" presName="imgShp" presStyleLbl="fgImgPlace1" presStyleIdx="0" presStyleCnt="5" custLinFactX="-5486" custLinFactNeighborX="-100000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A82C6ED3-1333-4FE5-969A-BD78971B8BE6}" type="pres">
      <dgm:prSet presAssocID="{2DD8D1AF-D4C4-44C5-9252-AF18D0B5FD2C}" presName="txShp" presStyleLbl="node1" presStyleIdx="0" presStyleCnt="5" custScaleX="130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9CB5E-98B4-46F5-B4FF-C4386EB24B20}" type="pres">
      <dgm:prSet presAssocID="{6C3D8112-19F2-4030-99C2-B4512EFAD750}" presName="spacing" presStyleCnt="0"/>
      <dgm:spPr/>
    </dgm:pt>
    <dgm:pt modelId="{A25E5D0A-75BD-430C-88E6-445030907E5D}" type="pres">
      <dgm:prSet presAssocID="{52B563D9-A5AF-478B-A7D2-C72D92E8423A}" presName="composite" presStyleCnt="0"/>
      <dgm:spPr/>
    </dgm:pt>
    <dgm:pt modelId="{3A8BECD6-5F8D-4F08-AF42-1991473D9F70}" type="pres">
      <dgm:prSet presAssocID="{52B563D9-A5AF-478B-A7D2-C72D92E8423A}" presName="imgShp" presStyleLbl="fgImgPlace1" presStyleIdx="1" presStyleCnt="5" custLinFactX="-5486" custLinFactNeighborX="-100000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11CAAA3D-95AD-465E-87E6-2D30AE68E4FD}" type="pres">
      <dgm:prSet presAssocID="{52B563D9-A5AF-478B-A7D2-C72D92E8423A}" presName="txShp" presStyleLbl="node1" presStyleIdx="1" presStyleCnt="5" custScaleX="130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2ED3B-DA7E-4D5F-B8C0-9C52488AE1D5}" type="pres">
      <dgm:prSet presAssocID="{D10043DF-7EE8-4BDF-9FA3-7735AAA8DDB5}" presName="spacing" presStyleCnt="0"/>
      <dgm:spPr/>
    </dgm:pt>
    <dgm:pt modelId="{6244BB1F-E75C-4D59-BB4E-B9DE1CE12525}" type="pres">
      <dgm:prSet presAssocID="{7812775C-C776-48BC-AAEE-54CB85402A11}" presName="composite" presStyleCnt="0"/>
      <dgm:spPr/>
    </dgm:pt>
    <dgm:pt modelId="{29D7E61F-8271-44F3-9478-2215DD45357E}" type="pres">
      <dgm:prSet presAssocID="{7812775C-C776-48BC-AAEE-54CB85402A11}" presName="imgShp" presStyleLbl="fgImgPlace1" presStyleIdx="2" presStyleCnt="5" custLinFactX="-5486" custLinFactNeighborX="-100000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850918A4-2BB9-47C3-B925-5026FFE6FBF2}" type="pres">
      <dgm:prSet presAssocID="{7812775C-C776-48BC-AAEE-54CB85402A11}" presName="txShp" presStyleLbl="node1" presStyleIdx="2" presStyleCnt="5" custScaleX="130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C9A38-D470-49EE-8213-8DB4CFCF9060}" type="pres">
      <dgm:prSet presAssocID="{E59C6DB1-5191-41B5-8262-F1D7E3B3ED7A}" presName="spacing" presStyleCnt="0"/>
      <dgm:spPr/>
    </dgm:pt>
    <dgm:pt modelId="{503D9446-2097-4B15-96BC-0D3FB147E076}" type="pres">
      <dgm:prSet presAssocID="{94E91342-5E8D-4823-BFE5-FAE153382BC2}" presName="composite" presStyleCnt="0"/>
      <dgm:spPr/>
    </dgm:pt>
    <dgm:pt modelId="{DE986008-E8A3-458E-A526-99AF710F1E84}" type="pres">
      <dgm:prSet presAssocID="{94E91342-5E8D-4823-BFE5-FAE153382BC2}" presName="imgShp" presStyleLbl="fgImgPlace1" presStyleIdx="3" presStyleCnt="5" custLinFactX="-5486" custLinFactNeighborX="-100000"/>
      <dgm:spPr>
        <a:blipFill>
          <a:blip xmlns:r="http://schemas.openxmlformats.org/officeDocument/2006/relationships" r:embed="rId4"/>
          <a:stretch>
            <a:fillRect/>
          </a:stretch>
        </a:blipFill>
      </dgm:spPr>
    </dgm:pt>
    <dgm:pt modelId="{BAE2A3C5-FC62-4B94-B4EC-EE3B2B30AE97}" type="pres">
      <dgm:prSet presAssocID="{94E91342-5E8D-4823-BFE5-FAE153382BC2}" presName="txShp" presStyleLbl="node1" presStyleIdx="3" presStyleCnt="5" custScaleX="130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4E126-9232-4F8E-9E21-A73543573018}" type="pres">
      <dgm:prSet presAssocID="{C7FB3885-B62C-46A0-85BF-0E6719166916}" presName="spacing" presStyleCnt="0"/>
      <dgm:spPr/>
    </dgm:pt>
    <dgm:pt modelId="{A159F2D7-0CEF-4B8C-AE42-474F05AAB3CA}" type="pres">
      <dgm:prSet presAssocID="{82CDE150-DF22-4D18-9F0E-D9FBD711C60B}" presName="composite" presStyleCnt="0"/>
      <dgm:spPr/>
    </dgm:pt>
    <dgm:pt modelId="{78D96331-9C41-4F20-B4BB-5AA7D982BFA8}" type="pres">
      <dgm:prSet presAssocID="{82CDE150-DF22-4D18-9F0E-D9FBD711C60B}" presName="imgShp" presStyleLbl="fgImgPlace1" presStyleIdx="4" presStyleCnt="5" custLinFactX="-7902" custLinFactNeighborX="-100000" custLinFactNeighborY="-292"/>
      <dgm:spPr>
        <a:blipFill>
          <a:blip xmlns:r="http://schemas.openxmlformats.org/officeDocument/2006/relationships" r:embed="rId5"/>
          <a:stretch>
            <a:fillRect/>
          </a:stretch>
        </a:blipFill>
      </dgm:spPr>
    </dgm:pt>
    <dgm:pt modelId="{7C94337F-E0E7-4760-B0EF-B969FA0F24ED}" type="pres">
      <dgm:prSet presAssocID="{82CDE150-DF22-4D18-9F0E-D9FBD711C60B}" presName="txShp" presStyleLbl="node1" presStyleIdx="4" presStyleCnt="5" custScaleX="1322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341810-BDA8-4788-80FB-0B74DBA20311}" type="presOf" srcId="{7812775C-C776-48BC-AAEE-54CB85402A11}" destId="{850918A4-2BB9-47C3-B925-5026FFE6FBF2}" srcOrd="0" destOrd="0" presId="urn:microsoft.com/office/officeart/2005/8/layout/vList3"/>
    <dgm:cxn modelId="{48F008A6-D868-4B0B-8AEF-D543F300FE09}" srcId="{2B7DD914-C342-46CA-9CE5-226E96C096D1}" destId="{82CDE150-DF22-4D18-9F0E-D9FBD711C60B}" srcOrd="4" destOrd="0" parTransId="{911AD671-29D4-4905-9E89-84F014125ED8}" sibTransId="{454D8888-A6AA-49CF-ACFB-14E408426E5F}"/>
    <dgm:cxn modelId="{62A99754-CB03-482D-96E2-3D562D6FF5D1}" srcId="{2B7DD914-C342-46CA-9CE5-226E96C096D1}" destId="{94E91342-5E8D-4823-BFE5-FAE153382BC2}" srcOrd="3" destOrd="0" parTransId="{46025CF0-4750-4C2C-91E5-C2201D545FFD}" sibTransId="{C7FB3885-B62C-46A0-85BF-0E6719166916}"/>
    <dgm:cxn modelId="{8CEF9501-598F-4524-B7B6-5586C6E39A3E}" srcId="{2B7DD914-C342-46CA-9CE5-226E96C096D1}" destId="{7812775C-C776-48BC-AAEE-54CB85402A11}" srcOrd="2" destOrd="0" parTransId="{74E3C203-6867-4A89-B4DD-A3D4D9C79DF0}" sibTransId="{E59C6DB1-5191-41B5-8262-F1D7E3B3ED7A}"/>
    <dgm:cxn modelId="{B95A59BE-6E47-47CD-893B-1C401685E3E0}" type="presOf" srcId="{94E91342-5E8D-4823-BFE5-FAE153382BC2}" destId="{BAE2A3C5-FC62-4B94-B4EC-EE3B2B30AE97}" srcOrd="0" destOrd="0" presId="urn:microsoft.com/office/officeart/2005/8/layout/vList3"/>
    <dgm:cxn modelId="{F1118F89-9F20-46A8-A52D-8A097C03AD33}" srcId="{2B7DD914-C342-46CA-9CE5-226E96C096D1}" destId="{2DD8D1AF-D4C4-44C5-9252-AF18D0B5FD2C}" srcOrd="0" destOrd="0" parTransId="{9EFF6C5F-2305-4119-B1DA-0C648F8452F2}" sibTransId="{6C3D8112-19F2-4030-99C2-B4512EFAD750}"/>
    <dgm:cxn modelId="{D1325BAC-86DB-4C26-A5FA-0F0BBF551E1D}" type="presOf" srcId="{82CDE150-DF22-4D18-9F0E-D9FBD711C60B}" destId="{7C94337F-E0E7-4760-B0EF-B969FA0F24ED}" srcOrd="0" destOrd="0" presId="urn:microsoft.com/office/officeart/2005/8/layout/vList3"/>
    <dgm:cxn modelId="{DAA55FD6-360A-4B64-B4C3-E28AF0E392E2}" srcId="{2B7DD914-C342-46CA-9CE5-226E96C096D1}" destId="{52B563D9-A5AF-478B-A7D2-C72D92E8423A}" srcOrd="1" destOrd="0" parTransId="{327FF762-AE9A-4CA6-B72C-2DEA10ED5C72}" sibTransId="{D10043DF-7EE8-4BDF-9FA3-7735AAA8DDB5}"/>
    <dgm:cxn modelId="{6B5DE95F-AFC8-45C5-A8A5-D436833F7EFC}" type="presOf" srcId="{52B563D9-A5AF-478B-A7D2-C72D92E8423A}" destId="{11CAAA3D-95AD-465E-87E6-2D30AE68E4FD}" srcOrd="0" destOrd="0" presId="urn:microsoft.com/office/officeart/2005/8/layout/vList3"/>
    <dgm:cxn modelId="{88B30B1D-6C3D-4831-A0BA-C32ABBA2A18D}" type="presOf" srcId="{2DD8D1AF-D4C4-44C5-9252-AF18D0B5FD2C}" destId="{A82C6ED3-1333-4FE5-969A-BD78971B8BE6}" srcOrd="0" destOrd="0" presId="urn:microsoft.com/office/officeart/2005/8/layout/vList3"/>
    <dgm:cxn modelId="{3B68BFF9-7AC1-44D5-AFD1-7F248A25B3C2}" type="presOf" srcId="{2B7DD914-C342-46CA-9CE5-226E96C096D1}" destId="{CDC1E905-13E1-4538-BA5D-9590587F83BE}" srcOrd="0" destOrd="0" presId="urn:microsoft.com/office/officeart/2005/8/layout/vList3"/>
    <dgm:cxn modelId="{E4958427-4C3B-4F00-9C56-B0BA70348C88}" type="presParOf" srcId="{CDC1E905-13E1-4538-BA5D-9590587F83BE}" destId="{FD040A63-7926-4928-9148-974271305936}" srcOrd="0" destOrd="0" presId="urn:microsoft.com/office/officeart/2005/8/layout/vList3"/>
    <dgm:cxn modelId="{9BDB68E9-DA95-4C79-9F9F-88753CECF829}" type="presParOf" srcId="{FD040A63-7926-4928-9148-974271305936}" destId="{59338306-5DC2-4CED-A7AD-7D384B8D236D}" srcOrd="0" destOrd="0" presId="urn:microsoft.com/office/officeart/2005/8/layout/vList3"/>
    <dgm:cxn modelId="{D7C2A78D-123E-4E45-857B-8D24C63DCFCF}" type="presParOf" srcId="{FD040A63-7926-4928-9148-974271305936}" destId="{A82C6ED3-1333-4FE5-969A-BD78971B8BE6}" srcOrd="1" destOrd="0" presId="urn:microsoft.com/office/officeart/2005/8/layout/vList3"/>
    <dgm:cxn modelId="{60716A63-9E57-4464-8FFC-AA7A9C0B9EE2}" type="presParOf" srcId="{CDC1E905-13E1-4538-BA5D-9590587F83BE}" destId="{E229CB5E-98B4-46F5-B4FF-C4386EB24B20}" srcOrd="1" destOrd="0" presId="urn:microsoft.com/office/officeart/2005/8/layout/vList3"/>
    <dgm:cxn modelId="{E69A077D-BD8F-476B-8C61-D31886399FBB}" type="presParOf" srcId="{CDC1E905-13E1-4538-BA5D-9590587F83BE}" destId="{A25E5D0A-75BD-430C-88E6-445030907E5D}" srcOrd="2" destOrd="0" presId="urn:microsoft.com/office/officeart/2005/8/layout/vList3"/>
    <dgm:cxn modelId="{8F2DA263-4C62-4C41-9BAA-536C17679B6A}" type="presParOf" srcId="{A25E5D0A-75BD-430C-88E6-445030907E5D}" destId="{3A8BECD6-5F8D-4F08-AF42-1991473D9F70}" srcOrd="0" destOrd="0" presId="urn:microsoft.com/office/officeart/2005/8/layout/vList3"/>
    <dgm:cxn modelId="{328E783F-B0B6-4905-926F-725FBFCCD06E}" type="presParOf" srcId="{A25E5D0A-75BD-430C-88E6-445030907E5D}" destId="{11CAAA3D-95AD-465E-87E6-2D30AE68E4FD}" srcOrd="1" destOrd="0" presId="urn:microsoft.com/office/officeart/2005/8/layout/vList3"/>
    <dgm:cxn modelId="{E9BEB1CB-E163-484F-903F-FA3D8C16C6A4}" type="presParOf" srcId="{CDC1E905-13E1-4538-BA5D-9590587F83BE}" destId="{64F2ED3B-DA7E-4D5F-B8C0-9C52488AE1D5}" srcOrd="3" destOrd="0" presId="urn:microsoft.com/office/officeart/2005/8/layout/vList3"/>
    <dgm:cxn modelId="{7BF21E28-FC4B-4FA7-A312-312451C11EA5}" type="presParOf" srcId="{CDC1E905-13E1-4538-BA5D-9590587F83BE}" destId="{6244BB1F-E75C-4D59-BB4E-B9DE1CE12525}" srcOrd="4" destOrd="0" presId="urn:microsoft.com/office/officeart/2005/8/layout/vList3"/>
    <dgm:cxn modelId="{A4E8CD21-0A9C-43D1-A3E7-59997083911B}" type="presParOf" srcId="{6244BB1F-E75C-4D59-BB4E-B9DE1CE12525}" destId="{29D7E61F-8271-44F3-9478-2215DD45357E}" srcOrd="0" destOrd="0" presId="urn:microsoft.com/office/officeart/2005/8/layout/vList3"/>
    <dgm:cxn modelId="{EE02340E-1DBD-4FE0-8127-B3C942E867C8}" type="presParOf" srcId="{6244BB1F-E75C-4D59-BB4E-B9DE1CE12525}" destId="{850918A4-2BB9-47C3-B925-5026FFE6FBF2}" srcOrd="1" destOrd="0" presId="urn:microsoft.com/office/officeart/2005/8/layout/vList3"/>
    <dgm:cxn modelId="{5418D213-9545-4E3C-9686-F3AC9C3717FC}" type="presParOf" srcId="{CDC1E905-13E1-4538-BA5D-9590587F83BE}" destId="{952C9A38-D470-49EE-8213-8DB4CFCF9060}" srcOrd="5" destOrd="0" presId="urn:microsoft.com/office/officeart/2005/8/layout/vList3"/>
    <dgm:cxn modelId="{D726B3F9-59BD-4CA6-9F5B-515BC265A6FD}" type="presParOf" srcId="{CDC1E905-13E1-4538-BA5D-9590587F83BE}" destId="{503D9446-2097-4B15-96BC-0D3FB147E076}" srcOrd="6" destOrd="0" presId="urn:microsoft.com/office/officeart/2005/8/layout/vList3"/>
    <dgm:cxn modelId="{EE1D37AE-7DCC-4B30-8314-05C1151E62DE}" type="presParOf" srcId="{503D9446-2097-4B15-96BC-0D3FB147E076}" destId="{DE986008-E8A3-458E-A526-99AF710F1E84}" srcOrd="0" destOrd="0" presId="urn:microsoft.com/office/officeart/2005/8/layout/vList3"/>
    <dgm:cxn modelId="{30C0AED5-80A3-4580-AA77-ACD484D6E232}" type="presParOf" srcId="{503D9446-2097-4B15-96BC-0D3FB147E076}" destId="{BAE2A3C5-FC62-4B94-B4EC-EE3B2B30AE97}" srcOrd="1" destOrd="0" presId="urn:microsoft.com/office/officeart/2005/8/layout/vList3"/>
    <dgm:cxn modelId="{2AECC296-FA6C-4C57-926C-2A5E4E782380}" type="presParOf" srcId="{CDC1E905-13E1-4538-BA5D-9590587F83BE}" destId="{FE74E126-9232-4F8E-9E21-A73543573018}" srcOrd="7" destOrd="0" presId="urn:microsoft.com/office/officeart/2005/8/layout/vList3"/>
    <dgm:cxn modelId="{CBA8070A-F42C-4339-A988-8AA8F0ADF773}" type="presParOf" srcId="{CDC1E905-13E1-4538-BA5D-9590587F83BE}" destId="{A159F2D7-0CEF-4B8C-AE42-474F05AAB3CA}" srcOrd="8" destOrd="0" presId="urn:microsoft.com/office/officeart/2005/8/layout/vList3"/>
    <dgm:cxn modelId="{50420FBD-22CB-453C-AE10-E5318DD6E0CB}" type="presParOf" srcId="{A159F2D7-0CEF-4B8C-AE42-474F05AAB3CA}" destId="{78D96331-9C41-4F20-B4BB-5AA7D982BFA8}" srcOrd="0" destOrd="0" presId="urn:microsoft.com/office/officeart/2005/8/layout/vList3"/>
    <dgm:cxn modelId="{87E39052-6648-4A19-A759-DF08B93F39FE}" type="presParOf" srcId="{A159F2D7-0CEF-4B8C-AE42-474F05AAB3CA}" destId="{7C94337F-E0E7-4760-B0EF-B969FA0F24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C6ED3-1333-4FE5-969A-BD78971B8BE6}">
      <dsp:nvSpPr>
        <dsp:cNvPr id="0" name=""/>
        <dsp:cNvSpPr/>
      </dsp:nvSpPr>
      <dsp:spPr>
        <a:xfrm rot="10800000">
          <a:off x="571258" y="3606"/>
          <a:ext cx="7696683" cy="75618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3458" tIns="110490" rIns="206248" bIns="110490" numCol="1" spcCol="1270" anchor="ctr" anchorCtr="0">
          <a:noAutofit/>
        </a:bodyPr>
        <a:lstStyle/>
        <a:p>
          <a:pPr marL="34290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1. GIỚI THIỆU &amp; TÓM LƯỢC</a:t>
          </a:r>
        </a:p>
      </dsp:txBody>
      <dsp:txXfrm rot="10800000">
        <a:off x="760305" y="3606"/>
        <a:ext cx="7507636" cy="756187"/>
      </dsp:txXfrm>
    </dsp:sp>
    <dsp:sp modelId="{59338306-5DC2-4CED-A7AD-7D384B8D236D}">
      <dsp:nvSpPr>
        <dsp:cNvPr id="0" name=""/>
        <dsp:cNvSpPr/>
      </dsp:nvSpPr>
      <dsp:spPr>
        <a:xfrm>
          <a:off x="304800" y="3606"/>
          <a:ext cx="756187" cy="756187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1CAAA3D-95AD-465E-87E6-2D30AE68E4FD}">
      <dsp:nvSpPr>
        <dsp:cNvPr id="0" name=""/>
        <dsp:cNvSpPr/>
      </dsp:nvSpPr>
      <dsp:spPr>
        <a:xfrm rot="10800000">
          <a:off x="571258" y="985522"/>
          <a:ext cx="7696683" cy="75618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3458" tIns="110490" rIns="206248" bIns="110490" numCol="1" spcCol="1270" anchor="ctr" anchorCtr="0">
          <a:noAutofit/>
        </a:bodyPr>
        <a:lstStyle/>
        <a:p>
          <a:pPr marL="40640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2. MÔ TẢ &amp; PHÂN TÍCH</a:t>
          </a:r>
          <a:endParaRPr lang="en-US" sz="2900" kern="1200"/>
        </a:p>
      </dsp:txBody>
      <dsp:txXfrm rot="10800000">
        <a:off x="760305" y="985522"/>
        <a:ext cx="7507636" cy="756187"/>
      </dsp:txXfrm>
    </dsp:sp>
    <dsp:sp modelId="{3A8BECD6-5F8D-4F08-AF42-1991473D9F70}">
      <dsp:nvSpPr>
        <dsp:cNvPr id="0" name=""/>
        <dsp:cNvSpPr/>
      </dsp:nvSpPr>
      <dsp:spPr>
        <a:xfrm>
          <a:off x="304800" y="985522"/>
          <a:ext cx="756187" cy="756187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50918A4-2BB9-47C3-B925-5026FFE6FBF2}">
      <dsp:nvSpPr>
        <dsp:cNvPr id="0" name=""/>
        <dsp:cNvSpPr/>
      </dsp:nvSpPr>
      <dsp:spPr>
        <a:xfrm rot="10800000">
          <a:off x="571258" y="1967437"/>
          <a:ext cx="7696683" cy="75618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3458" tIns="110490" rIns="206248" bIns="110490" numCol="1" spcCol="1270" anchor="ctr" anchorCtr="0">
          <a:noAutofit/>
        </a:bodyPr>
        <a:lstStyle/>
        <a:p>
          <a:pPr marL="34290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3. THIẾT KẾ &amp; CÀI ĐẶT</a:t>
          </a:r>
          <a:endParaRPr lang="en-US" sz="2900" kern="1200"/>
        </a:p>
      </dsp:txBody>
      <dsp:txXfrm rot="10800000">
        <a:off x="760305" y="1967437"/>
        <a:ext cx="7507636" cy="756187"/>
      </dsp:txXfrm>
    </dsp:sp>
    <dsp:sp modelId="{29D7E61F-8271-44F3-9478-2215DD45357E}">
      <dsp:nvSpPr>
        <dsp:cNvPr id="0" name=""/>
        <dsp:cNvSpPr/>
      </dsp:nvSpPr>
      <dsp:spPr>
        <a:xfrm>
          <a:off x="304800" y="1967437"/>
          <a:ext cx="756187" cy="756187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E2A3C5-FC62-4B94-B4EC-EE3B2B30AE97}">
      <dsp:nvSpPr>
        <dsp:cNvPr id="0" name=""/>
        <dsp:cNvSpPr/>
      </dsp:nvSpPr>
      <dsp:spPr>
        <a:xfrm rot="10800000">
          <a:off x="571258" y="2949352"/>
          <a:ext cx="7696683" cy="75618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3458" tIns="106680" rIns="199136" bIns="106680" numCol="1" spcCol="1270" anchor="ctr" anchorCtr="0">
          <a:noAutofit/>
        </a:bodyPr>
        <a:lstStyle/>
        <a:p>
          <a:pPr marL="34290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4. KẾT LUẬN &amp; HƯỚNG PHÁT TRIỂN</a:t>
          </a:r>
          <a:endParaRPr lang="en-US" sz="2800" kern="1200"/>
        </a:p>
      </dsp:txBody>
      <dsp:txXfrm rot="10800000">
        <a:off x="760305" y="2949352"/>
        <a:ext cx="7507636" cy="756187"/>
      </dsp:txXfrm>
    </dsp:sp>
    <dsp:sp modelId="{DE986008-E8A3-458E-A526-99AF710F1E84}">
      <dsp:nvSpPr>
        <dsp:cNvPr id="0" name=""/>
        <dsp:cNvSpPr/>
      </dsp:nvSpPr>
      <dsp:spPr>
        <a:xfrm>
          <a:off x="304800" y="2949352"/>
          <a:ext cx="756187" cy="756187"/>
        </a:xfrm>
        <a:prstGeom prst="ellipse">
          <a:avLst/>
        </a:prstGeom>
        <a:blipFill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C94337F-E0E7-4760-B0EF-B969FA0F24ED}">
      <dsp:nvSpPr>
        <dsp:cNvPr id="0" name=""/>
        <dsp:cNvSpPr/>
      </dsp:nvSpPr>
      <dsp:spPr>
        <a:xfrm rot="10800000">
          <a:off x="533403" y="3931267"/>
          <a:ext cx="7772392" cy="75618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3458" tIns="106680" rIns="199136" bIns="106680" numCol="1" spcCol="1270" anchor="ctr" anchorCtr="0">
          <a:noAutofit/>
        </a:bodyPr>
        <a:lstStyle/>
        <a:p>
          <a:pPr marL="40640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5. DEMO ỨNG DỤNG</a:t>
          </a:r>
          <a:endParaRPr lang="en-US" sz="2800" kern="1200"/>
        </a:p>
      </dsp:txBody>
      <dsp:txXfrm rot="10800000">
        <a:off x="722450" y="3931267"/>
        <a:ext cx="7583345" cy="756187"/>
      </dsp:txXfrm>
    </dsp:sp>
    <dsp:sp modelId="{78D96331-9C41-4F20-B4BB-5AA7D982BFA8}">
      <dsp:nvSpPr>
        <dsp:cNvPr id="0" name=""/>
        <dsp:cNvSpPr/>
      </dsp:nvSpPr>
      <dsp:spPr>
        <a:xfrm>
          <a:off x="286530" y="3929059"/>
          <a:ext cx="756187" cy="756187"/>
        </a:xfrm>
        <a:prstGeom prst="ellipse">
          <a:avLst/>
        </a:prstGeom>
        <a:blipFill>
          <a:blip xmlns:r="http://schemas.openxmlformats.org/officeDocument/2006/relationships" r:embed="rId5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CA838-B076-49B6-8C57-1868AB3C3FE2}" type="datetimeFigureOut">
              <a:rPr lang="en-US" smtClean="0"/>
              <a:t>2018-12-11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F0EFB-114F-4B7B-B173-0ED82A763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My note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0EFB-114F-4B7B-B173-0ED82A763C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0EFB-114F-4B7B-B173-0ED82A763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bậc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sỹ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nhánh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“QLCTTHLVTN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bậc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THS”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góp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đẩy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0EFB-114F-4B7B-B173-0ED82A763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bậc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sỹ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nhánh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“QLCTTHLVTN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bậc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THS”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góp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đẩy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0EFB-114F-4B7B-B173-0ED82A763C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5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bậc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sỹ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nhánh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“QLCTTHLVTN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bậc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THS”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góp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đẩy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0EFB-114F-4B7B-B173-0ED82A763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2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9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xmlns="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xmlns="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xmlns="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42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9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9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9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762004"/>
            <a:ext cx="7772400" cy="1470025"/>
          </a:xfrm>
        </p:spPr>
        <p:txBody>
          <a:bodyPr/>
          <a:lstStyle/>
          <a:p>
            <a:pPr algn="ctr"/>
            <a:r>
              <a:rPr lang="vi-VN" altLang="en-US" smtClean="0"/>
              <a:t>BÁO CÁO LUẬN VĂN TỐT NGHIỆP</a:t>
            </a: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2207280"/>
            <a:ext cx="7772400" cy="1752600"/>
          </a:xfrm>
        </p:spPr>
        <p:txBody>
          <a:bodyPr/>
          <a:lstStyle/>
          <a:p>
            <a:r>
              <a:rPr lang="vi-VN" altLang="en-US" sz="2800"/>
              <a:t>ĐỀ TÀI</a:t>
            </a:r>
          </a:p>
          <a:p>
            <a:r>
              <a:rPr lang="vi-VN" altLang="en-US" sz="3200" b="1"/>
              <a:t>QUẢN LÝ CÔNG TÁC THỰC HIỆN LUẬN VĂN TỐT NGHIỆP BẬC THẠC SỸ</a:t>
            </a:r>
            <a:endParaRPr lang="en-US" altLang="en-US" sz="3200" b="1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6E01181-FA81-4C6D-9E62-C7D65FDA8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4" y="4849678"/>
            <a:ext cx="4343399" cy="18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 sz="2000" b="1" err="1"/>
              <a:t>Sinh</a:t>
            </a:r>
            <a:r>
              <a:rPr lang="en-US" altLang="en-US" sz="2000" b="1"/>
              <a:t> </a:t>
            </a:r>
            <a:r>
              <a:rPr lang="en-US" altLang="en-US" sz="2000" b="1" err="1"/>
              <a:t>viên</a:t>
            </a:r>
            <a:r>
              <a:rPr lang="en-US" altLang="en-US" sz="2000" b="1"/>
              <a:t> </a:t>
            </a:r>
            <a:r>
              <a:rPr lang="en-US" altLang="en-US" sz="2000" b="1" err="1"/>
              <a:t>thực</a:t>
            </a:r>
            <a:r>
              <a:rPr lang="en-US" altLang="en-US" sz="2000" b="1"/>
              <a:t> </a:t>
            </a:r>
            <a:r>
              <a:rPr lang="en-US" altLang="en-US" sz="2000" b="1" err="1"/>
              <a:t>hiện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err="1"/>
              <a:t>Nguyễn</a:t>
            </a:r>
            <a:r>
              <a:rPr lang="en-US" altLang="en-US" sz="2000"/>
              <a:t> </a:t>
            </a:r>
            <a:r>
              <a:rPr lang="en-US" altLang="en-US" sz="2000" err="1"/>
              <a:t>Hoàng</a:t>
            </a:r>
            <a:r>
              <a:rPr lang="en-US" altLang="en-US" sz="2000"/>
              <a:t> </a:t>
            </a:r>
            <a:r>
              <a:rPr lang="en-US" altLang="en-US" sz="2000" err="1"/>
              <a:t>Giang</a:t>
            </a:r>
            <a:r>
              <a:rPr lang="en-US" altLang="en-US" sz="2000"/>
              <a:t> (B1411320)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3400" y="4114800"/>
            <a:ext cx="457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spcBef>
                <a:spcPct val="20000"/>
              </a:spcBef>
            </a:pPr>
            <a:r>
              <a:rPr lang="en-US" altLang="en-US" sz="2000" b="1">
                <a:solidFill>
                  <a:srgbClr val="000066"/>
                </a:solidFill>
                <a:latin typeface="+mn-lt"/>
              </a:rPr>
              <a:t>GIẢNG VIÊN HƯỚNG DẪN</a:t>
            </a:r>
            <a:br>
              <a:rPr lang="en-US" altLang="en-US" sz="2000" b="1">
                <a:solidFill>
                  <a:srgbClr val="000066"/>
                </a:solidFill>
                <a:latin typeface="+mn-lt"/>
              </a:rPr>
            </a:br>
            <a:r>
              <a:rPr lang="vi-VN" altLang="en-US" sz="2000">
                <a:solidFill>
                  <a:srgbClr val="000066"/>
                </a:solidFill>
                <a:latin typeface="+mn-lt"/>
              </a:rPr>
              <a:t>TS. Trương Quốc Định</a:t>
            </a:r>
            <a:endParaRPr lang="en-US" altLang="en-US" sz="200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BÁO CÁO 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051448"/>
              </p:ext>
            </p:extLst>
          </p:nvPr>
        </p:nvGraphicFramePr>
        <p:xfrm>
          <a:off x="304800" y="1633538"/>
          <a:ext cx="8839200" cy="4691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05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1. GIỚI THIỆU VÀ TÓM LƯỢC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err="1" smtClean="0"/>
              <a:t>Hệ</a:t>
            </a:r>
            <a:r>
              <a:rPr lang="en-US" altLang="en-US" smtClean="0"/>
              <a:t> </a:t>
            </a:r>
            <a:r>
              <a:rPr lang="en-US" altLang="en-US" err="1" smtClean="0"/>
              <a:t>thống</a:t>
            </a:r>
            <a:r>
              <a:rPr lang="en-US" altLang="en-US"/>
              <a:t> </a:t>
            </a:r>
            <a:r>
              <a:rPr lang="en-US" altLang="en-US" smtClean="0"/>
              <a:t>“</a:t>
            </a:r>
            <a:r>
              <a:rPr lang="en-US" altLang="en-US" err="1" smtClean="0"/>
              <a:t>Quản</a:t>
            </a:r>
            <a:r>
              <a:rPr lang="en-US" altLang="en-US" smtClean="0"/>
              <a:t> </a:t>
            </a:r>
            <a:r>
              <a:rPr lang="en-US" altLang="en-US" err="1" smtClean="0"/>
              <a:t>lý</a:t>
            </a:r>
            <a:r>
              <a:rPr lang="en-US" altLang="en-US" smtClean="0"/>
              <a:t> </a:t>
            </a:r>
            <a:r>
              <a:rPr lang="en-US" altLang="en-US" err="1" smtClean="0"/>
              <a:t>công</a:t>
            </a:r>
            <a:r>
              <a:rPr lang="en-US" altLang="en-US" smtClean="0"/>
              <a:t> </a:t>
            </a:r>
            <a:r>
              <a:rPr lang="en-US" altLang="en-US" err="1" smtClean="0"/>
              <a:t>tác</a:t>
            </a:r>
            <a:r>
              <a:rPr lang="en-US" altLang="en-US" smtClean="0"/>
              <a:t> </a:t>
            </a:r>
            <a:r>
              <a:rPr lang="en-US" altLang="en-US" err="1" smtClean="0"/>
              <a:t>thực</a:t>
            </a:r>
            <a:r>
              <a:rPr lang="en-US" altLang="en-US" smtClean="0"/>
              <a:t> </a:t>
            </a:r>
            <a:r>
              <a:rPr lang="en-US" altLang="en-US" err="1" smtClean="0"/>
              <a:t>hiện</a:t>
            </a:r>
            <a:r>
              <a:rPr lang="en-US" altLang="en-US" smtClean="0"/>
              <a:t> </a:t>
            </a:r>
            <a:r>
              <a:rPr lang="en-US" altLang="en-US" err="1" smtClean="0"/>
              <a:t>luận</a:t>
            </a:r>
            <a:r>
              <a:rPr lang="en-US" altLang="en-US" smtClean="0"/>
              <a:t> </a:t>
            </a:r>
            <a:r>
              <a:rPr lang="en-US" altLang="en-US" err="1" smtClean="0"/>
              <a:t>văn</a:t>
            </a:r>
            <a:r>
              <a:rPr lang="en-US" altLang="en-US" smtClean="0"/>
              <a:t> </a:t>
            </a:r>
            <a:r>
              <a:rPr lang="en-US" altLang="en-US" err="1" smtClean="0"/>
              <a:t>tốt</a:t>
            </a:r>
            <a:r>
              <a:rPr lang="en-US" altLang="en-US" smtClean="0"/>
              <a:t> </a:t>
            </a:r>
            <a:r>
              <a:rPr lang="en-US" altLang="en-US" err="1" smtClean="0"/>
              <a:t>nghiệp</a:t>
            </a:r>
            <a:r>
              <a:rPr lang="en-US" altLang="en-US" smtClean="0"/>
              <a:t> </a:t>
            </a:r>
            <a:r>
              <a:rPr lang="en-US" altLang="en-US" err="1" smtClean="0"/>
              <a:t>bậc</a:t>
            </a:r>
            <a:r>
              <a:rPr lang="en-US" altLang="en-US" smtClean="0"/>
              <a:t> </a:t>
            </a:r>
            <a:r>
              <a:rPr lang="en-US" altLang="en-US" err="1" smtClean="0"/>
              <a:t>thạc</a:t>
            </a:r>
            <a:r>
              <a:rPr lang="en-US" altLang="en-US" smtClean="0"/>
              <a:t> </a:t>
            </a:r>
            <a:r>
              <a:rPr lang="en-US" altLang="en-US" err="1" smtClean="0"/>
              <a:t>sỹ</a:t>
            </a:r>
            <a:r>
              <a:rPr lang="en-US" altLang="en-US" smtClean="0"/>
              <a:t>” </a:t>
            </a:r>
            <a:br>
              <a:rPr lang="en-US" altLang="en-US" smtClean="0"/>
            </a:br>
            <a:r>
              <a:rPr lang="en-US" altLang="en-US" smtClean="0"/>
              <a:t>(HTQQLCTTHLVTN </a:t>
            </a:r>
            <a:r>
              <a:rPr lang="en-US" altLang="en-US" err="1" smtClean="0"/>
              <a:t>bậc</a:t>
            </a:r>
            <a:r>
              <a:rPr lang="en-US" altLang="en-US" smtClean="0"/>
              <a:t> THS)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1. GIỚI THIỆU VÀ TÓM LƯỢC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Công nghệ sử dụng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1. GIỚI THIỆU VÀ TÓM LƯỢC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Phụ trợ trong quá trình làm project</a:t>
            </a:r>
          </a:p>
          <a:p>
            <a:pPr lvl="1"/>
            <a:r>
              <a:rPr lang="en-US" smtClean="0"/>
              <a:t>Tài liệu</a:t>
            </a:r>
          </a:p>
          <a:p>
            <a:pPr lvl="1"/>
            <a:r>
              <a:rPr lang="en-US" smtClean="0"/>
              <a:t>Phần mềm:</a:t>
            </a:r>
            <a:br>
              <a:rPr lang="en-US" smtClean="0"/>
            </a:br>
            <a:r>
              <a:rPr lang="en-US" smtClean="0"/>
              <a:t>GitHub, Visual,,…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599</Words>
  <Application>Microsoft Office PowerPoint</Application>
  <PresentationFormat>On-screen Show (4:3)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BÁO CÁO LUẬN VĂN TỐT NGHIỆP</vt:lpstr>
      <vt:lpstr>NỘI DUNG BÁO CÁO </vt:lpstr>
      <vt:lpstr>1. GIỚI THIỆU VÀ TÓM LƯỢC</vt:lpstr>
      <vt:lpstr>1. GIỚI THIỆU VÀ TÓM LƯỢC</vt:lpstr>
      <vt:lpstr>1. GIỚI THIỆU VÀ TÓM LƯỢC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Jimmy</cp:lastModifiedBy>
  <cp:revision>95</cp:revision>
  <dcterms:created xsi:type="dcterms:W3CDTF">2008-08-06T06:37:20Z</dcterms:created>
  <dcterms:modified xsi:type="dcterms:W3CDTF">2018-12-11T05:04:06Z</dcterms:modified>
</cp:coreProperties>
</file>