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66" r:id="rId3"/>
    <p:sldId id="260" r:id="rId4"/>
    <p:sldId id="259" r:id="rId5"/>
    <p:sldId id="261" r:id="rId6"/>
    <p:sldId id="262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8702F-0587-47EE-8212-C8269D2F657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264D05-D7CE-496B-B576-67243A2376E9}">
      <dgm:prSet phldrT="[Text]" custT="1"/>
      <dgm:spPr/>
      <dgm:t>
        <a:bodyPr/>
        <a:lstStyle/>
        <a:p>
          <a:pPr algn="l"/>
          <a:r>
            <a:rPr lang="en-US" sz="1600" b="1" dirty="0"/>
            <a:t>K Nearest Neighbors</a:t>
          </a:r>
        </a:p>
      </dgm:t>
    </dgm:pt>
    <dgm:pt modelId="{0A586DFD-00B4-49D3-812E-FCC89558A164}" type="parTrans" cxnId="{C7D1999D-7AD9-48B4-8729-4E36934B54BB}">
      <dgm:prSet/>
      <dgm:spPr/>
      <dgm:t>
        <a:bodyPr/>
        <a:lstStyle/>
        <a:p>
          <a:endParaRPr lang="en-US"/>
        </a:p>
      </dgm:t>
    </dgm:pt>
    <dgm:pt modelId="{654EE13A-D362-47EE-937D-04F08DEAB322}" type="sibTrans" cxnId="{C7D1999D-7AD9-48B4-8729-4E36934B54BB}">
      <dgm:prSet/>
      <dgm:spPr/>
      <dgm:t>
        <a:bodyPr/>
        <a:lstStyle/>
        <a:p>
          <a:endParaRPr lang="en-US"/>
        </a:p>
      </dgm:t>
    </dgm:pt>
    <dgm:pt modelId="{31A86BDE-F970-4E32-B17C-23D6A19DB97E}">
      <dgm:prSet phldrT="[Text]" custT="1"/>
      <dgm:spPr/>
      <dgm:t>
        <a:bodyPr/>
        <a:lstStyle/>
        <a:p>
          <a:pPr algn="l"/>
          <a:r>
            <a:rPr lang="en-US" sz="1600" b="1" dirty="0"/>
            <a:t>  Logistic Regression</a:t>
          </a:r>
        </a:p>
      </dgm:t>
    </dgm:pt>
    <dgm:pt modelId="{C38B0F80-656C-46C3-BC9F-3BB3493056CF}" type="parTrans" cxnId="{FBD264E2-768F-4F08-B72D-5CFDB58CC4EA}">
      <dgm:prSet/>
      <dgm:spPr/>
      <dgm:t>
        <a:bodyPr/>
        <a:lstStyle/>
        <a:p>
          <a:endParaRPr lang="en-US"/>
        </a:p>
      </dgm:t>
    </dgm:pt>
    <dgm:pt modelId="{40616499-28C8-4F01-8B74-A3FFFAB0C47B}" type="sibTrans" cxnId="{FBD264E2-768F-4F08-B72D-5CFDB58CC4EA}">
      <dgm:prSet/>
      <dgm:spPr/>
      <dgm:t>
        <a:bodyPr/>
        <a:lstStyle/>
        <a:p>
          <a:endParaRPr lang="en-US"/>
        </a:p>
      </dgm:t>
    </dgm:pt>
    <dgm:pt modelId="{60E2B3D7-89D9-4CBE-82B1-42FE476D2B3B}">
      <dgm:prSet phldrT="[Text]" custT="1"/>
      <dgm:spPr/>
      <dgm:t>
        <a:bodyPr/>
        <a:lstStyle/>
        <a:p>
          <a:pPr algn="l"/>
          <a:r>
            <a:rPr lang="en-US" sz="1600" b="1" dirty="0"/>
            <a:t>   Decision Tree</a:t>
          </a:r>
        </a:p>
      </dgm:t>
    </dgm:pt>
    <dgm:pt modelId="{D7EDE01F-C6EE-4F46-A63C-2467A66597F8}" type="parTrans" cxnId="{26D9E12C-1897-436C-A1AC-9FE17D80EA33}">
      <dgm:prSet/>
      <dgm:spPr/>
      <dgm:t>
        <a:bodyPr/>
        <a:lstStyle/>
        <a:p>
          <a:endParaRPr lang="en-US"/>
        </a:p>
      </dgm:t>
    </dgm:pt>
    <dgm:pt modelId="{1720B066-197B-4692-A76E-18E051C002CD}" type="sibTrans" cxnId="{26D9E12C-1897-436C-A1AC-9FE17D80EA33}">
      <dgm:prSet/>
      <dgm:spPr/>
      <dgm:t>
        <a:bodyPr/>
        <a:lstStyle/>
        <a:p>
          <a:endParaRPr lang="en-US"/>
        </a:p>
      </dgm:t>
    </dgm:pt>
    <dgm:pt modelId="{7DA73CB9-21BB-436A-A810-F208160CC414}">
      <dgm:prSet custT="1"/>
      <dgm:spPr/>
      <dgm:t>
        <a:bodyPr/>
        <a:lstStyle/>
        <a:p>
          <a:pPr algn="l"/>
          <a:r>
            <a:rPr lang="en-US" sz="1600" b="1" dirty="0"/>
            <a:t>   Random Forest</a:t>
          </a:r>
        </a:p>
      </dgm:t>
    </dgm:pt>
    <dgm:pt modelId="{2D73231E-EB31-4960-9553-15A42834F1CB}" type="parTrans" cxnId="{AEDB6DB4-16C8-4592-848D-E333747ECDAF}">
      <dgm:prSet/>
      <dgm:spPr/>
      <dgm:t>
        <a:bodyPr/>
        <a:lstStyle/>
        <a:p>
          <a:endParaRPr lang="en-US"/>
        </a:p>
      </dgm:t>
    </dgm:pt>
    <dgm:pt modelId="{AACBE2F6-3513-483D-AE7C-D831D64783C9}" type="sibTrans" cxnId="{AEDB6DB4-16C8-4592-848D-E333747ECDAF}">
      <dgm:prSet/>
      <dgm:spPr/>
      <dgm:t>
        <a:bodyPr/>
        <a:lstStyle/>
        <a:p>
          <a:endParaRPr lang="en-US"/>
        </a:p>
      </dgm:t>
    </dgm:pt>
    <dgm:pt modelId="{25E5796D-29EB-46EC-B155-7A3906A2F190}">
      <dgm:prSet custT="1"/>
      <dgm:spPr/>
      <dgm:t>
        <a:bodyPr/>
        <a:lstStyle/>
        <a:p>
          <a:pPr algn="l"/>
          <a:r>
            <a:rPr lang="en-US" sz="1600" b="1" dirty="0"/>
            <a:t> Support Vector Machine</a:t>
          </a:r>
        </a:p>
      </dgm:t>
    </dgm:pt>
    <dgm:pt modelId="{60C79BEC-B51E-44CA-ABE6-B7FB53EB64F7}" type="parTrans" cxnId="{D53C677B-2120-4763-AA34-96A7D39712A8}">
      <dgm:prSet/>
      <dgm:spPr/>
      <dgm:t>
        <a:bodyPr/>
        <a:lstStyle/>
        <a:p>
          <a:endParaRPr lang="en-US"/>
        </a:p>
      </dgm:t>
    </dgm:pt>
    <dgm:pt modelId="{9000FA23-A5B9-4C59-BB6F-7C4FB11505CC}" type="sibTrans" cxnId="{D53C677B-2120-4763-AA34-96A7D39712A8}">
      <dgm:prSet/>
      <dgm:spPr/>
      <dgm:t>
        <a:bodyPr/>
        <a:lstStyle/>
        <a:p>
          <a:endParaRPr lang="en-US"/>
        </a:p>
      </dgm:t>
    </dgm:pt>
    <dgm:pt modelId="{4DD8581E-9740-4918-8C80-F3E3379428E2}">
      <dgm:prSet custT="1"/>
      <dgm:spPr/>
      <dgm:t>
        <a:bodyPr/>
        <a:lstStyle/>
        <a:p>
          <a:pPr algn="l"/>
          <a:r>
            <a:rPr lang="en-US" sz="1600" b="1" dirty="0" err="1"/>
            <a:t>XGBoost</a:t>
          </a:r>
          <a:endParaRPr lang="en-US" sz="1600" b="1" dirty="0"/>
        </a:p>
      </dgm:t>
    </dgm:pt>
    <dgm:pt modelId="{D3B1F7F7-2F99-42C4-A835-8274D2194A92}" type="parTrans" cxnId="{E5EA51B2-C0C4-4D7C-848E-8B7579849E00}">
      <dgm:prSet/>
      <dgm:spPr/>
      <dgm:t>
        <a:bodyPr/>
        <a:lstStyle/>
        <a:p>
          <a:endParaRPr lang="en-US"/>
        </a:p>
      </dgm:t>
    </dgm:pt>
    <dgm:pt modelId="{5A7CA049-7035-4EFB-8850-B0F0FCE0BDB8}" type="sibTrans" cxnId="{E5EA51B2-C0C4-4D7C-848E-8B7579849E00}">
      <dgm:prSet/>
      <dgm:spPr/>
      <dgm:t>
        <a:bodyPr/>
        <a:lstStyle/>
        <a:p>
          <a:endParaRPr lang="en-US"/>
        </a:p>
      </dgm:t>
    </dgm:pt>
    <dgm:pt modelId="{3B055048-692B-4F94-AE8C-FE7D881E0E9E}" type="pres">
      <dgm:prSet presAssocID="{C7D8702F-0587-47EE-8212-C8269D2F657E}" presName="Name0" presStyleCnt="0">
        <dgm:presLayoutVars>
          <dgm:chMax val="7"/>
          <dgm:chPref val="7"/>
          <dgm:dir/>
        </dgm:presLayoutVars>
      </dgm:prSet>
      <dgm:spPr/>
    </dgm:pt>
    <dgm:pt modelId="{FCE3BC84-3C94-4E84-98F0-D7557D07C660}" type="pres">
      <dgm:prSet presAssocID="{C7D8702F-0587-47EE-8212-C8269D2F657E}" presName="Name1" presStyleCnt="0"/>
      <dgm:spPr/>
    </dgm:pt>
    <dgm:pt modelId="{EDFBF000-4F0C-4DA0-881C-082BFC5AA892}" type="pres">
      <dgm:prSet presAssocID="{C7D8702F-0587-47EE-8212-C8269D2F657E}" presName="cycle" presStyleCnt="0"/>
      <dgm:spPr/>
    </dgm:pt>
    <dgm:pt modelId="{80AC325D-6523-489A-B121-B213947DA7A8}" type="pres">
      <dgm:prSet presAssocID="{C7D8702F-0587-47EE-8212-C8269D2F657E}" presName="srcNode" presStyleLbl="node1" presStyleIdx="0" presStyleCnt="6"/>
      <dgm:spPr/>
    </dgm:pt>
    <dgm:pt modelId="{CC95DF9B-DC54-432D-B602-FF451373507F}" type="pres">
      <dgm:prSet presAssocID="{C7D8702F-0587-47EE-8212-C8269D2F657E}" presName="conn" presStyleLbl="parChTrans1D2" presStyleIdx="0" presStyleCnt="1"/>
      <dgm:spPr/>
    </dgm:pt>
    <dgm:pt modelId="{0E3310F9-77AC-42FB-B55C-135F36C8288B}" type="pres">
      <dgm:prSet presAssocID="{C7D8702F-0587-47EE-8212-C8269D2F657E}" presName="extraNode" presStyleLbl="node1" presStyleIdx="0" presStyleCnt="6"/>
      <dgm:spPr/>
    </dgm:pt>
    <dgm:pt modelId="{D0D038DD-933C-482B-AAB2-053E99643375}" type="pres">
      <dgm:prSet presAssocID="{C7D8702F-0587-47EE-8212-C8269D2F657E}" presName="dstNode" presStyleLbl="node1" presStyleIdx="0" presStyleCnt="6"/>
      <dgm:spPr/>
    </dgm:pt>
    <dgm:pt modelId="{2C938AD8-D934-4C1B-9ED7-8C39E77A47DB}" type="pres">
      <dgm:prSet presAssocID="{75264D05-D7CE-496B-B576-67243A2376E9}" presName="text_1" presStyleLbl="node1" presStyleIdx="0" presStyleCnt="6" custScaleX="97760" custScaleY="110000">
        <dgm:presLayoutVars>
          <dgm:bulletEnabled val="1"/>
        </dgm:presLayoutVars>
      </dgm:prSet>
      <dgm:spPr/>
    </dgm:pt>
    <dgm:pt modelId="{F210A8BA-C3E7-4975-A6B8-2E41C8BC4B34}" type="pres">
      <dgm:prSet presAssocID="{75264D05-D7CE-496B-B576-67243A2376E9}" presName="accent_1" presStyleCnt="0"/>
      <dgm:spPr/>
    </dgm:pt>
    <dgm:pt modelId="{392E3017-C79F-483E-8679-E06FFD03BADB}" type="pres">
      <dgm:prSet presAssocID="{75264D05-D7CE-496B-B576-67243A2376E9}" presName="accentRepeatNode" presStyleLbl="solidFgAcc1" presStyleIdx="0" presStyleCnt="6"/>
      <dgm:spPr/>
    </dgm:pt>
    <dgm:pt modelId="{9E155501-6BA3-4F63-9340-434456DBAA43}" type="pres">
      <dgm:prSet presAssocID="{31A86BDE-F970-4E32-B17C-23D6A19DB97E}" presName="text_2" presStyleLbl="node1" presStyleIdx="1" presStyleCnt="6" custScaleX="105029" custScaleY="110000">
        <dgm:presLayoutVars>
          <dgm:bulletEnabled val="1"/>
        </dgm:presLayoutVars>
      </dgm:prSet>
      <dgm:spPr/>
    </dgm:pt>
    <dgm:pt modelId="{857C2033-813D-4394-8767-430D4C7A90F4}" type="pres">
      <dgm:prSet presAssocID="{31A86BDE-F970-4E32-B17C-23D6A19DB97E}" presName="accent_2" presStyleCnt="0"/>
      <dgm:spPr/>
    </dgm:pt>
    <dgm:pt modelId="{6063129E-DC63-40E3-B85F-9ABBA031DB18}" type="pres">
      <dgm:prSet presAssocID="{31A86BDE-F970-4E32-B17C-23D6A19DB97E}" presName="accentRepeatNode" presStyleLbl="solidFgAcc1" presStyleIdx="1" presStyleCnt="6"/>
      <dgm:spPr/>
    </dgm:pt>
    <dgm:pt modelId="{F90C803A-17D8-42D3-A2EA-DF572F415357}" type="pres">
      <dgm:prSet presAssocID="{60E2B3D7-89D9-4CBE-82B1-42FE476D2B3B}" presName="text_3" presStyleLbl="node1" presStyleIdx="2" presStyleCnt="6" custScaleX="108725" custScaleY="110000">
        <dgm:presLayoutVars>
          <dgm:bulletEnabled val="1"/>
        </dgm:presLayoutVars>
      </dgm:prSet>
      <dgm:spPr/>
    </dgm:pt>
    <dgm:pt modelId="{14825E4F-DDA8-440E-86E1-DA05FE7C1BA9}" type="pres">
      <dgm:prSet presAssocID="{60E2B3D7-89D9-4CBE-82B1-42FE476D2B3B}" presName="accent_3" presStyleCnt="0"/>
      <dgm:spPr/>
    </dgm:pt>
    <dgm:pt modelId="{A3463E22-DFC3-427B-B15F-AA059148AD8F}" type="pres">
      <dgm:prSet presAssocID="{60E2B3D7-89D9-4CBE-82B1-42FE476D2B3B}" presName="accentRepeatNode" presStyleLbl="solidFgAcc1" presStyleIdx="2" presStyleCnt="6"/>
      <dgm:spPr/>
    </dgm:pt>
    <dgm:pt modelId="{89D1BA15-F5CF-4F2F-AF36-2503EE84E098}" type="pres">
      <dgm:prSet presAssocID="{7DA73CB9-21BB-436A-A810-F208160CC414}" presName="text_4" presStyleLbl="node1" presStyleIdx="3" presStyleCnt="6" custScaleX="108725" custScaleY="110000">
        <dgm:presLayoutVars>
          <dgm:bulletEnabled val="1"/>
        </dgm:presLayoutVars>
      </dgm:prSet>
      <dgm:spPr/>
    </dgm:pt>
    <dgm:pt modelId="{AAF8C939-CB79-486D-82FC-7FB85809E30C}" type="pres">
      <dgm:prSet presAssocID="{7DA73CB9-21BB-436A-A810-F208160CC414}" presName="accent_4" presStyleCnt="0"/>
      <dgm:spPr/>
    </dgm:pt>
    <dgm:pt modelId="{5FEFE7C6-0147-4ED9-B9C3-818E23321FF0}" type="pres">
      <dgm:prSet presAssocID="{7DA73CB9-21BB-436A-A810-F208160CC414}" presName="accentRepeatNode" presStyleLbl="solidFgAcc1" presStyleIdx="3" presStyleCnt="6"/>
      <dgm:spPr/>
    </dgm:pt>
    <dgm:pt modelId="{39362874-D234-494D-99AE-E8C38D005026}" type="pres">
      <dgm:prSet presAssocID="{25E5796D-29EB-46EC-B155-7A3906A2F190}" presName="text_5" presStyleLbl="node1" presStyleIdx="4" presStyleCnt="6" custScaleX="105029" custScaleY="110000">
        <dgm:presLayoutVars>
          <dgm:bulletEnabled val="1"/>
        </dgm:presLayoutVars>
      </dgm:prSet>
      <dgm:spPr/>
    </dgm:pt>
    <dgm:pt modelId="{9ACBE91F-A87E-48FC-8A0D-433D0D0FEE88}" type="pres">
      <dgm:prSet presAssocID="{25E5796D-29EB-46EC-B155-7A3906A2F190}" presName="accent_5" presStyleCnt="0"/>
      <dgm:spPr/>
    </dgm:pt>
    <dgm:pt modelId="{7C80F159-711D-480C-9916-D5EE18DB38AD}" type="pres">
      <dgm:prSet presAssocID="{25E5796D-29EB-46EC-B155-7A3906A2F190}" presName="accentRepeatNode" presStyleLbl="solidFgAcc1" presStyleIdx="4" presStyleCnt="6"/>
      <dgm:spPr/>
    </dgm:pt>
    <dgm:pt modelId="{3BEE15AB-5205-4A93-A243-EF9689ED59DB}" type="pres">
      <dgm:prSet presAssocID="{4DD8581E-9740-4918-8C80-F3E3379428E2}" presName="text_6" presStyleLbl="node1" presStyleIdx="5" presStyleCnt="6" custScaleX="97760" custScaleY="110000">
        <dgm:presLayoutVars>
          <dgm:bulletEnabled val="1"/>
        </dgm:presLayoutVars>
      </dgm:prSet>
      <dgm:spPr/>
    </dgm:pt>
    <dgm:pt modelId="{2C2F0A74-C623-4B51-84CD-74857CCBB68F}" type="pres">
      <dgm:prSet presAssocID="{4DD8581E-9740-4918-8C80-F3E3379428E2}" presName="accent_6" presStyleCnt="0"/>
      <dgm:spPr/>
    </dgm:pt>
    <dgm:pt modelId="{9068CEAE-D077-489A-AB31-6AFB3365132F}" type="pres">
      <dgm:prSet presAssocID="{4DD8581E-9740-4918-8C80-F3E3379428E2}" presName="accentRepeatNode" presStyleLbl="solidFgAcc1" presStyleIdx="5" presStyleCnt="6"/>
      <dgm:spPr/>
    </dgm:pt>
  </dgm:ptLst>
  <dgm:cxnLst>
    <dgm:cxn modelId="{26D9E12C-1897-436C-A1AC-9FE17D80EA33}" srcId="{C7D8702F-0587-47EE-8212-C8269D2F657E}" destId="{60E2B3D7-89D9-4CBE-82B1-42FE476D2B3B}" srcOrd="2" destOrd="0" parTransId="{D7EDE01F-C6EE-4F46-A63C-2467A66597F8}" sibTransId="{1720B066-197B-4692-A76E-18E051C002CD}"/>
    <dgm:cxn modelId="{39560E2E-EF43-4FA6-A382-7A827FE9B6A9}" type="presOf" srcId="{C7D8702F-0587-47EE-8212-C8269D2F657E}" destId="{3B055048-692B-4F94-AE8C-FE7D881E0E9E}" srcOrd="0" destOrd="0" presId="urn:microsoft.com/office/officeart/2008/layout/VerticalCurvedList"/>
    <dgm:cxn modelId="{97E7623A-FA42-44AF-803D-E5651FA579C0}" type="presOf" srcId="{4DD8581E-9740-4918-8C80-F3E3379428E2}" destId="{3BEE15AB-5205-4A93-A243-EF9689ED59DB}" srcOrd="0" destOrd="0" presId="urn:microsoft.com/office/officeart/2008/layout/VerticalCurvedList"/>
    <dgm:cxn modelId="{BD25083D-6E00-40B1-8DDF-A41B554D3129}" type="presOf" srcId="{7DA73CB9-21BB-436A-A810-F208160CC414}" destId="{89D1BA15-F5CF-4F2F-AF36-2503EE84E098}" srcOrd="0" destOrd="0" presId="urn:microsoft.com/office/officeart/2008/layout/VerticalCurvedList"/>
    <dgm:cxn modelId="{7E443E3F-F0FE-4021-9DA6-FFF942133DE0}" type="presOf" srcId="{60E2B3D7-89D9-4CBE-82B1-42FE476D2B3B}" destId="{F90C803A-17D8-42D3-A2EA-DF572F415357}" srcOrd="0" destOrd="0" presId="urn:microsoft.com/office/officeart/2008/layout/VerticalCurvedList"/>
    <dgm:cxn modelId="{D53C677B-2120-4763-AA34-96A7D39712A8}" srcId="{C7D8702F-0587-47EE-8212-C8269D2F657E}" destId="{25E5796D-29EB-46EC-B155-7A3906A2F190}" srcOrd="4" destOrd="0" parTransId="{60C79BEC-B51E-44CA-ABE6-B7FB53EB64F7}" sibTransId="{9000FA23-A5B9-4C59-BB6F-7C4FB11505CC}"/>
    <dgm:cxn modelId="{CF812985-A3A9-480C-80AB-E86728D2CC05}" type="presOf" srcId="{31A86BDE-F970-4E32-B17C-23D6A19DB97E}" destId="{9E155501-6BA3-4F63-9340-434456DBAA43}" srcOrd="0" destOrd="0" presId="urn:microsoft.com/office/officeart/2008/layout/VerticalCurvedList"/>
    <dgm:cxn modelId="{C7D1999D-7AD9-48B4-8729-4E36934B54BB}" srcId="{C7D8702F-0587-47EE-8212-C8269D2F657E}" destId="{75264D05-D7CE-496B-B576-67243A2376E9}" srcOrd="0" destOrd="0" parTransId="{0A586DFD-00B4-49D3-812E-FCC89558A164}" sibTransId="{654EE13A-D362-47EE-937D-04F08DEAB322}"/>
    <dgm:cxn modelId="{E5EA51B2-C0C4-4D7C-848E-8B7579849E00}" srcId="{C7D8702F-0587-47EE-8212-C8269D2F657E}" destId="{4DD8581E-9740-4918-8C80-F3E3379428E2}" srcOrd="5" destOrd="0" parTransId="{D3B1F7F7-2F99-42C4-A835-8274D2194A92}" sibTransId="{5A7CA049-7035-4EFB-8850-B0F0FCE0BDB8}"/>
    <dgm:cxn modelId="{AEDB6DB4-16C8-4592-848D-E333747ECDAF}" srcId="{C7D8702F-0587-47EE-8212-C8269D2F657E}" destId="{7DA73CB9-21BB-436A-A810-F208160CC414}" srcOrd="3" destOrd="0" parTransId="{2D73231E-EB31-4960-9553-15A42834F1CB}" sibTransId="{AACBE2F6-3513-483D-AE7C-D831D64783C9}"/>
    <dgm:cxn modelId="{947170C0-B778-402B-9B82-9DB12A35985A}" type="presOf" srcId="{25E5796D-29EB-46EC-B155-7A3906A2F190}" destId="{39362874-D234-494D-99AE-E8C38D005026}" srcOrd="0" destOrd="0" presId="urn:microsoft.com/office/officeart/2008/layout/VerticalCurvedList"/>
    <dgm:cxn modelId="{71EEF8D7-9C80-4018-8315-A65024B17E1B}" type="presOf" srcId="{654EE13A-D362-47EE-937D-04F08DEAB322}" destId="{CC95DF9B-DC54-432D-B602-FF451373507F}" srcOrd="0" destOrd="0" presId="urn:microsoft.com/office/officeart/2008/layout/VerticalCurvedList"/>
    <dgm:cxn modelId="{FBD264E2-768F-4F08-B72D-5CFDB58CC4EA}" srcId="{C7D8702F-0587-47EE-8212-C8269D2F657E}" destId="{31A86BDE-F970-4E32-B17C-23D6A19DB97E}" srcOrd="1" destOrd="0" parTransId="{C38B0F80-656C-46C3-BC9F-3BB3493056CF}" sibTransId="{40616499-28C8-4F01-8B74-A3FFFAB0C47B}"/>
    <dgm:cxn modelId="{713FB8EB-4A46-4044-A980-4F9EF74CAF28}" type="presOf" srcId="{75264D05-D7CE-496B-B576-67243A2376E9}" destId="{2C938AD8-D934-4C1B-9ED7-8C39E77A47DB}" srcOrd="0" destOrd="0" presId="urn:microsoft.com/office/officeart/2008/layout/VerticalCurvedList"/>
    <dgm:cxn modelId="{DD4963CE-7244-47E8-BE44-0854FCDC37C7}" type="presParOf" srcId="{3B055048-692B-4F94-AE8C-FE7D881E0E9E}" destId="{FCE3BC84-3C94-4E84-98F0-D7557D07C660}" srcOrd="0" destOrd="0" presId="urn:microsoft.com/office/officeart/2008/layout/VerticalCurvedList"/>
    <dgm:cxn modelId="{5A0FE8FB-7E46-4E01-A009-AB2F28F55FB1}" type="presParOf" srcId="{FCE3BC84-3C94-4E84-98F0-D7557D07C660}" destId="{EDFBF000-4F0C-4DA0-881C-082BFC5AA892}" srcOrd="0" destOrd="0" presId="urn:microsoft.com/office/officeart/2008/layout/VerticalCurvedList"/>
    <dgm:cxn modelId="{B2B56E52-F4D5-481A-8022-7DDD603AB21F}" type="presParOf" srcId="{EDFBF000-4F0C-4DA0-881C-082BFC5AA892}" destId="{80AC325D-6523-489A-B121-B213947DA7A8}" srcOrd="0" destOrd="0" presId="urn:microsoft.com/office/officeart/2008/layout/VerticalCurvedList"/>
    <dgm:cxn modelId="{5A04C612-5473-443D-801C-4040BF900011}" type="presParOf" srcId="{EDFBF000-4F0C-4DA0-881C-082BFC5AA892}" destId="{CC95DF9B-DC54-432D-B602-FF451373507F}" srcOrd="1" destOrd="0" presId="urn:microsoft.com/office/officeart/2008/layout/VerticalCurvedList"/>
    <dgm:cxn modelId="{18C609CB-FA62-42D5-A65E-8F7059F2AD96}" type="presParOf" srcId="{EDFBF000-4F0C-4DA0-881C-082BFC5AA892}" destId="{0E3310F9-77AC-42FB-B55C-135F36C8288B}" srcOrd="2" destOrd="0" presId="urn:microsoft.com/office/officeart/2008/layout/VerticalCurvedList"/>
    <dgm:cxn modelId="{C7285703-B751-4122-B02E-FCF84CF97E6E}" type="presParOf" srcId="{EDFBF000-4F0C-4DA0-881C-082BFC5AA892}" destId="{D0D038DD-933C-482B-AAB2-053E99643375}" srcOrd="3" destOrd="0" presId="urn:microsoft.com/office/officeart/2008/layout/VerticalCurvedList"/>
    <dgm:cxn modelId="{A7BE15AD-9561-4711-9D69-FB170F4E3EBE}" type="presParOf" srcId="{FCE3BC84-3C94-4E84-98F0-D7557D07C660}" destId="{2C938AD8-D934-4C1B-9ED7-8C39E77A47DB}" srcOrd="1" destOrd="0" presId="urn:microsoft.com/office/officeart/2008/layout/VerticalCurvedList"/>
    <dgm:cxn modelId="{4529AC9F-30CF-4EE8-A338-46915A0386DB}" type="presParOf" srcId="{FCE3BC84-3C94-4E84-98F0-D7557D07C660}" destId="{F210A8BA-C3E7-4975-A6B8-2E41C8BC4B34}" srcOrd="2" destOrd="0" presId="urn:microsoft.com/office/officeart/2008/layout/VerticalCurvedList"/>
    <dgm:cxn modelId="{1193DDBB-5AD1-4A48-9CF9-8023CD0597F8}" type="presParOf" srcId="{F210A8BA-C3E7-4975-A6B8-2E41C8BC4B34}" destId="{392E3017-C79F-483E-8679-E06FFD03BADB}" srcOrd="0" destOrd="0" presId="urn:microsoft.com/office/officeart/2008/layout/VerticalCurvedList"/>
    <dgm:cxn modelId="{CC1F4D28-406E-4E7D-90DB-7EEEF1AC3A24}" type="presParOf" srcId="{FCE3BC84-3C94-4E84-98F0-D7557D07C660}" destId="{9E155501-6BA3-4F63-9340-434456DBAA43}" srcOrd="3" destOrd="0" presId="urn:microsoft.com/office/officeart/2008/layout/VerticalCurvedList"/>
    <dgm:cxn modelId="{B2DA1F3C-4A93-4F4C-A09B-71D83F1C7CE6}" type="presParOf" srcId="{FCE3BC84-3C94-4E84-98F0-D7557D07C660}" destId="{857C2033-813D-4394-8767-430D4C7A90F4}" srcOrd="4" destOrd="0" presId="urn:microsoft.com/office/officeart/2008/layout/VerticalCurvedList"/>
    <dgm:cxn modelId="{A8F750D2-0FFC-4937-AE8A-0E6EDD224B8B}" type="presParOf" srcId="{857C2033-813D-4394-8767-430D4C7A90F4}" destId="{6063129E-DC63-40E3-B85F-9ABBA031DB18}" srcOrd="0" destOrd="0" presId="urn:microsoft.com/office/officeart/2008/layout/VerticalCurvedList"/>
    <dgm:cxn modelId="{6AADC348-CB80-4180-80BA-6A9A3B59C89A}" type="presParOf" srcId="{FCE3BC84-3C94-4E84-98F0-D7557D07C660}" destId="{F90C803A-17D8-42D3-A2EA-DF572F415357}" srcOrd="5" destOrd="0" presId="urn:microsoft.com/office/officeart/2008/layout/VerticalCurvedList"/>
    <dgm:cxn modelId="{CB55C923-09FA-4F24-AB99-C2BC80F0D34F}" type="presParOf" srcId="{FCE3BC84-3C94-4E84-98F0-D7557D07C660}" destId="{14825E4F-DDA8-440E-86E1-DA05FE7C1BA9}" srcOrd="6" destOrd="0" presId="urn:microsoft.com/office/officeart/2008/layout/VerticalCurvedList"/>
    <dgm:cxn modelId="{1C345FB8-8B11-4122-A290-184E89082C4D}" type="presParOf" srcId="{14825E4F-DDA8-440E-86E1-DA05FE7C1BA9}" destId="{A3463E22-DFC3-427B-B15F-AA059148AD8F}" srcOrd="0" destOrd="0" presId="urn:microsoft.com/office/officeart/2008/layout/VerticalCurvedList"/>
    <dgm:cxn modelId="{55445EE4-B6BD-4473-BC21-C4D8D6AC70C2}" type="presParOf" srcId="{FCE3BC84-3C94-4E84-98F0-D7557D07C660}" destId="{89D1BA15-F5CF-4F2F-AF36-2503EE84E098}" srcOrd="7" destOrd="0" presId="urn:microsoft.com/office/officeart/2008/layout/VerticalCurvedList"/>
    <dgm:cxn modelId="{E932C3C6-B858-487F-9BD9-1D2974B2440F}" type="presParOf" srcId="{FCE3BC84-3C94-4E84-98F0-D7557D07C660}" destId="{AAF8C939-CB79-486D-82FC-7FB85809E30C}" srcOrd="8" destOrd="0" presId="urn:microsoft.com/office/officeart/2008/layout/VerticalCurvedList"/>
    <dgm:cxn modelId="{7EC18976-AA8B-47D6-9E3C-EC92EF0898EB}" type="presParOf" srcId="{AAF8C939-CB79-486D-82FC-7FB85809E30C}" destId="{5FEFE7C6-0147-4ED9-B9C3-818E23321FF0}" srcOrd="0" destOrd="0" presId="urn:microsoft.com/office/officeart/2008/layout/VerticalCurvedList"/>
    <dgm:cxn modelId="{E9CAF508-5393-42F0-A32A-0A27EDBF5FF1}" type="presParOf" srcId="{FCE3BC84-3C94-4E84-98F0-D7557D07C660}" destId="{39362874-D234-494D-99AE-E8C38D005026}" srcOrd="9" destOrd="0" presId="urn:microsoft.com/office/officeart/2008/layout/VerticalCurvedList"/>
    <dgm:cxn modelId="{B5B4A8DC-D5C3-408E-B9F3-0FF7477C1662}" type="presParOf" srcId="{FCE3BC84-3C94-4E84-98F0-D7557D07C660}" destId="{9ACBE91F-A87E-48FC-8A0D-433D0D0FEE88}" srcOrd="10" destOrd="0" presId="urn:microsoft.com/office/officeart/2008/layout/VerticalCurvedList"/>
    <dgm:cxn modelId="{A41C983B-E3B5-4657-8FC9-4BF0EDB16B23}" type="presParOf" srcId="{9ACBE91F-A87E-48FC-8A0D-433D0D0FEE88}" destId="{7C80F159-711D-480C-9916-D5EE18DB38AD}" srcOrd="0" destOrd="0" presId="urn:microsoft.com/office/officeart/2008/layout/VerticalCurvedList"/>
    <dgm:cxn modelId="{4F1F9450-FCFF-45A8-811F-A5393EAD6988}" type="presParOf" srcId="{FCE3BC84-3C94-4E84-98F0-D7557D07C660}" destId="{3BEE15AB-5205-4A93-A243-EF9689ED59DB}" srcOrd="11" destOrd="0" presId="urn:microsoft.com/office/officeart/2008/layout/VerticalCurvedList"/>
    <dgm:cxn modelId="{2AC7C7DF-562F-4E86-A84F-371C7DCD23F2}" type="presParOf" srcId="{FCE3BC84-3C94-4E84-98F0-D7557D07C660}" destId="{2C2F0A74-C623-4B51-84CD-74857CCBB68F}" srcOrd="12" destOrd="0" presId="urn:microsoft.com/office/officeart/2008/layout/VerticalCurvedList"/>
    <dgm:cxn modelId="{04BC05F1-6EA9-4E62-87B5-E519910454E8}" type="presParOf" srcId="{2C2F0A74-C623-4B51-84CD-74857CCBB68F}" destId="{9068CEAE-D077-489A-AB31-6AFB336513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24FF19-86CD-43A2-A40C-56AE293E1065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BF824F6-DD58-4187-B684-2094ACFACDCF}">
      <dgm:prSet phldrT="[Text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METRIC</a:t>
          </a:r>
        </a:p>
      </dgm:t>
    </dgm:pt>
    <dgm:pt modelId="{B8A64AB9-AB95-4198-9454-7389253BE4CC}" type="parTrans" cxnId="{F6EDE00A-D8D1-4907-8048-BF8861C44928}">
      <dgm:prSet/>
      <dgm:spPr/>
      <dgm:t>
        <a:bodyPr/>
        <a:lstStyle/>
        <a:p>
          <a:endParaRPr lang="en-US"/>
        </a:p>
      </dgm:t>
    </dgm:pt>
    <dgm:pt modelId="{94A5DB47-3595-4E35-A2D8-9AD1428FBC79}" type="sibTrans" cxnId="{F6EDE00A-D8D1-4907-8048-BF8861C44928}">
      <dgm:prSet/>
      <dgm:spPr/>
      <dgm:t>
        <a:bodyPr/>
        <a:lstStyle/>
        <a:p>
          <a:endParaRPr lang="en-US"/>
        </a:p>
      </dgm:t>
    </dgm:pt>
    <dgm:pt modelId="{FACF2433-554C-4563-9E1D-D91A63E959F2}">
      <dgm:prSet phldrT="[Text]"/>
      <dgm:spPr/>
      <dgm:t>
        <a:bodyPr/>
        <a:lstStyle/>
        <a:p>
          <a:r>
            <a:rPr lang="en-US" dirty="0"/>
            <a:t>Accuracy Score</a:t>
          </a:r>
        </a:p>
      </dgm:t>
    </dgm:pt>
    <dgm:pt modelId="{6F4421F5-89A1-440C-B885-C9BEEA575C95}" type="parTrans" cxnId="{1D019AF8-AFFC-419D-B387-6FDFA032BBD6}">
      <dgm:prSet/>
      <dgm:spPr/>
      <dgm:t>
        <a:bodyPr/>
        <a:lstStyle/>
        <a:p>
          <a:endParaRPr lang="en-US"/>
        </a:p>
      </dgm:t>
    </dgm:pt>
    <dgm:pt modelId="{B46B6F79-C3D5-48F8-9880-DD109CA3C941}" type="sibTrans" cxnId="{1D019AF8-AFFC-419D-B387-6FDFA032BBD6}">
      <dgm:prSet/>
      <dgm:spPr/>
      <dgm:t>
        <a:bodyPr/>
        <a:lstStyle/>
        <a:p>
          <a:endParaRPr lang="en-US"/>
        </a:p>
      </dgm:t>
    </dgm:pt>
    <dgm:pt modelId="{F49864E3-8ECB-4300-A911-AB4E470258AE}" type="pres">
      <dgm:prSet presAssocID="{5524FF19-86CD-43A2-A40C-56AE293E1065}" presName="Name0" presStyleCnt="0">
        <dgm:presLayoutVars>
          <dgm:dir/>
          <dgm:animOne val="branch"/>
          <dgm:animLvl val="lvl"/>
        </dgm:presLayoutVars>
      </dgm:prSet>
      <dgm:spPr/>
    </dgm:pt>
    <dgm:pt modelId="{35A3F145-C9EF-4760-BD87-29050A9E15B7}" type="pres">
      <dgm:prSet presAssocID="{4BF824F6-DD58-4187-B684-2094ACFACDCF}" presName="chaos" presStyleCnt="0"/>
      <dgm:spPr/>
    </dgm:pt>
    <dgm:pt modelId="{70C11BED-0E80-491C-9A79-C9CA78172564}" type="pres">
      <dgm:prSet presAssocID="{4BF824F6-DD58-4187-B684-2094ACFACDCF}" presName="parTx1" presStyleLbl="revTx" presStyleIdx="0" presStyleCnt="1"/>
      <dgm:spPr/>
    </dgm:pt>
    <dgm:pt modelId="{756364F1-BB02-4384-B6B0-EF6D7F853255}" type="pres">
      <dgm:prSet presAssocID="{4BF824F6-DD58-4187-B684-2094ACFACDCF}" presName="c1" presStyleLbl="node1" presStyleIdx="0" presStyleCnt="19"/>
      <dgm:spPr/>
    </dgm:pt>
    <dgm:pt modelId="{D33831BD-E316-4892-A656-C211CA016410}" type="pres">
      <dgm:prSet presAssocID="{4BF824F6-DD58-4187-B684-2094ACFACDCF}" presName="c2" presStyleLbl="node1" presStyleIdx="1" presStyleCnt="19"/>
      <dgm:spPr/>
    </dgm:pt>
    <dgm:pt modelId="{70D9DDB2-D6BF-4D9C-B924-E8F35047FA43}" type="pres">
      <dgm:prSet presAssocID="{4BF824F6-DD58-4187-B684-2094ACFACDCF}" presName="c3" presStyleLbl="node1" presStyleIdx="2" presStyleCnt="19"/>
      <dgm:spPr/>
    </dgm:pt>
    <dgm:pt modelId="{ECDBF72A-3701-405E-9696-3CDB85FEB1F5}" type="pres">
      <dgm:prSet presAssocID="{4BF824F6-DD58-4187-B684-2094ACFACDCF}" presName="c4" presStyleLbl="node1" presStyleIdx="3" presStyleCnt="19"/>
      <dgm:spPr/>
    </dgm:pt>
    <dgm:pt modelId="{74E4F06A-BF98-470F-BA52-0B8292CA6EB3}" type="pres">
      <dgm:prSet presAssocID="{4BF824F6-DD58-4187-B684-2094ACFACDCF}" presName="c5" presStyleLbl="node1" presStyleIdx="4" presStyleCnt="19"/>
      <dgm:spPr/>
    </dgm:pt>
    <dgm:pt modelId="{FC80119A-AFD1-4112-BBEA-A6C2CF3B1CB1}" type="pres">
      <dgm:prSet presAssocID="{4BF824F6-DD58-4187-B684-2094ACFACDCF}" presName="c6" presStyleLbl="node1" presStyleIdx="5" presStyleCnt="19"/>
      <dgm:spPr/>
    </dgm:pt>
    <dgm:pt modelId="{9E5EDC2D-3744-476F-A892-B797B4BEE82F}" type="pres">
      <dgm:prSet presAssocID="{4BF824F6-DD58-4187-B684-2094ACFACDCF}" presName="c7" presStyleLbl="node1" presStyleIdx="6" presStyleCnt="19"/>
      <dgm:spPr/>
    </dgm:pt>
    <dgm:pt modelId="{B78679E9-23CC-4DCA-A300-7379094B22B0}" type="pres">
      <dgm:prSet presAssocID="{4BF824F6-DD58-4187-B684-2094ACFACDCF}" presName="c8" presStyleLbl="node1" presStyleIdx="7" presStyleCnt="19"/>
      <dgm:spPr/>
    </dgm:pt>
    <dgm:pt modelId="{AE681428-9C5C-45A9-B786-FF8F4A374BD4}" type="pres">
      <dgm:prSet presAssocID="{4BF824F6-DD58-4187-B684-2094ACFACDCF}" presName="c9" presStyleLbl="node1" presStyleIdx="8" presStyleCnt="19"/>
      <dgm:spPr/>
    </dgm:pt>
    <dgm:pt modelId="{ED6809EA-E53C-40E0-B80D-254B16C22661}" type="pres">
      <dgm:prSet presAssocID="{4BF824F6-DD58-4187-B684-2094ACFACDCF}" presName="c10" presStyleLbl="node1" presStyleIdx="9" presStyleCnt="19"/>
      <dgm:spPr/>
    </dgm:pt>
    <dgm:pt modelId="{2428A8CC-F184-49C0-9924-61AE37D8A6BF}" type="pres">
      <dgm:prSet presAssocID="{4BF824F6-DD58-4187-B684-2094ACFACDCF}" presName="c11" presStyleLbl="node1" presStyleIdx="10" presStyleCnt="19"/>
      <dgm:spPr/>
    </dgm:pt>
    <dgm:pt modelId="{44DC8768-CC73-4F10-BF78-8358895C5AD7}" type="pres">
      <dgm:prSet presAssocID="{4BF824F6-DD58-4187-B684-2094ACFACDCF}" presName="c12" presStyleLbl="node1" presStyleIdx="11" presStyleCnt="19"/>
      <dgm:spPr/>
    </dgm:pt>
    <dgm:pt modelId="{0D2DC7ED-B49B-4927-924F-61215004594A}" type="pres">
      <dgm:prSet presAssocID="{4BF824F6-DD58-4187-B684-2094ACFACDCF}" presName="c13" presStyleLbl="node1" presStyleIdx="12" presStyleCnt="19"/>
      <dgm:spPr/>
    </dgm:pt>
    <dgm:pt modelId="{D939356E-3814-4D85-A4A3-B2A10D9DB6A0}" type="pres">
      <dgm:prSet presAssocID="{4BF824F6-DD58-4187-B684-2094ACFACDCF}" presName="c14" presStyleLbl="node1" presStyleIdx="13" presStyleCnt="19"/>
      <dgm:spPr/>
    </dgm:pt>
    <dgm:pt modelId="{EC623C96-1E33-48B7-AA3F-A233F6376819}" type="pres">
      <dgm:prSet presAssocID="{4BF824F6-DD58-4187-B684-2094ACFACDCF}" presName="c15" presStyleLbl="node1" presStyleIdx="14" presStyleCnt="19"/>
      <dgm:spPr/>
    </dgm:pt>
    <dgm:pt modelId="{E92D6525-A620-4270-8442-2AE9128A4B70}" type="pres">
      <dgm:prSet presAssocID="{4BF824F6-DD58-4187-B684-2094ACFACDCF}" presName="c16" presStyleLbl="node1" presStyleIdx="15" presStyleCnt="19"/>
      <dgm:spPr/>
    </dgm:pt>
    <dgm:pt modelId="{D069D33C-7949-4A73-992E-95B84AF66BE3}" type="pres">
      <dgm:prSet presAssocID="{4BF824F6-DD58-4187-B684-2094ACFACDCF}" presName="c17" presStyleLbl="node1" presStyleIdx="16" presStyleCnt="19"/>
      <dgm:spPr/>
    </dgm:pt>
    <dgm:pt modelId="{B95C5618-0F22-4339-ABBF-81CE196121BA}" type="pres">
      <dgm:prSet presAssocID="{4BF824F6-DD58-4187-B684-2094ACFACDCF}" presName="c18" presStyleLbl="node1" presStyleIdx="17" presStyleCnt="19"/>
      <dgm:spPr/>
    </dgm:pt>
    <dgm:pt modelId="{50BFD313-C8EF-4BCF-85D6-068499E28065}" type="pres">
      <dgm:prSet presAssocID="{94A5DB47-3595-4E35-A2D8-9AD1428FBC79}" presName="chevronComposite1" presStyleCnt="0"/>
      <dgm:spPr/>
    </dgm:pt>
    <dgm:pt modelId="{FC0E4771-1E3C-48C6-BAC6-B3B781450AE9}" type="pres">
      <dgm:prSet presAssocID="{94A5DB47-3595-4E35-A2D8-9AD1428FBC79}" presName="chevron1" presStyleLbl="sibTrans2D1" presStyleIdx="0" presStyleCnt="2"/>
      <dgm:spPr/>
    </dgm:pt>
    <dgm:pt modelId="{C1B48DE5-480C-4941-B3D0-7F2D1F2C63B3}" type="pres">
      <dgm:prSet presAssocID="{94A5DB47-3595-4E35-A2D8-9AD1428FBC79}" presName="spChevron1" presStyleCnt="0"/>
      <dgm:spPr/>
    </dgm:pt>
    <dgm:pt modelId="{E1954FF7-2661-41ED-9F14-EC9B45BE18DB}" type="pres">
      <dgm:prSet presAssocID="{94A5DB47-3595-4E35-A2D8-9AD1428FBC79}" presName="overlap" presStyleCnt="0"/>
      <dgm:spPr/>
    </dgm:pt>
    <dgm:pt modelId="{66F65893-E28F-4D0C-BDA4-B2786BF026E0}" type="pres">
      <dgm:prSet presAssocID="{94A5DB47-3595-4E35-A2D8-9AD1428FBC79}" presName="chevronComposite2" presStyleCnt="0"/>
      <dgm:spPr/>
    </dgm:pt>
    <dgm:pt modelId="{09AC9F45-7BA6-44E2-B908-6043847A359D}" type="pres">
      <dgm:prSet presAssocID="{94A5DB47-3595-4E35-A2D8-9AD1428FBC79}" presName="chevron2" presStyleLbl="sibTrans2D1" presStyleIdx="1" presStyleCnt="2"/>
      <dgm:spPr/>
    </dgm:pt>
    <dgm:pt modelId="{26A7F8A0-B44A-46AD-9D30-4072C16A1DA3}" type="pres">
      <dgm:prSet presAssocID="{94A5DB47-3595-4E35-A2D8-9AD1428FBC79}" presName="spChevron2" presStyleCnt="0"/>
      <dgm:spPr/>
    </dgm:pt>
    <dgm:pt modelId="{D5258C4C-DDA5-4034-A0D7-C81489572EE4}" type="pres">
      <dgm:prSet presAssocID="{FACF2433-554C-4563-9E1D-D91A63E959F2}" presName="last" presStyleCnt="0"/>
      <dgm:spPr/>
    </dgm:pt>
    <dgm:pt modelId="{360D6973-388B-475E-82FA-1545AC53C2C5}" type="pres">
      <dgm:prSet presAssocID="{FACF2433-554C-4563-9E1D-D91A63E959F2}" presName="circleTx" presStyleLbl="node1" presStyleIdx="18" presStyleCnt="19"/>
      <dgm:spPr/>
    </dgm:pt>
    <dgm:pt modelId="{70553638-14A9-47E1-B84C-53DE1B4D881F}" type="pres">
      <dgm:prSet presAssocID="{FACF2433-554C-4563-9E1D-D91A63E959F2}" presName="spN" presStyleCnt="0"/>
      <dgm:spPr/>
    </dgm:pt>
  </dgm:ptLst>
  <dgm:cxnLst>
    <dgm:cxn modelId="{F6EDE00A-D8D1-4907-8048-BF8861C44928}" srcId="{5524FF19-86CD-43A2-A40C-56AE293E1065}" destId="{4BF824F6-DD58-4187-B684-2094ACFACDCF}" srcOrd="0" destOrd="0" parTransId="{B8A64AB9-AB95-4198-9454-7389253BE4CC}" sibTransId="{94A5DB47-3595-4E35-A2D8-9AD1428FBC79}"/>
    <dgm:cxn modelId="{773CBA9A-24BC-4338-A286-A9FA843B7C1B}" type="presOf" srcId="{4BF824F6-DD58-4187-B684-2094ACFACDCF}" destId="{70C11BED-0E80-491C-9A79-C9CA78172564}" srcOrd="0" destOrd="0" presId="urn:microsoft.com/office/officeart/2009/3/layout/RandomtoResultProcess"/>
    <dgm:cxn modelId="{B15A759C-389A-4199-8BE1-97E34F61EAA0}" type="presOf" srcId="{5524FF19-86CD-43A2-A40C-56AE293E1065}" destId="{F49864E3-8ECB-4300-A911-AB4E470258AE}" srcOrd="0" destOrd="0" presId="urn:microsoft.com/office/officeart/2009/3/layout/RandomtoResultProcess"/>
    <dgm:cxn modelId="{210919C5-C957-456F-BC1F-B46331243541}" type="presOf" srcId="{FACF2433-554C-4563-9E1D-D91A63E959F2}" destId="{360D6973-388B-475E-82FA-1545AC53C2C5}" srcOrd="0" destOrd="0" presId="urn:microsoft.com/office/officeart/2009/3/layout/RandomtoResultProcess"/>
    <dgm:cxn modelId="{1D019AF8-AFFC-419D-B387-6FDFA032BBD6}" srcId="{5524FF19-86CD-43A2-A40C-56AE293E1065}" destId="{FACF2433-554C-4563-9E1D-D91A63E959F2}" srcOrd="1" destOrd="0" parTransId="{6F4421F5-89A1-440C-B885-C9BEEA575C95}" sibTransId="{B46B6F79-C3D5-48F8-9880-DD109CA3C941}"/>
    <dgm:cxn modelId="{7CDE2F18-59CA-4D69-9BF0-C2E64122C364}" type="presParOf" srcId="{F49864E3-8ECB-4300-A911-AB4E470258AE}" destId="{35A3F145-C9EF-4760-BD87-29050A9E15B7}" srcOrd="0" destOrd="0" presId="urn:microsoft.com/office/officeart/2009/3/layout/RandomtoResultProcess"/>
    <dgm:cxn modelId="{FEE9F958-8BCB-413D-A734-588BAC9E1424}" type="presParOf" srcId="{35A3F145-C9EF-4760-BD87-29050A9E15B7}" destId="{70C11BED-0E80-491C-9A79-C9CA78172564}" srcOrd="0" destOrd="0" presId="urn:microsoft.com/office/officeart/2009/3/layout/RandomtoResultProcess"/>
    <dgm:cxn modelId="{05B05FFF-5866-4851-95B1-1B650D15B68C}" type="presParOf" srcId="{35A3F145-C9EF-4760-BD87-29050A9E15B7}" destId="{756364F1-BB02-4384-B6B0-EF6D7F853255}" srcOrd="1" destOrd="0" presId="urn:microsoft.com/office/officeart/2009/3/layout/RandomtoResultProcess"/>
    <dgm:cxn modelId="{73826A51-C1C3-4915-A8C3-16020190B723}" type="presParOf" srcId="{35A3F145-C9EF-4760-BD87-29050A9E15B7}" destId="{D33831BD-E316-4892-A656-C211CA016410}" srcOrd="2" destOrd="0" presId="urn:microsoft.com/office/officeart/2009/3/layout/RandomtoResultProcess"/>
    <dgm:cxn modelId="{E68DC701-57D9-4671-8A2D-61AB752B3E9F}" type="presParOf" srcId="{35A3F145-C9EF-4760-BD87-29050A9E15B7}" destId="{70D9DDB2-D6BF-4D9C-B924-E8F35047FA43}" srcOrd="3" destOrd="0" presId="urn:microsoft.com/office/officeart/2009/3/layout/RandomtoResultProcess"/>
    <dgm:cxn modelId="{D67C6EA9-5A5C-4C48-8300-F24ADB291383}" type="presParOf" srcId="{35A3F145-C9EF-4760-BD87-29050A9E15B7}" destId="{ECDBF72A-3701-405E-9696-3CDB85FEB1F5}" srcOrd="4" destOrd="0" presId="urn:microsoft.com/office/officeart/2009/3/layout/RandomtoResultProcess"/>
    <dgm:cxn modelId="{7CEA54D8-64E8-4F87-B191-08FB0FC8F4A5}" type="presParOf" srcId="{35A3F145-C9EF-4760-BD87-29050A9E15B7}" destId="{74E4F06A-BF98-470F-BA52-0B8292CA6EB3}" srcOrd="5" destOrd="0" presId="urn:microsoft.com/office/officeart/2009/3/layout/RandomtoResultProcess"/>
    <dgm:cxn modelId="{9DCC9A9F-B5F8-4075-B339-500D63A770F7}" type="presParOf" srcId="{35A3F145-C9EF-4760-BD87-29050A9E15B7}" destId="{FC80119A-AFD1-4112-BBEA-A6C2CF3B1CB1}" srcOrd="6" destOrd="0" presId="urn:microsoft.com/office/officeart/2009/3/layout/RandomtoResultProcess"/>
    <dgm:cxn modelId="{6185693B-11F6-48A7-9E79-8B961F73DDB1}" type="presParOf" srcId="{35A3F145-C9EF-4760-BD87-29050A9E15B7}" destId="{9E5EDC2D-3744-476F-A892-B797B4BEE82F}" srcOrd="7" destOrd="0" presId="urn:microsoft.com/office/officeart/2009/3/layout/RandomtoResultProcess"/>
    <dgm:cxn modelId="{5E104D72-41FF-4B1E-81E7-F6F69D118740}" type="presParOf" srcId="{35A3F145-C9EF-4760-BD87-29050A9E15B7}" destId="{B78679E9-23CC-4DCA-A300-7379094B22B0}" srcOrd="8" destOrd="0" presId="urn:microsoft.com/office/officeart/2009/3/layout/RandomtoResultProcess"/>
    <dgm:cxn modelId="{0005EC68-E34E-4FE0-BC99-00C688B6A9AD}" type="presParOf" srcId="{35A3F145-C9EF-4760-BD87-29050A9E15B7}" destId="{AE681428-9C5C-45A9-B786-FF8F4A374BD4}" srcOrd="9" destOrd="0" presId="urn:microsoft.com/office/officeart/2009/3/layout/RandomtoResultProcess"/>
    <dgm:cxn modelId="{AAE1343D-6609-4175-8EE6-990BE47E33AB}" type="presParOf" srcId="{35A3F145-C9EF-4760-BD87-29050A9E15B7}" destId="{ED6809EA-E53C-40E0-B80D-254B16C22661}" srcOrd="10" destOrd="0" presId="urn:microsoft.com/office/officeart/2009/3/layout/RandomtoResultProcess"/>
    <dgm:cxn modelId="{4F532ECB-06EF-4158-904F-3D5A45E53E34}" type="presParOf" srcId="{35A3F145-C9EF-4760-BD87-29050A9E15B7}" destId="{2428A8CC-F184-49C0-9924-61AE37D8A6BF}" srcOrd="11" destOrd="0" presId="urn:microsoft.com/office/officeart/2009/3/layout/RandomtoResultProcess"/>
    <dgm:cxn modelId="{7BA5566E-3F53-44E5-9693-9B4D7DD0D6FD}" type="presParOf" srcId="{35A3F145-C9EF-4760-BD87-29050A9E15B7}" destId="{44DC8768-CC73-4F10-BF78-8358895C5AD7}" srcOrd="12" destOrd="0" presId="urn:microsoft.com/office/officeart/2009/3/layout/RandomtoResultProcess"/>
    <dgm:cxn modelId="{7190A412-0689-4AF2-87B4-0AEFCA0EA885}" type="presParOf" srcId="{35A3F145-C9EF-4760-BD87-29050A9E15B7}" destId="{0D2DC7ED-B49B-4927-924F-61215004594A}" srcOrd="13" destOrd="0" presId="urn:microsoft.com/office/officeart/2009/3/layout/RandomtoResultProcess"/>
    <dgm:cxn modelId="{FABC2371-CCA8-4903-89F7-4924F0D28733}" type="presParOf" srcId="{35A3F145-C9EF-4760-BD87-29050A9E15B7}" destId="{D939356E-3814-4D85-A4A3-B2A10D9DB6A0}" srcOrd="14" destOrd="0" presId="urn:microsoft.com/office/officeart/2009/3/layout/RandomtoResultProcess"/>
    <dgm:cxn modelId="{E106F421-13E7-4B30-9B91-148AF2856B78}" type="presParOf" srcId="{35A3F145-C9EF-4760-BD87-29050A9E15B7}" destId="{EC623C96-1E33-48B7-AA3F-A233F6376819}" srcOrd="15" destOrd="0" presId="urn:microsoft.com/office/officeart/2009/3/layout/RandomtoResultProcess"/>
    <dgm:cxn modelId="{A8C8E8A6-7B70-48E1-94EF-05FE44C4E795}" type="presParOf" srcId="{35A3F145-C9EF-4760-BD87-29050A9E15B7}" destId="{E92D6525-A620-4270-8442-2AE9128A4B70}" srcOrd="16" destOrd="0" presId="urn:microsoft.com/office/officeart/2009/3/layout/RandomtoResultProcess"/>
    <dgm:cxn modelId="{6356772E-7577-413B-A5D8-C0ACBCF361B5}" type="presParOf" srcId="{35A3F145-C9EF-4760-BD87-29050A9E15B7}" destId="{D069D33C-7949-4A73-992E-95B84AF66BE3}" srcOrd="17" destOrd="0" presId="urn:microsoft.com/office/officeart/2009/3/layout/RandomtoResultProcess"/>
    <dgm:cxn modelId="{0917AAAF-B19E-4455-A59B-D20757A58070}" type="presParOf" srcId="{35A3F145-C9EF-4760-BD87-29050A9E15B7}" destId="{B95C5618-0F22-4339-ABBF-81CE196121BA}" srcOrd="18" destOrd="0" presId="urn:microsoft.com/office/officeart/2009/3/layout/RandomtoResultProcess"/>
    <dgm:cxn modelId="{8981F026-3146-4538-86E5-90D17FC2A038}" type="presParOf" srcId="{F49864E3-8ECB-4300-A911-AB4E470258AE}" destId="{50BFD313-C8EF-4BCF-85D6-068499E28065}" srcOrd="1" destOrd="0" presId="urn:microsoft.com/office/officeart/2009/3/layout/RandomtoResultProcess"/>
    <dgm:cxn modelId="{8006B4FB-38A6-4F1E-BDB5-95C70035EFFC}" type="presParOf" srcId="{50BFD313-C8EF-4BCF-85D6-068499E28065}" destId="{FC0E4771-1E3C-48C6-BAC6-B3B781450AE9}" srcOrd="0" destOrd="0" presId="urn:microsoft.com/office/officeart/2009/3/layout/RandomtoResultProcess"/>
    <dgm:cxn modelId="{D6CCA865-C140-4184-A96C-A94CD8B816E5}" type="presParOf" srcId="{50BFD313-C8EF-4BCF-85D6-068499E28065}" destId="{C1B48DE5-480C-4941-B3D0-7F2D1F2C63B3}" srcOrd="1" destOrd="0" presId="urn:microsoft.com/office/officeart/2009/3/layout/RandomtoResultProcess"/>
    <dgm:cxn modelId="{170975EC-7EF7-4F36-A537-FC11A471C3C8}" type="presParOf" srcId="{F49864E3-8ECB-4300-A911-AB4E470258AE}" destId="{E1954FF7-2661-41ED-9F14-EC9B45BE18DB}" srcOrd="2" destOrd="0" presId="urn:microsoft.com/office/officeart/2009/3/layout/RandomtoResultProcess"/>
    <dgm:cxn modelId="{ED6B576D-647A-4B2B-9CFB-A1CD3D3AC9E6}" type="presParOf" srcId="{F49864E3-8ECB-4300-A911-AB4E470258AE}" destId="{66F65893-E28F-4D0C-BDA4-B2786BF026E0}" srcOrd="3" destOrd="0" presId="urn:microsoft.com/office/officeart/2009/3/layout/RandomtoResultProcess"/>
    <dgm:cxn modelId="{290A2D45-B9E7-48B9-9731-FBC89F7AD91F}" type="presParOf" srcId="{66F65893-E28F-4D0C-BDA4-B2786BF026E0}" destId="{09AC9F45-7BA6-44E2-B908-6043847A359D}" srcOrd="0" destOrd="0" presId="urn:microsoft.com/office/officeart/2009/3/layout/RandomtoResultProcess"/>
    <dgm:cxn modelId="{A0A22721-6ED8-4DD2-AF8C-65E35576C194}" type="presParOf" srcId="{66F65893-E28F-4D0C-BDA4-B2786BF026E0}" destId="{26A7F8A0-B44A-46AD-9D30-4072C16A1DA3}" srcOrd="1" destOrd="0" presId="urn:microsoft.com/office/officeart/2009/3/layout/RandomtoResultProcess"/>
    <dgm:cxn modelId="{453ED332-2F01-42FF-A416-BA4AB631955C}" type="presParOf" srcId="{F49864E3-8ECB-4300-A911-AB4E470258AE}" destId="{D5258C4C-DDA5-4034-A0D7-C81489572EE4}" srcOrd="4" destOrd="0" presId="urn:microsoft.com/office/officeart/2009/3/layout/RandomtoResultProcess"/>
    <dgm:cxn modelId="{5A79DDBF-7E06-47E0-9F7D-08AF576F10B2}" type="presParOf" srcId="{D5258C4C-DDA5-4034-A0D7-C81489572EE4}" destId="{360D6973-388B-475E-82FA-1545AC53C2C5}" srcOrd="0" destOrd="0" presId="urn:microsoft.com/office/officeart/2009/3/layout/RandomtoResultProcess"/>
    <dgm:cxn modelId="{5CFB1C17-5AD4-4B71-B6C0-22665B5EE94B}" type="presParOf" srcId="{D5258C4C-DDA5-4034-A0D7-C81489572EE4}" destId="{70553638-14A9-47E1-B84C-53DE1B4D881F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5DF9B-DC54-432D-B602-FF451373507F}">
      <dsp:nvSpPr>
        <dsp:cNvPr id="0" name=""/>
        <dsp:cNvSpPr/>
      </dsp:nvSpPr>
      <dsp:spPr>
        <a:xfrm>
          <a:off x="-2927673" y="-438486"/>
          <a:ext cx="3394920" cy="3394920"/>
        </a:xfrm>
        <a:prstGeom prst="blockArc">
          <a:avLst>
            <a:gd name="adj1" fmla="val 18900000"/>
            <a:gd name="adj2" fmla="val 2700000"/>
            <a:gd name="adj3" fmla="val 636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38AD8-D934-4C1B-9ED7-8C39E77A47DB}">
      <dsp:nvSpPr>
        <dsp:cNvPr id="0" name=""/>
        <dsp:cNvSpPr/>
      </dsp:nvSpPr>
      <dsp:spPr>
        <a:xfrm>
          <a:off x="170087" y="119340"/>
          <a:ext cx="4008789" cy="2915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41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K Nearest Neighbors</a:t>
          </a:r>
        </a:p>
      </dsp:txBody>
      <dsp:txXfrm>
        <a:off x="170087" y="119340"/>
        <a:ext cx="4008789" cy="291598"/>
      </dsp:txXfrm>
    </dsp:sp>
    <dsp:sp modelId="{392E3017-C79F-483E-8679-E06FFD03BADB}">
      <dsp:nvSpPr>
        <dsp:cNvPr id="0" name=""/>
        <dsp:cNvSpPr/>
      </dsp:nvSpPr>
      <dsp:spPr>
        <a:xfrm>
          <a:off x="-41520" y="99458"/>
          <a:ext cx="331361" cy="3313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55501-6BA3-4F63-9340-434456DBAA43}">
      <dsp:nvSpPr>
        <dsp:cNvPr id="0" name=""/>
        <dsp:cNvSpPr/>
      </dsp:nvSpPr>
      <dsp:spPr>
        <a:xfrm>
          <a:off x="244586" y="516924"/>
          <a:ext cx="4077844" cy="291598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41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  Logistic Regression</a:t>
          </a:r>
        </a:p>
      </dsp:txBody>
      <dsp:txXfrm>
        <a:off x="244586" y="516924"/>
        <a:ext cx="4077844" cy="291598"/>
      </dsp:txXfrm>
    </dsp:sp>
    <dsp:sp modelId="{6063129E-DC63-40E3-B85F-9ABBA031DB18}">
      <dsp:nvSpPr>
        <dsp:cNvPr id="0" name=""/>
        <dsp:cNvSpPr/>
      </dsp:nvSpPr>
      <dsp:spPr>
        <a:xfrm>
          <a:off x="176533" y="497042"/>
          <a:ext cx="331361" cy="3313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C803A-17D8-42D3-A2EA-DF572F415357}">
      <dsp:nvSpPr>
        <dsp:cNvPr id="0" name=""/>
        <dsp:cNvSpPr/>
      </dsp:nvSpPr>
      <dsp:spPr>
        <a:xfrm>
          <a:off x="276896" y="914508"/>
          <a:ext cx="4112934" cy="291598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41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   Decision Tree</a:t>
          </a:r>
        </a:p>
      </dsp:txBody>
      <dsp:txXfrm>
        <a:off x="276896" y="914508"/>
        <a:ext cx="4112934" cy="291598"/>
      </dsp:txXfrm>
    </dsp:sp>
    <dsp:sp modelId="{A3463E22-DFC3-427B-B15F-AA059148AD8F}">
      <dsp:nvSpPr>
        <dsp:cNvPr id="0" name=""/>
        <dsp:cNvSpPr/>
      </dsp:nvSpPr>
      <dsp:spPr>
        <a:xfrm>
          <a:off x="276244" y="894626"/>
          <a:ext cx="331361" cy="3313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1BA15-F5CF-4F2F-AF36-2503EE84E098}">
      <dsp:nvSpPr>
        <dsp:cNvPr id="0" name=""/>
        <dsp:cNvSpPr/>
      </dsp:nvSpPr>
      <dsp:spPr>
        <a:xfrm>
          <a:off x="276896" y="1311840"/>
          <a:ext cx="4112934" cy="291598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41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   Random Forest</a:t>
          </a:r>
        </a:p>
      </dsp:txBody>
      <dsp:txXfrm>
        <a:off x="276896" y="1311840"/>
        <a:ext cx="4112934" cy="291598"/>
      </dsp:txXfrm>
    </dsp:sp>
    <dsp:sp modelId="{5FEFE7C6-0147-4ED9-B9C3-818E23321FF0}">
      <dsp:nvSpPr>
        <dsp:cNvPr id="0" name=""/>
        <dsp:cNvSpPr/>
      </dsp:nvSpPr>
      <dsp:spPr>
        <a:xfrm>
          <a:off x="276244" y="1291958"/>
          <a:ext cx="331361" cy="3313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62874-D234-494D-99AE-E8C38D005026}">
      <dsp:nvSpPr>
        <dsp:cNvPr id="0" name=""/>
        <dsp:cNvSpPr/>
      </dsp:nvSpPr>
      <dsp:spPr>
        <a:xfrm>
          <a:off x="244586" y="1709424"/>
          <a:ext cx="4077844" cy="291598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41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 Support Vector Machine</a:t>
          </a:r>
        </a:p>
      </dsp:txBody>
      <dsp:txXfrm>
        <a:off x="244586" y="1709424"/>
        <a:ext cx="4077844" cy="291598"/>
      </dsp:txXfrm>
    </dsp:sp>
    <dsp:sp modelId="{7C80F159-711D-480C-9916-D5EE18DB38AD}">
      <dsp:nvSpPr>
        <dsp:cNvPr id="0" name=""/>
        <dsp:cNvSpPr/>
      </dsp:nvSpPr>
      <dsp:spPr>
        <a:xfrm>
          <a:off x="176533" y="1689542"/>
          <a:ext cx="331361" cy="3313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E15AB-5205-4A93-A243-EF9689ED59DB}">
      <dsp:nvSpPr>
        <dsp:cNvPr id="0" name=""/>
        <dsp:cNvSpPr/>
      </dsp:nvSpPr>
      <dsp:spPr>
        <a:xfrm>
          <a:off x="170087" y="2107007"/>
          <a:ext cx="4008789" cy="29159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41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XGBoost</a:t>
          </a:r>
          <a:endParaRPr lang="en-US" sz="1600" b="1" kern="1200" dirty="0"/>
        </a:p>
      </dsp:txBody>
      <dsp:txXfrm>
        <a:off x="170087" y="2107007"/>
        <a:ext cx="4008789" cy="291598"/>
      </dsp:txXfrm>
    </dsp:sp>
    <dsp:sp modelId="{9068CEAE-D077-489A-AB31-6AFB3365132F}">
      <dsp:nvSpPr>
        <dsp:cNvPr id="0" name=""/>
        <dsp:cNvSpPr/>
      </dsp:nvSpPr>
      <dsp:spPr>
        <a:xfrm>
          <a:off x="-41520" y="2087126"/>
          <a:ext cx="331361" cy="3313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11BED-0E80-491C-9A79-C9CA78172564}">
      <dsp:nvSpPr>
        <dsp:cNvPr id="0" name=""/>
        <dsp:cNvSpPr/>
      </dsp:nvSpPr>
      <dsp:spPr>
        <a:xfrm>
          <a:off x="162556" y="923938"/>
          <a:ext cx="2393108" cy="78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rgbClr val="FFC000"/>
              </a:solidFill>
            </a:rPr>
            <a:t>METRIC</a:t>
          </a:r>
        </a:p>
      </dsp:txBody>
      <dsp:txXfrm>
        <a:off x="162556" y="923938"/>
        <a:ext cx="2393108" cy="788638"/>
      </dsp:txXfrm>
    </dsp:sp>
    <dsp:sp modelId="{756364F1-BB02-4384-B6B0-EF6D7F853255}">
      <dsp:nvSpPr>
        <dsp:cNvPr id="0" name=""/>
        <dsp:cNvSpPr/>
      </dsp:nvSpPr>
      <dsp:spPr>
        <a:xfrm>
          <a:off x="159837" y="684083"/>
          <a:ext cx="190360" cy="1903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831BD-E316-4892-A656-C211CA016410}">
      <dsp:nvSpPr>
        <dsp:cNvPr id="0" name=""/>
        <dsp:cNvSpPr/>
      </dsp:nvSpPr>
      <dsp:spPr>
        <a:xfrm>
          <a:off x="293090" y="417578"/>
          <a:ext cx="190360" cy="1903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9DDB2-D6BF-4D9C-B924-E8F35047FA43}">
      <dsp:nvSpPr>
        <dsp:cNvPr id="0" name=""/>
        <dsp:cNvSpPr/>
      </dsp:nvSpPr>
      <dsp:spPr>
        <a:xfrm>
          <a:off x="612896" y="470879"/>
          <a:ext cx="299138" cy="2991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BF72A-3701-405E-9696-3CDB85FEB1F5}">
      <dsp:nvSpPr>
        <dsp:cNvPr id="0" name=""/>
        <dsp:cNvSpPr/>
      </dsp:nvSpPr>
      <dsp:spPr>
        <a:xfrm>
          <a:off x="879401" y="177723"/>
          <a:ext cx="190360" cy="1903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4F06A-BF98-470F-BA52-0B8292CA6EB3}">
      <dsp:nvSpPr>
        <dsp:cNvPr id="0" name=""/>
        <dsp:cNvSpPr/>
      </dsp:nvSpPr>
      <dsp:spPr>
        <a:xfrm>
          <a:off x="1225858" y="71121"/>
          <a:ext cx="190360" cy="1903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0119A-AFD1-4112-BBEA-A6C2CF3B1CB1}">
      <dsp:nvSpPr>
        <dsp:cNvPr id="0" name=""/>
        <dsp:cNvSpPr/>
      </dsp:nvSpPr>
      <dsp:spPr>
        <a:xfrm>
          <a:off x="1652267" y="257675"/>
          <a:ext cx="190360" cy="1903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EDC2D-3744-476F-A892-B797B4BEE82F}">
      <dsp:nvSpPr>
        <dsp:cNvPr id="0" name=""/>
        <dsp:cNvSpPr/>
      </dsp:nvSpPr>
      <dsp:spPr>
        <a:xfrm>
          <a:off x="1918772" y="390927"/>
          <a:ext cx="299138" cy="2991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679E9-23CC-4DCA-A300-7379094B22B0}">
      <dsp:nvSpPr>
        <dsp:cNvPr id="0" name=""/>
        <dsp:cNvSpPr/>
      </dsp:nvSpPr>
      <dsp:spPr>
        <a:xfrm>
          <a:off x="2291879" y="684083"/>
          <a:ext cx="190360" cy="1903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81428-9C5C-45A9-B786-FF8F4A374BD4}">
      <dsp:nvSpPr>
        <dsp:cNvPr id="0" name=""/>
        <dsp:cNvSpPr/>
      </dsp:nvSpPr>
      <dsp:spPr>
        <a:xfrm>
          <a:off x="2451783" y="977239"/>
          <a:ext cx="190360" cy="1903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809EA-E53C-40E0-B80D-254B16C22661}">
      <dsp:nvSpPr>
        <dsp:cNvPr id="0" name=""/>
        <dsp:cNvSpPr/>
      </dsp:nvSpPr>
      <dsp:spPr>
        <a:xfrm>
          <a:off x="1065955" y="417578"/>
          <a:ext cx="489499" cy="4894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8A8CC-F184-49C0-9924-61AE37D8A6BF}">
      <dsp:nvSpPr>
        <dsp:cNvPr id="0" name=""/>
        <dsp:cNvSpPr/>
      </dsp:nvSpPr>
      <dsp:spPr>
        <a:xfrm>
          <a:off x="26584" y="1430298"/>
          <a:ext cx="190360" cy="1903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C8768-CC73-4F10-BF78-8358895C5AD7}">
      <dsp:nvSpPr>
        <dsp:cNvPr id="0" name=""/>
        <dsp:cNvSpPr/>
      </dsp:nvSpPr>
      <dsp:spPr>
        <a:xfrm>
          <a:off x="186488" y="1670153"/>
          <a:ext cx="299138" cy="2991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DC7ED-B49B-4927-924F-61215004594A}">
      <dsp:nvSpPr>
        <dsp:cNvPr id="0" name=""/>
        <dsp:cNvSpPr/>
      </dsp:nvSpPr>
      <dsp:spPr>
        <a:xfrm>
          <a:off x="586245" y="1883357"/>
          <a:ext cx="435110" cy="4351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9356E-3814-4D85-A4A3-B2A10D9DB6A0}">
      <dsp:nvSpPr>
        <dsp:cNvPr id="0" name=""/>
        <dsp:cNvSpPr/>
      </dsp:nvSpPr>
      <dsp:spPr>
        <a:xfrm>
          <a:off x="1145907" y="2229814"/>
          <a:ext cx="190360" cy="1903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23C96-1E33-48B7-AA3F-A233F6376819}">
      <dsp:nvSpPr>
        <dsp:cNvPr id="0" name=""/>
        <dsp:cNvSpPr/>
      </dsp:nvSpPr>
      <dsp:spPr>
        <a:xfrm>
          <a:off x="1252509" y="1883357"/>
          <a:ext cx="299138" cy="29913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D6525-A620-4270-8442-2AE9128A4B70}">
      <dsp:nvSpPr>
        <dsp:cNvPr id="0" name=""/>
        <dsp:cNvSpPr/>
      </dsp:nvSpPr>
      <dsp:spPr>
        <a:xfrm>
          <a:off x="1519014" y="2256464"/>
          <a:ext cx="190360" cy="1903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9D33C-7949-4A73-992E-95B84AF66BE3}">
      <dsp:nvSpPr>
        <dsp:cNvPr id="0" name=""/>
        <dsp:cNvSpPr/>
      </dsp:nvSpPr>
      <dsp:spPr>
        <a:xfrm>
          <a:off x="1758869" y="1830056"/>
          <a:ext cx="435110" cy="4351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C5618-0F22-4339-ABBF-81CE196121BA}">
      <dsp:nvSpPr>
        <dsp:cNvPr id="0" name=""/>
        <dsp:cNvSpPr/>
      </dsp:nvSpPr>
      <dsp:spPr>
        <a:xfrm>
          <a:off x="2345180" y="1723454"/>
          <a:ext cx="299138" cy="2991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E4771-1E3C-48C6-BAC6-B3B781450AE9}">
      <dsp:nvSpPr>
        <dsp:cNvPr id="0" name=""/>
        <dsp:cNvSpPr/>
      </dsp:nvSpPr>
      <dsp:spPr>
        <a:xfrm>
          <a:off x="2644319" y="470436"/>
          <a:ext cx="878527" cy="1677204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C9F45-7BA6-44E2-B908-6043847A359D}">
      <dsp:nvSpPr>
        <dsp:cNvPr id="0" name=""/>
        <dsp:cNvSpPr/>
      </dsp:nvSpPr>
      <dsp:spPr>
        <a:xfrm>
          <a:off x="3363114" y="470436"/>
          <a:ext cx="878527" cy="1677204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D6973-388B-475E-82FA-1545AC53C2C5}">
      <dsp:nvSpPr>
        <dsp:cNvPr id="0" name=""/>
        <dsp:cNvSpPr/>
      </dsp:nvSpPr>
      <dsp:spPr>
        <a:xfrm>
          <a:off x="4337481" y="331828"/>
          <a:ext cx="2036586" cy="20365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Accuracy Score</a:t>
          </a:r>
        </a:p>
      </dsp:txBody>
      <dsp:txXfrm>
        <a:off x="4635732" y="630079"/>
        <a:ext cx="1440084" cy="1440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0DA1A-BD0D-459A-A4C3-154393B1C86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851E0-CCCF-4E6F-95D3-737AF94C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17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851E0-CCCF-4E6F-95D3-737AF94C9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0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851E0-CCCF-4E6F-95D3-737AF94C9B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9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851E0-CCCF-4E6F-95D3-737AF94C9B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4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B643-89D1-E155-537C-8AF6C0DB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D5EBD-48E9-9844-6438-5A5E0EB0B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AAD1B-5084-84D8-2654-DDAF9042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1C2F-E0F6-4500-84B6-8E684ABD28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A7852-248C-4790-3C04-E07043BE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C12FA-FA0A-14B3-B2C9-D82B9744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ABEA-EAE6-43DD-92FA-34B6DBEB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9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8C38-9276-9C85-DEA4-ECAA8378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C6D6E-D8E7-A163-89B4-EA7DA8A9C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2860-EED3-4995-6A22-7F52134F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1C2F-E0F6-4500-84B6-8E684ABD28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AD0C9-28CB-F8EA-0F8F-85A84B16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74632-6852-8027-1C60-40829D61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ABEA-EAE6-43DD-92FA-34B6DBEB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0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AEBA1-309C-98F3-8FE1-A10FEB342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3BEE4-DA93-0691-D074-02E079111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F3159-7D07-6A24-2CF2-F32D9D80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1C2F-E0F6-4500-84B6-8E684ABD28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C941F-3B4D-AE98-D4C1-A19158E9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1EFAD-74D6-872F-910C-D7FB62BE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ABEA-EAE6-43DD-92FA-34B6DBEB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4516-F10C-F084-E823-45D3D8FB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5D1BB-5CFD-8FE0-1B0F-A638E7A4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F8E77-44E7-5E29-7FB6-E594C22E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1C2F-E0F6-4500-84B6-8E684ABD28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3D569-581B-831E-9297-86C17030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B35A0-8915-B8AA-59E8-9C08067E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ABEA-EAE6-43DD-92FA-34B6DBEB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A7E3-2E95-D37D-C8F6-77A3C2A8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9913C-6ACF-E7CA-7672-9285EE59E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35F8-51D7-F36A-33F7-DCB13A92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1C2F-E0F6-4500-84B6-8E684ABD28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D6E55-4397-6AF5-2BC4-692D4E9A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A34CC-CAD3-5942-B473-DB175D09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ABEA-EAE6-43DD-92FA-34B6DBEB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9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5FD4-BF38-DDCC-3265-09DEB084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8387-7F0F-90CD-AD8B-7C9862DD2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BF152-70B2-75EF-C79A-758323054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39ED2-1B6F-52A1-4E0D-1AD44DC8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1C2F-E0F6-4500-84B6-8E684ABD28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0194A-10ED-EC43-5C36-E347687B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455EA-7A95-C48A-9FA9-5BF9E8C4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ABEA-EAE6-43DD-92FA-34B6DBEB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2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1CF8-254B-7497-2840-A27680B0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B0713-1CF1-4756-451B-F1438B1FF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DCB42-C316-9C70-7B59-DED0717B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C131B-CFE5-57FE-DEDA-33742E68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F38B2-6540-FA59-9E27-29D370FF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358AC-3E9D-33A9-79D0-D16F1D13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1C2F-E0F6-4500-84B6-8E684ABD28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171AC-D0FA-3403-9F9B-6A312854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4084E-A11C-A1D4-0595-ECBEEA72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ABEA-EAE6-43DD-92FA-34B6DBEB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2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3525-8A63-CE58-E47C-19C935B0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53EE0-8161-5FB4-5454-789EFF67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1C2F-E0F6-4500-84B6-8E684ABD28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2CCF1-6A20-B09D-1097-1F1298A9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9CDC8-6639-0E4A-28EE-4A89804E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ABEA-EAE6-43DD-92FA-34B6DBEB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5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9BD00-906A-E6CA-8650-8E4BA8C2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1C2F-E0F6-4500-84B6-8E684ABD28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49D65-9163-B9D7-95E6-05F015A8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0F045-8F7B-759E-B776-ACFE1EBD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ABEA-EAE6-43DD-92FA-34B6DBEB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1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11F1-5AEE-3719-011C-D7496844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7616-334E-91CC-AEB2-7756F0D65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9E928-2879-99D0-731B-8F701B32C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55F95-0A37-177E-B750-0CA2D802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1C2F-E0F6-4500-84B6-8E684ABD28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584A4-2F0A-7D8C-6A1B-48371702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3626C-7C50-E9F6-8A4B-F0FB1429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ABEA-EAE6-43DD-92FA-34B6DBEB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0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A493-60DC-FA63-65CB-4F316408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C1293-7127-2F48-9B1A-996B2F61B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0DBA9-D4D8-E2E5-FFF1-EF20DF45F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98C7F-1357-F5A2-D574-B1D47D78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1C2F-E0F6-4500-84B6-8E684ABD28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CE375-D765-7E8D-2C78-9E5C58E1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9576B-0DD9-35AE-0F44-DFF7DE18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ABEA-EAE6-43DD-92FA-34B6DBEB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0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76864-0BAA-CA52-B96B-6072B1F8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B6154-E335-9082-A2B0-300645AB9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351F4-C279-E9D6-5B8F-F605CB873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D1C2F-E0F6-4500-84B6-8E684ABD286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8E7B9-29DA-6940-0502-E62D16D01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24294-4196-672B-1929-CA63542D2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0ABEA-EAE6-43DD-92FA-34B6DBEB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73E29-D0BA-D7BF-D3BF-EB8A7E605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25032"/>
            <a:ext cx="10515600" cy="181998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Data Scientist Professional Practical Exam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Representation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9FF89-990F-547C-3072-6BD8731A2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en-US" sz="3200" dirty="0"/>
              <a:t>Recipe Site Traffic</a:t>
            </a:r>
          </a:p>
        </p:txBody>
      </p:sp>
    </p:spTree>
    <p:extLst>
      <p:ext uri="{BB962C8B-B14F-4D97-AF65-F5344CB8AC3E}">
        <p14:creationId xmlns:p14="http://schemas.microsoft.com/office/powerpoint/2010/main" val="281325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8221EC-9BC8-9682-A260-9785A15EE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63526" y="231517"/>
            <a:ext cx="4547190" cy="534027"/>
          </a:xfrm>
        </p:spPr>
        <p:txBody>
          <a:bodyPr>
            <a:normAutofit/>
          </a:bodyPr>
          <a:lstStyle/>
          <a:p>
            <a:r>
              <a:rPr lang="en-US" sz="3200" b="1" dirty="0"/>
              <a:t>Business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E4D3F-186D-5A53-F541-9141DEDA4D60}"/>
              </a:ext>
            </a:extLst>
          </p:cNvPr>
          <p:cNvSpPr txBox="1"/>
          <p:nvPr/>
        </p:nvSpPr>
        <p:spPr>
          <a:xfrm>
            <a:off x="1220971" y="1754372"/>
            <a:ext cx="10240926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Tasty Bytes has established for over two years and is a search engine platform for food recipes.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Creating more attractive recipes will bring more subscribers for the business.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 product team wants to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Determine which recipes will be popular with 80% accuracy.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Reduce the probability of showing less popular recipes.</a:t>
            </a:r>
          </a:p>
        </p:txBody>
      </p:sp>
    </p:spTree>
    <p:extLst>
      <p:ext uri="{BB962C8B-B14F-4D97-AF65-F5344CB8AC3E}">
        <p14:creationId xmlns:p14="http://schemas.microsoft.com/office/powerpoint/2010/main" val="87427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A45A74-B88D-6530-739E-B39990B426D7}"/>
              </a:ext>
            </a:extLst>
          </p:cNvPr>
          <p:cNvSpPr txBox="1">
            <a:spLocks/>
          </p:cNvSpPr>
          <p:nvPr/>
        </p:nvSpPr>
        <p:spPr>
          <a:xfrm>
            <a:off x="393405" y="275800"/>
            <a:ext cx="4547190" cy="5340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Model Development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AD373FA-BBCC-E46E-FD40-6BE42A50B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8762483"/>
              </p:ext>
            </p:extLst>
          </p:nvPr>
        </p:nvGraphicFramePr>
        <p:xfrm>
          <a:off x="4444408" y="1001429"/>
          <a:ext cx="4338086" cy="2517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942EBA5B-73D6-D126-B710-1DDEAE552899}"/>
              </a:ext>
            </a:extLst>
          </p:cNvPr>
          <p:cNvSpPr/>
          <p:nvPr/>
        </p:nvSpPr>
        <p:spPr>
          <a:xfrm>
            <a:off x="2519916" y="1648047"/>
            <a:ext cx="1998921" cy="1371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MODELS</a:t>
            </a:r>
            <a:endParaRPr lang="en-US" b="1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E1EDD0E-2231-0055-E7E3-681AD18FC7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2582693"/>
              </p:ext>
            </p:extLst>
          </p:nvPr>
        </p:nvGraphicFramePr>
        <p:xfrm>
          <a:off x="2286002" y="3666265"/>
          <a:ext cx="6496492" cy="2517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5064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87DC97E-3409-F9CD-E5A4-49897B32DCC8}"/>
              </a:ext>
            </a:extLst>
          </p:cNvPr>
          <p:cNvSpPr txBox="1">
            <a:spLocks/>
          </p:cNvSpPr>
          <p:nvPr/>
        </p:nvSpPr>
        <p:spPr>
          <a:xfrm>
            <a:off x="838200" y="291090"/>
            <a:ext cx="4010248" cy="527617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Model Performance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F17FB5A-6A59-5DFA-7FD1-72BCE060B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97" y="963149"/>
            <a:ext cx="8718698" cy="39916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3F9436-4D1E-E184-8828-CBFB11649214}"/>
              </a:ext>
            </a:extLst>
          </p:cNvPr>
          <p:cNvSpPr txBox="1"/>
          <p:nvPr/>
        </p:nvSpPr>
        <p:spPr>
          <a:xfrm>
            <a:off x="1127051" y="5033076"/>
            <a:ext cx="1070698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Based on AUC and Average Accuracy score using 10-fold cross-validation, </a:t>
            </a:r>
            <a:r>
              <a:rPr lang="en-US" sz="2400" b="0" i="0" dirty="0">
                <a:effectLst/>
                <a:latin typeface="-apple-system"/>
              </a:rPr>
              <a:t> </a:t>
            </a:r>
            <a:r>
              <a:rPr lang="en-US" sz="2400" b="1" i="0" dirty="0">
                <a:effectLst/>
                <a:latin typeface="-apple-system"/>
              </a:rPr>
              <a:t>Logistic Regression, K Nearest Neighbors,</a:t>
            </a:r>
            <a:r>
              <a:rPr lang="en-US" sz="2400" b="0" i="0" dirty="0">
                <a:effectLst/>
                <a:latin typeface="-apple-system"/>
              </a:rPr>
              <a:t> and </a:t>
            </a:r>
            <a:r>
              <a:rPr lang="en-US" sz="2400" b="1" i="0" dirty="0">
                <a:effectLst/>
                <a:latin typeface="-apple-system"/>
              </a:rPr>
              <a:t>Support Vector Machine</a:t>
            </a:r>
            <a:r>
              <a:rPr lang="en-US" sz="2400" b="0" i="0" dirty="0">
                <a:effectLst/>
                <a:latin typeface="-apple-system"/>
              </a:rPr>
              <a:t> have better performance.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-apple-system"/>
              </a:rPr>
              <a:t>Though, these models are a little overfitting.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888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A26709D-275F-8C32-EC53-10BE726BE1E3}"/>
              </a:ext>
            </a:extLst>
          </p:cNvPr>
          <p:cNvSpPr txBox="1">
            <a:spLocks/>
          </p:cNvSpPr>
          <p:nvPr/>
        </p:nvSpPr>
        <p:spPr>
          <a:xfrm>
            <a:off x="393405" y="275800"/>
            <a:ext cx="4547190" cy="5340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/>
              <a:t>Hyperparameter Tuning</a:t>
            </a:r>
            <a:endParaRPr lang="en-US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E0B433-D961-5C2C-D1AB-998CB659B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04" y="906393"/>
            <a:ext cx="8253968" cy="42158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1A620D-3DF1-5D4F-7CF0-B305D49FE264}"/>
              </a:ext>
            </a:extLst>
          </p:cNvPr>
          <p:cNvSpPr txBox="1"/>
          <p:nvPr/>
        </p:nvSpPr>
        <p:spPr>
          <a:xfrm>
            <a:off x="691116" y="5459164"/>
            <a:ext cx="1200415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Use </a:t>
            </a:r>
            <a:r>
              <a:rPr lang="en-US" sz="2400" b="1" dirty="0" err="1"/>
              <a:t>GridSearchCV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 err="1"/>
              <a:t>RandomizedSearchCV</a:t>
            </a:r>
            <a:r>
              <a:rPr lang="en-US" sz="2400" b="1" dirty="0"/>
              <a:t> </a:t>
            </a:r>
            <a:r>
              <a:rPr lang="en-US" sz="2400" dirty="0"/>
              <a:t>to tune hyperparameters from each model.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Support Vector Machine </a:t>
            </a:r>
            <a:r>
              <a:rPr lang="en-US" sz="2400" dirty="0"/>
              <a:t>provides the highest accuracy score (80%).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2631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B79D0E0-7E47-8A96-C9BE-3204550A995C}"/>
              </a:ext>
            </a:extLst>
          </p:cNvPr>
          <p:cNvSpPr txBox="1">
            <a:spLocks/>
          </p:cNvSpPr>
          <p:nvPr/>
        </p:nvSpPr>
        <p:spPr>
          <a:xfrm>
            <a:off x="393405" y="275800"/>
            <a:ext cx="4547190" cy="5340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AUC vs Accuracy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B12B9E7-8587-8323-F50B-F5CFCB0E9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2" y="1766759"/>
            <a:ext cx="5780378" cy="3740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B2ADDC-FA70-55E8-07EA-B615C95ABFC6}"/>
              </a:ext>
            </a:extLst>
          </p:cNvPr>
          <p:cNvSpPr txBox="1"/>
          <p:nvPr/>
        </p:nvSpPr>
        <p:spPr>
          <a:xfrm>
            <a:off x="6443330" y="2690037"/>
            <a:ext cx="5199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b="1" dirty="0"/>
              <a:t>SVC</a:t>
            </a:r>
            <a:r>
              <a:rPr lang="en-US" sz="2000" dirty="0"/>
              <a:t> has higher </a:t>
            </a:r>
            <a:r>
              <a:rPr lang="en-US" sz="2000" b="1" dirty="0">
                <a:solidFill>
                  <a:srgbClr val="FF0000"/>
                </a:solidFill>
              </a:rPr>
              <a:t>Accuracy </a:t>
            </a:r>
            <a:r>
              <a:rPr lang="en-US" sz="2000" dirty="0"/>
              <a:t>but lower </a:t>
            </a:r>
            <a:r>
              <a:rPr lang="en-US" sz="2000" b="1" dirty="0">
                <a:solidFill>
                  <a:srgbClr val="FF0000"/>
                </a:solidFill>
              </a:rPr>
              <a:t>AUC</a:t>
            </a:r>
            <a:r>
              <a:rPr lang="en-US" sz="2000" dirty="0"/>
              <a:t>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However, the target variable data is pretty </a:t>
            </a:r>
            <a:r>
              <a:rPr lang="en-US" sz="2000" dirty="0">
                <a:solidFill>
                  <a:srgbClr val="FF0000"/>
                </a:solidFill>
              </a:rPr>
              <a:t>balanced </a:t>
            </a:r>
            <a:r>
              <a:rPr lang="en-US" sz="2000" dirty="0"/>
              <a:t>(60% vs 40%), so Accuracy score is a better metric.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BDB20-D5BD-F435-4A4D-58566F0DC2BE}"/>
              </a:ext>
            </a:extLst>
          </p:cNvPr>
          <p:cNvSpPr/>
          <p:nvPr/>
        </p:nvSpPr>
        <p:spPr>
          <a:xfrm>
            <a:off x="7179693" y="5046002"/>
            <a:ext cx="34411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74409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CAEEDBE-FF63-D44F-EF63-BC45B9696DCB}"/>
              </a:ext>
            </a:extLst>
          </p:cNvPr>
          <p:cNvSpPr txBox="1">
            <a:spLocks/>
          </p:cNvSpPr>
          <p:nvPr/>
        </p:nvSpPr>
        <p:spPr>
          <a:xfrm>
            <a:off x="393405" y="275800"/>
            <a:ext cx="4547190" cy="5340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BF9D3-DE98-DE82-D6DC-FEA201ED3763}"/>
              </a:ext>
            </a:extLst>
          </p:cNvPr>
          <p:cNvSpPr txBox="1"/>
          <p:nvPr/>
        </p:nvSpPr>
        <p:spPr>
          <a:xfrm>
            <a:off x="829339" y="1318438"/>
            <a:ext cx="10728251" cy="437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First, collect more data since the original data is kind of small.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More importantly, collect data more correctly because there are many inappropriate values in the dataset.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Collect more features such as price, time to make a recipe, and other nutrients like fat.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Besides building learning models, conduct A/B test to check if some other features have an impact on the site traffic.</a:t>
            </a:r>
          </a:p>
        </p:txBody>
      </p:sp>
    </p:spTree>
    <p:extLst>
      <p:ext uri="{BB962C8B-B14F-4D97-AF65-F5344CB8AC3E}">
        <p14:creationId xmlns:p14="http://schemas.microsoft.com/office/powerpoint/2010/main" val="193340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353D93-DA6A-96FB-D00A-4840DC9DE307}"/>
              </a:ext>
            </a:extLst>
          </p:cNvPr>
          <p:cNvSpPr txBox="1"/>
          <p:nvPr/>
        </p:nvSpPr>
        <p:spPr>
          <a:xfrm>
            <a:off x="838200" y="914402"/>
            <a:ext cx="10515600" cy="2659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12169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268</Words>
  <Application>Microsoft Office PowerPoint</Application>
  <PresentationFormat>Widescreen</PresentationFormat>
  <Paragraphs>37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Wingdings</vt:lpstr>
      <vt:lpstr>Office Theme</vt:lpstr>
      <vt:lpstr>Data Scientist Professional Practical Exam 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Professional Practical Exam  Representation</dc:title>
  <dc:creator>Hoang Nguyen</dc:creator>
  <cp:lastModifiedBy>Hoang Nguyen</cp:lastModifiedBy>
  <cp:revision>8</cp:revision>
  <dcterms:created xsi:type="dcterms:W3CDTF">2022-12-19T20:36:24Z</dcterms:created>
  <dcterms:modified xsi:type="dcterms:W3CDTF">2023-01-05T03:52:23Z</dcterms:modified>
</cp:coreProperties>
</file>