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6FB9DC-BE70-4603-92A7-60867C321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2137737-C1C5-44D5-9359-2718A0E6E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1004B8A-7DAB-48FE-896F-6F6507D7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A7A5-9D33-4B97-86FC-772F7BB222B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438A01F-D84D-48B0-B18F-CE0BE5A6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D89E6DF-5CB6-42D5-B6AF-48897F40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F4F7-6FFD-4198-9CBC-1BC8F17A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6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7A577D-8FDB-4057-9806-E948C846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6DBC6BC-3DA6-4497-AB8E-3CB47727C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631A78D-EDE9-4230-9D63-AF2664AB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A7A5-9D33-4B97-86FC-772F7BB222B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48F9D9A-C262-4AE2-9ECC-36779767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FB9E115-D579-491B-A9F0-76A47746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F4F7-6FFD-4198-9CBC-1BC8F17A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0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53B1EEC9-F6F8-4BED-B3C7-BDA91F1DF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34850BC-11ED-4CC8-92ED-6EE9993E6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FB44208-C728-4566-966B-7F7E1D81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A7A5-9D33-4B97-86FC-772F7BB222B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BE20923-5CC7-43F1-99DB-F7E0BD88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34368A8-1DD9-4615-957F-762A53AE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F4F7-6FFD-4198-9CBC-1BC8F17A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1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037FC6-DEEF-458E-A995-1921B9E2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7BEAD57-3C50-4A37-B7C4-9F30D7D20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11A22C7-E971-46C6-9D3F-F3762236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A7A5-9D33-4B97-86FC-772F7BB222B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4CCC0C7-CF9E-4A45-81AC-62C456CF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EFF1854-721B-4B57-A01A-71E5356E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F4F7-6FFD-4198-9CBC-1BC8F17A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8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84346E-12C2-45B0-A1B7-CAFB1062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64CA86E-CE65-4409-BC58-7B0EBCF5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F941A40-5B2F-4038-823A-518426AC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A7A5-9D33-4B97-86FC-772F7BB222B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D32024-D663-47BE-910E-85238DD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15F64F4-F339-48DD-9E19-F739A34F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F4F7-6FFD-4198-9CBC-1BC8F17A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56E325-C2AD-4F44-9F68-9BB6CCF0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E29AE35-9BF1-4BC8-91F3-C08512D59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73C106F-DC77-4023-8D86-559843FEA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FA11A74-3080-4F41-9CB2-BE1235A3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A7A5-9D33-4B97-86FC-772F7BB222B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C8BBEC9-ABDB-496E-81C3-2FD65FC5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41F776F-C388-401E-9C55-2DB7AEA9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F4F7-6FFD-4198-9CBC-1BC8F17A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4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2FC2856-73C4-4D94-87CC-D2C99804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E947CF6-28AE-4965-8D43-2C0C9849E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73976A5-4845-4705-97E3-56CA8624C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A1C03B4-D9C9-4C7F-9649-AC64B1AFD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3052CC3-677D-47BA-B72F-1E9BFA6FA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624F82F-154D-412C-973A-999D93ED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A7A5-9D33-4B97-86FC-772F7BB222B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52FBA31-4243-4EB3-9555-F90AD75C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22A0BF1-A135-4808-8257-4F163652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F4F7-6FFD-4198-9CBC-1BC8F17A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5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298C52-1465-42F9-A784-4AD4950A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0A26D61-EEB7-42D2-B452-B1B77623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A7A5-9D33-4B97-86FC-772F7BB222B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E63C5CF-0152-4927-A062-4E819009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8215AE0-CDC2-4606-8D62-99B61179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F4F7-6FFD-4198-9CBC-1BC8F17A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6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1B3E2F5-FB27-4CBA-9776-1C278F97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A7A5-9D33-4B97-86FC-772F7BB222B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EF82A3D-BC89-4D27-8654-9DD3A5C6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7F21BFB-4532-4380-9491-CD633549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F4F7-6FFD-4198-9CBC-1BC8F17A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0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7F730C-C50A-4AC1-846B-E700BCF0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C2461E5-2E3D-4447-8863-B32963598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74F6DA0-95A3-4F4E-A6E0-171BF0DD3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BEF9BE2-A587-4817-BB07-AADE7979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A7A5-9D33-4B97-86FC-772F7BB222B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9D8765C-9D8A-45C7-B2AA-92AFE3C5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20DE25F-48F0-4BB7-A614-883EC0F7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F4F7-6FFD-4198-9CBC-1BC8F17A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6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D6BC10-87E7-4B88-AA94-3D164FA2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249B1200-8BBE-46DD-B895-26B721FB7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468857B-2927-4D15-BD0F-3884F728A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A759637-9245-4A7A-9220-4574091A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A7A5-9D33-4B97-86FC-772F7BB222B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1A4833E-D8EA-4B3B-AEBB-3268EAC9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2E78CC8-CF55-4BDD-9E11-2197A397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F4F7-6FFD-4198-9CBC-1BC8F17A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5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C9B3F40-8F34-43E7-9621-18E2C96D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CC3C015-B138-47FB-A612-ABFB5C22C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7437700-F9A2-4239-9E25-E4243C94F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9A7A5-9D33-4B97-86FC-772F7BB222B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C422492-FD87-45BD-ACF1-29DB7179D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0B6598F-8369-4DF0-88F0-EF191F7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0F4F7-6FFD-4198-9CBC-1BC8F17A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6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2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B71DF80-6A62-4C05-B31A-09F6C2CD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MỤC LỤC</a:t>
            </a:r>
          </a:p>
        </p:txBody>
      </p:sp>
      <p:sp>
        <p:nvSpPr>
          <p:cNvPr id="22" name="Hình tự do: Hình 21">
            <a:extLst>
              <a:ext uri="{FF2B5EF4-FFF2-40B4-BE49-F238E27FC236}">
                <a16:creationId xmlns:a16="http://schemas.microsoft.com/office/drawing/2014/main" id="{9ED5F95F-B65B-491E-AA0E-FE3B92BB36E2}"/>
              </a:ext>
            </a:extLst>
          </p:cNvPr>
          <p:cNvSpPr/>
          <p:nvPr/>
        </p:nvSpPr>
        <p:spPr>
          <a:xfrm>
            <a:off x="6704429" y="2013063"/>
            <a:ext cx="1340474" cy="983355"/>
          </a:xfrm>
          <a:custGeom>
            <a:avLst/>
            <a:gdLst>
              <a:gd name="connsiteX0" fmla="*/ 157273 w 1340474"/>
              <a:gd name="connsiteY0" fmla="*/ 0 h 983355"/>
              <a:gd name="connsiteX1" fmla="*/ 245277 w 1340474"/>
              <a:gd name="connsiteY1" fmla="*/ 30166 h 983355"/>
              <a:gd name="connsiteX2" fmla="*/ 1320094 w 1340474"/>
              <a:gd name="connsiteY2" fmla="*/ 943733 h 983355"/>
              <a:gd name="connsiteX3" fmla="*/ 1340474 w 1340474"/>
              <a:gd name="connsiteY3" fmla="*/ 983355 h 983355"/>
              <a:gd name="connsiteX4" fmla="*/ 164126 w 1340474"/>
              <a:gd name="connsiteY4" fmla="*/ 983355 h 983355"/>
              <a:gd name="connsiteX5" fmla="*/ 0 w 1340474"/>
              <a:gd name="connsiteY5" fmla="*/ 819229 h 983355"/>
              <a:gd name="connsiteX6" fmla="*/ 0 w 1340474"/>
              <a:gd name="connsiteY6" fmla="*/ 162742 h 983355"/>
              <a:gd name="connsiteX7" fmla="*/ 100241 w 1340474"/>
              <a:gd name="connsiteY7" fmla="*/ 11514 h 983355"/>
              <a:gd name="connsiteX8" fmla="*/ 157273 w 1340474"/>
              <a:gd name="connsiteY8" fmla="*/ 0 h 98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0474" h="983355">
                <a:moveTo>
                  <a:pt x="157273" y="0"/>
                </a:moveTo>
                <a:lnTo>
                  <a:pt x="245277" y="30166"/>
                </a:lnTo>
                <a:cubicBezTo>
                  <a:pt x="704468" y="212065"/>
                  <a:pt x="1083749" y="536263"/>
                  <a:pt x="1320094" y="943733"/>
                </a:cubicBezTo>
                <a:lnTo>
                  <a:pt x="1340474" y="983355"/>
                </a:lnTo>
                <a:lnTo>
                  <a:pt x="164126" y="983355"/>
                </a:lnTo>
                <a:cubicBezTo>
                  <a:pt x="73482" y="983355"/>
                  <a:pt x="0" y="909873"/>
                  <a:pt x="0" y="819229"/>
                </a:cubicBezTo>
                <a:lnTo>
                  <a:pt x="0" y="162742"/>
                </a:lnTo>
                <a:cubicBezTo>
                  <a:pt x="0" y="94759"/>
                  <a:pt x="41334" y="36430"/>
                  <a:pt x="100241" y="11514"/>
                </a:cubicBezTo>
                <a:lnTo>
                  <a:pt x="157273" y="0"/>
                </a:lnTo>
                <a:close/>
              </a:path>
            </a:pathLst>
          </a:custGeom>
          <a:solidFill>
            <a:srgbClr val="00B050">
              <a:alpha val="77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368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/>
              <a:t> </a:t>
            </a:r>
          </a:p>
        </p:txBody>
      </p:sp>
      <p:sp>
        <p:nvSpPr>
          <p:cNvPr id="21" name="Hình tự do: Hình 20">
            <a:extLst>
              <a:ext uri="{FF2B5EF4-FFF2-40B4-BE49-F238E27FC236}">
                <a16:creationId xmlns:a16="http://schemas.microsoft.com/office/drawing/2014/main" id="{9F426299-3C29-4897-841F-0CF1A92DB7C4}"/>
              </a:ext>
            </a:extLst>
          </p:cNvPr>
          <p:cNvSpPr/>
          <p:nvPr/>
        </p:nvSpPr>
        <p:spPr>
          <a:xfrm>
            <a:off x="4147097" y="2029824"/>
            <a:ext cx="1226762" cy="966594"/>
          </a:xfrm>
          <a:custGeom>
            <a:avLst/>
            <a:gdLst>
              <a:gd name="connsiteX0" fmla="*/ 1134304 w 1226762"/>
              <a:gd name="connsiteY0" fmla="*/ 0 h 966594"/>
              <a:gd name="connsiteX1" fmla="*/ 1178691 w 1226762"/>
              <a:gd name="connsiteY1" fmla="*/ 29926 h 966594"/>
              <a:gd name="connsiteX2" fmla="*/ 1226762 w 1226762"/>
              <a:gd name="connsiteY2" fmla="*/ 145981 h 966594"/>
              <a:gd name="connsiteX3" fmla="*/ 1226762 w 1226762"/>
              <a:gd name="connsiteY3" fmla="*/ 802468 h 966594"/>
              <a:gd name="connsiteX4" fmla="*/ 1062636 w 1226762"/>
              <a:gd name="connsiteY4" fmla="*/ 966594 h 966594"/>
              <a:gd name="connsiteX5" fmla="*/ 0 w 1226762"/>
              <a:gd name="connsiteY5" fmla="*/ 966594 h 966594"/>
              <a:gd name="connsiteX6" fmla="*/ 20380 w 1226762"/>
              <a:gd name="connsiteY6" fmla="*/ 926972 h 966594"/>
              <a:gd name="connsiteX7" fmla="*/ 1095197 w 1226762"/>
              <a:gd name="connsiteY7" fmla="*/ 13405 h 966594"/>
              <a:gd name="connsiteX8" fmla="*/ 1134304 w 1226762"/>
              <a:gd name="connsiteY8" fmla="*/ 0 h 96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6762" h="966594">
                <a:moveTo>
                  <a:pt x="1134304" y="0"/>
                </a:moveTo>
                <a:lnTo>
                  <a:pt x="1178691" y="29926"/>
                </a:lnTo>
                <a:cubicBezTo>
                  <a:pt x="1208392" y="59627"/>
                  <a:pt x="1226762" y="100659"/>
                  <a:pt x="1226762" y="145981"/>
                </a:cubicBezTo>
                <a:lnTo>
                  <a:pt x="1226762" y="802468"/>
                </a:lnTo>
                <a:cubicBezTo>
                  <a:pt x="1226762" y="893112"/>
                  <a:pt x="1153280" y="966594"/>
                  <a:pt x="1062636" y="966594"/>
                </a:cubicBezTo>
                <a:lnTo>
                  <a:pt x="0" y="966594"/>
                </a:lnTo>
                <a:lnTo>
                  <a:pt x="20380" y="926972"/>
                </a:lnTo>
                <a:cubicBezTo>
                  <a:pt x="256726" y="519502"/>
                  <a:pt x="636006" y="195304"/>
                  <a:pt x="1095197" y="13405"/>
                </a:cubicBezTo>
                <a:lnTo>
                  <a:pt x="1134304" y="0"/>
                </a:lnTo>
                <a:close/>
              </a:path>
            </a:pathLst>
          </a:custGeom>
          <a:solidFill>
            <a:srgbClr val="002060">
              <a:alpha val="77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368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   6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ình tự do: Hình 19">
            <a:extLst>
              <a:ext uri="{FF2B5EF4-FFF2-40B4-BE49-F238E27FC236}">
                <a16:creationId xmlns:a16="http://schemas.microsoft.com/office/drawing/2014/main" id="{168CB0F6-9E7B-4629-ADC4-CCF5594331FB}"/>
              </a:ext>
            </a:extLst>
          </p:cNvPr>
          <p:cNvSpPr/>
          <p:nvPr/>
        </p:nvSpPr>
        <p:spPr>
          <a:xfrm>
            <a:off x="3902766" y="3428999"/>
            <a:ext cx="1078369" cy="984739"/>
          </a:xfrm>
          <a:custGeom>
            <a:avLst/>
            <a:gdLst>
              <a:gd name="connsiteX0" fmla="*/ 70072 w 1078369"/>
              <a:gd name="connsiteY0" fmla="*/ 0 h 984739"/>
              <a:gd name="connsiteX1" fmla="*/ 914243 w 1078369"/>
              <a:gd name="connsiteY1" fmla="*/ 0 h 984739"/>
              <a:gd name="connsiteX2" fmla="*/ 1078369 w 1078369"/>
              <a:gd name="connsiteY2" fmla="*/ 164126 h 984739"/>
              <a:gd name="connsiteX3" fmla="*/ 1078369 w 1078369"/>
              <a:gd name="connsiteY3" fmla="*/ 820613 h 984739"/>
              <a:gd name="connsiteX4" fmla="*/ 914243 w 1078369"/>
              <a:gd name="connsiteY4" fmla="*/ 984739 h 984739"/>
              <a:gd name="connsiteX5" fmla="*/ 62095 w 1078369"/>
              <a:gd name="connsiteY5" fmla="*/ 984739 h 984739"/>
              <a:gd name="connsiteX6" fmla="*/ 44559 w 1078369"/>
              <a:gd name="connsiteY6" fmla="*/ 920867 h 984739"/>
              <a:gd name="connsiteX7" fmla="*/ 0 w 1078369"/>
              <a:gd name="connsiteY7" fmla="*/ 506897 h 984739"/>
              <a:gd name="connsiteX8" fmla="*/ 44559 w 1078369"/>
              <a:gd name="connsiteY8" fmla="*/ 92927 h 984739"/>
              <a:gd name="connsiteX9" fmla="*/ 70072 w 1078369"/>
              <a:gd name="connsiteY9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8369" h="984739">
                <a:moveTo>
                  <a:pt x="70072" y="0"/>
                </a:moveTo>
                <a:lnTo>
                  <a:pt x="914243" y="0"/>
                </a:lnTo>
                <a:cubicBezTo>
                  <a:pt x="1004887" y="0"/>
                  <a:pt x="1078369" y="73482"/>
                  <a:pt x="1078369" y="164126"/>
                </a:cubicBezTo>
                <a:lnTo>
                  <a:pt x="1078369" y="820613"/>
                </a:lnTo>
                <a:cubicBezTo>
                  <a:pt x="1078369" y="911257"/>
                  <a:pt x="1004887" y="984739"/>
                  <a:pt x="914243" y="984739"/>
                </a:cubicBezTo>
                <a:lnTo>
                  <a:pt x="62095" y="984739"/>
                </a:lnTo>
                <a:lnTo>
                  <a:pt x="44559" y="920867"/>
                </a:lnTo>
                <a:cubicBezTo>
                  <a:pt x="15343" y="787151"/>
                  <a:pt x="0" y="648702"/>
                  <a:pt x="0" y="506897"/>
                </a:cubicBezTo>
                <a:cubicBezTo>
                  <a:pt x="0" y="365092"/>
                  <a:pt x="15343" y="226643"/>
                  <a:pt x="44559" y="92927"/>
                </a:cubicBezTo>
                <a:lnTo>
                  <a:pt x="70072" y="0"/>
                </a:lnTo>
                <a:close/>
              </a:path>
            </a:pathLst>
          </a:custGeom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368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9" name="Hình tự do: Hình 18">
            <a:extLst>
              <a:ext uri="{FF2B5EF4-FFF2-40B4-BE49-F238E27FC236}">
                <a16:creationId xmlns:a16="http://schemas.microsoft.com/office/drawing/2014/main" id="{1CCC45E1-4CAB-4385-8727-E2D3847FF8A1}"/>
              </a:ext>
            </a:extLst>
          </p:cNvPr>
          <p:cNvSpPr/>
          <p:nvPr/>
        </p:nvSpPr>
        <p:spPr>
          <a:xfrm>
            <a:off x="7210867" y="3429000"/>
            <a:ext cx="1078369" cy="984739"/>
          </a:xfrm>
          <a:custGeom>
            <a:avLst/>
            <a:gdLst>
              <a:gd name="connsiteX0" fmla="*/ 164126 w 1078369"/>
              <a:gd name="connsiteY0" fmla="*/ 0 h 984739"/>
              <a:gd name="connsiteX1" fmla="*/ 1008298 w 1078369"/>
              <a:gd name="connsiteY1" fmla="*/ 0 h 984739"/>
              <a:gd name="connsiteX2" fmla="*/ 1033810 w 1078369"/>
              <a:gd name="connsiteY2" fmla="*/ 92926 h 984739"/>
              <a:gd name="connsiteX3" fmla="*/ 1078369 w 1078369"/>
              <a:gd name="connsiteY3" fmla="*/ 506896 h 984739"/>
              <a:gd name="connsiteX4" fmla="*/ 1033810 w 1078369"/>
              <a:gd name="connsiteY4" fmla="*/ 920866 h 984739"/>
              <a:gd name="connsiteX5" fmla="*/ 1016274 w 1078369"/>
              <a:gd name="connsiteY5" fmla="*/ 984739 h 984739"/>
              <a:gd name="connsiteX6" fmla="*/ 164126 w 1078369"/>
              <a:gd name="connsiteY6" fmla="*/ 984739 h 984739"/>
              <a:gd name="connsiteX7" fmla="*/ 0 w 1078369"/>
              <a:gd name="connsiteY7" fmla="*/ 820613 h 984739"/>
              <a:gd name="connsiteX8" fmla="*/ 0 w 1078369"/>
              <a:gd name="connsiteY8" fmla="*/ 164126 h 984739"/>
              <a:gd name="connsiteX9" fmla="*/ 164126 w 1078369"/>
              <a:gd name="connsiteY9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8369" h="984739">
                <a:moveTo>
                  <a:pt x="164126" y="0"/>
                </a:moveTo>
                <a:lnTo>
                  <a:pt x="1008298" y="0"/>
                </a:lnTo>
                <a:lnTo>
                  <a:pt x="1033810" y="92926"/>
                </a:lnTo>
                <a:cubicBezTo>
                  <a:pt x="1063026" y="226642"/>
                  <a:pt x="1078369" y="365091"/>
                  <a:pt x="1078369" y="506896"/>
                </a:cubicBezTo>
                <a:cubicBezTo>
                  <a:pt x="1078369" y="648701"/>
                  <a:pt x="1063026" y="787150"/>
                  <a:pt x="1033810" y="920866"/>
                </a:cubicBezTo>
                <a:lnTo>
                  <a:pt x="1016274" y="984739"/>
                </a:lnTo>
                <a:lnTo>
                  <a:pt x="164126" y="984739"/>
                </a:lnTo>
                <a:cubicBezTo>
                  <a:pt x="73482" y="984739"/>
                  <a:pt x="0" y="911257"/>
                  <a:pt x="0" y="820613"/>
                </a:cubicBezTo>
                <a:lnTo>
                  <a:pt x="0" y="164126"/>
                </a:lnTo>
                <a:cubicBezTo>
                  <a:pt x="0" y="73482"/>
                  <a:pt x="73482" y="0"/>
                  <a:pt x="164126" y="0"/>
                </a:cubicBezTo>
                <a:close/>
              </a:path>
            </a:pathLst>
          </a:custGeom>
          <a:solidFill>
            <a:srgbClr val="FF0000">
              <a:alpha val="77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368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Hình tự do: Hình 17">
            <a:extLst>
              <a:ext uri="{FF2B5EF4-FFF2-40B4-BE49-F238E27FC236}">
                <a16:creationId xmlns:a16="http://schemas.microsoft.com/office/drawing/2014/main" id="{1AE35B24-B676-4999-9271-7C4E2139D39E}"/>
              </a:ext>
            </a:extLst>
          </p:cNvPr>
          <p:cNvSpPr/>
          <p:nvPr/>
        </p:nvSpPr>
        <p:spPr>
          <a:xfrm>
            <a:off x="6704429" y="4867419"/>
            <a:ext cx="1344566" cy="984739"/>
          </a:xfrm>
          <a:custGeom>
            <a:avLst/>
            <a:gdLst>
              <a:gd name="connsiteX0" fmla="*/ 164126 w 1344566"/>
              <a:gd name="connsiteY0" fmla="*/ 0 h 984739"/>
              <a:gd name="connsiteX1" fmla="*/ 1344566 w 1344566"/>
              <a:gd name="connsiteY1" fmla="*/ 0 h 984739"/>
              <a:gd name="connsiteX2" fmla="*/ 1320094 w 1344566"/>
              <a:gd name="connsiteY2" fmla="*/ 47577 h 984739"/>
              <a:gd name="connsiteX3" fmla="*/ 245277 w 1344566"/>
              <a:gd name="connsiteY3" fmla="*/ 961144 h 984739"/>
              <a:gd name="connsiteX4" fmla="*/ 176443 w 1344566"/>
              <a:gd name="connsiteY4" fmla="*/ 984739 h 984739"/>
              <a:gd name="connsiteX5" fmla="*/ 164126 w 1344566"/>
              <a:gd name="connsiteY5" fmla="*/ 984739 h 984739"/>
              <a:gd name="connsiteX6" fmla="*/ 0 w 1344566"/>
              <a:gd name="connsiteY6" fmla="*/ 820613 h 984739"/>
              <a:gd name="connsiteX7" fmla="*/ 0 w 1344566"/>
              <a:gd name="connsiteY7" fmla="*/ 164126 h 984739"/>
              <a:gd name="connsiteX8" fmla="*/ 164126 w 1344566"/>
              <a:gd name="connsiteY8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4566" h="984739">
                <a:moveTo>
                  <a:pt x="164126" y="0"/>
                </a:moveTo>
                <a:lnTo>
                  <a:pt x="1344566" y="0"/>
                </a:lnTo>
                <a:lnTo>
                  <a:pt x="1320094" y="47577"/>
                </a:lnTo>
                <a:cubicBezTo>
                  <a:pt x="1083749" y="455048"/>
                  <a:pt x="704468" y="779245"/>
                  <a:pt x="245277" y="961144"/>
                </a:cubicBezTo>
                <a:lnTo>
                  <a:pt x="176443" y="984739"/>
                </a:lnTo>
                <a:lnTo>
                  <a:pt x="164126" y="984739"/>
                </a:lnTo>
                <a:cubicBezTo>
                  <a:pt x="73482" y="984739"/>
                  <a:pt x="0" y="911257"/>
                  <a:pt x="0" y="820613"/>
                </a:cubicBezTo>
                <a:lnTo>
                  <a:pt x="0" y="164126"/>
                </a:lnTo>
                <a:cubicBezTo>
                  <a:pt x="0" y="73482"/>
                  <a:pt x="73482" y="0"/>
                  <a:pt x="164126" y="0"/>
                </a:cubicBezTo>
                <a:close/>
              </a:path>
            </a:pathLst>
          </a:custGeom>
          <a:solidFill>
            <a:srgbClr val="7030A0">
              <a:alpha val="77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368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" name="Hình tự do: Hình 16">
            <a:extLst>
              <a:ext uri="{FF2B5EF4-FFF2-40B4-BE49-F238E27FC236}">
                <a16:creationId xmlns:a16="http://schemas.microsoft.com/office/drawing/2014/main" id="{C0151381-2E3C-4DC0-83DA-A7A6110CE424}"/>
              </a:ext>
            </a:extLst>
          </p:cNvPr>
          <p:cNvSpPr/>
          <p:nvPr/>
        </p:nvSpPr>
        <p:spPr>
          <a:xfrm>
            <a:off x="4143007" y="4867420"/>
            <a:ext cx="1230853" cy="971856"/>
          </a:xfrm>
          <a:custGeom>
            <a:avLst/>
            <a:gdLst>
              <a:gd name="connsiteX0" fmla="*/ 0 w 1230853"/>
              <a:gd name="connsiteY0" fmla="*/ 0 h 971856"/>
              <a:gd name="connsiteX1" fmla="*/ 1066727 w 1230853"/>
              <a:gd name="connsiteY1" fmla="*/ 0 h 971856"/>
              <a:gd name="connsiteX2" fmla="*/ 1230853 w 1230853"/>
              <a:gd name="connsiteY2" fmla="*/ 164126 h 971856"/>
              <a:gd name="connsiteX3" fmla="*/ 1230853 w 1230853"/>
              <a:gd name="connsiteY3" fmla="*/ 820613 h 971856"/>
              <a:gd name="connsiteX4" fmla="*/ 1130612 w 1230853"/>
              <a:gd name="connsiteY4" fmla="*/ 971841 h 971856"/>
              <a:gd name="connsiteX5" fmla="*/ 1130540 w 1230853"/>
              <a:gd name="connsiteY5" fmla="*/ 971856 h 971856"/>
              <a:gd name="connsiteX6" fmla="*/ 1099288 w 1230853"/>
              <a:gd name="connsiteY6" fmla="*/ 961143 h 971856"/>
              <a:gd name="connsiteX7" fmla="*/ 24471 w 1230853"/>
              <a:gd name="connsiteY7" fmla="*/ 47576 h 971856"/>
              <a:gd name="connsiteX8" fmla="*/ 0 w 1230853"/>
              <a:gd name="connsiteY8" fmla="*/ 0 h 9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853" h="971856">
                <a:moveTo>
                  <a:pt x="0" y="0"/>
                </a:moveTo>
                <a:lnTo>
                  <a:pt x="1066727" y="0"/>
                </a:lnTo>
                <a:cubicBezTo>
                  <a:pt x="1157371" y="0"/>
                  <a:pt x="1230853" y="73482"/>
                  <a:pt x="1230853" y="164126"/>
                </a:cubicBezTo>
                <a:lnTo>
                  <a:pt x="1230853" y="820613"/>
                </a:lnTo>
                <a:cubicBezTo>
                  <a:pt x="1230853" y="888596"/>
                  <a:pt x="1189520" y="946926"/>
                  <a:pt x="1130612" y="971841"/>
                </a:cubicBezTo>
                <a:lnTo>
                  <a:pt x="1130540" y="971856"/>
                </a:lnTo>
                <a:lnTo>
                  <a:pt x="1099288" y="961143"/>
                </a:lnTo>
                <a:cubicBezTo>
                  <a:pt x="640097" y="779244"/>
                  <a:pt x="260817" y="455047"/>
                  <a:pt x="24471" y="4757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77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368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  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5" name="Hình tự do: Hình 14">
            <a:extLst>
              <a:ext uri="{FF2B5EF4-FFF2-40B4-BE49-F238E27FC236}">
                <a16:creationId xmlns:a16="http://schemas.microsoft.com/office/drawing/2014/main" id="{64CFA3C2-58A4-469F-9C33-CB61666B46E6}"/>
              </a:ext>
            </a:extLst>
          </p:cNvPr>
          <p:cNvSpPr/>
          <p:nvPr/>
        </p:nvSpPr>
        <p:spPr>
          <a:xfrm>
            <a:off x="838201" y="2011679"/>
            <a:ext cx="4443200" cy="984739"/>
          </a:xfrm>
          <a:custGeom>
            <a:avLst/>
            <a:gdLst>
              <a:gd name="connsiteX0" fmla="*/ 164126 w 4443200"/>
              <a:gd name="connsiteY0" fmla="*/ 0 h 984739"/>
              <a:gd name="connsiteX1" fmla="*/ 4371532 w 4443200"/>
              <a:gd name="connsiteY1" fmla="*/ 0 h 984739"/>
              <a:gd name="connsiteX2" fmla="*/ 4435417 w 4443200"/>
              <a:gd name="connsiteY2" fmla="*/ 12898 h 984739"/>
              <a:gd name="connsiteX3" fmla="*/ 4443200 w 4443200"/>
              <a:gd name="connsiteY3" fmla="*/ 18145 h 984739"/>
              <a:gd name="connsiteX4" fmla="*/ 4404093 w 4443200"/>
              <a:gd name="connsiteY4" fmla="*/ 31550 h 984739"/>
              <a:gd name="connsiteX5" fmla="*/ 3329276 w 4443200"/>
              <a:gd name="connsiteY5" fmla="*/ 945117 h 984739"/>
              <a:gd name="connsiteX6" fmla="*/ 3308896 w 4443200"/>
              <a:gd name="connsiteY6" fmla="*/ 984739 h 984739"/>
              <a:gd name="connsiteX7" fmla="*/ 164126 w 4443200"/>
              <a:gd name="connsiteY7" fmla="*/ 984739 h 984739"/>
              <a:gd name="connsiteX8" fmla="*/ 0 w 4443200"/>
              <a:gd name="connsiteY8" fmla="*/ 820613 h 984739"/>
              <a:gd name="connsiteX9" fmla="*/ 0 w 4443200"/>
              <a:gd name="connsiteY9" fmla="*/ 164126 h 984739"/>
              <a:gd name="connsiteX10" fmla="*/ 164126 w 4443200"/>
              <a:gd name="connsiteY10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43200" h="984739">
                <a:moveTo>
                  <a:pt x="164126" y="0"/>
                </a:moveTo>
                <a:lnTo>
                  <a:pt x="4371532" y="0"/>
                </a:lnTo>
                <a:cubicBezTo>
                  <a:pt x="4394193" y="0"/>
                  <a:pt x="4415782" y="4593"/>
                  <a:pt x="4435417" y="12898"/>
                </a:cubicBezTo>
                <a:lnTo>
                  <a:pt x="4443200" y="18145"/>
                </a:lnTo>
                <a:lnTo>
                  <a:pt x="4404093" y="31550"/>
                </a:lnTo>
                <a:cubicBezTo>
                  <a:pt x="3944902" y="213449"/>
                  <a:pt x="3565622" y="537647"/>
                  <a:pt x="3329276" y="945117"/>
                </a:cubicBezTo>
                <a:lnTo>
                  <a:pt x="3308896" y="984739"/>
                </a:lnTo>
                <a:lnTo>
                  <a:pt x="164126" y="984739"/>
                </a:lnTo>
                <a:cubicBezTo>
                  <a:pt x="73482" y="984739"/>
                  <a:pt x="0" y="911257"/>
                  <a:pt x="0" y="820613"/>
                </a:cubicBezTo>
                <a:lnTo>
                  <a:pt x="0" y="164126"/>
                </a:lnTo>
                <a:cubicBezTo>
                  <a:pt x="0" y="73482"/>
                  <a:pt x="73482" y="0"/>
                  <a:pt x="1641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4.0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VN</a:t>
            </a:r>
          </a:p>
        </p:txBody>
      </p:sp>
      <p:sp>
        <p:nvSpPr>
          <p:cNvPr id="14" name="Hình tự do: Hình 13">
            <a:extLst>
              <a:ext uri="{FF2B5EF4-FFF2-40B4-BE49-F238E27FC236}">
                <a16:creationId xmlns:a16="http://schemas.microsoft.com/office/drawing/2014/main" id="{215E0F5C-A348-430C-B746-D4A608C09843}"/>
              </a:ext>
            </a:extLst>
          </p:cNvPr>
          <p:cNvSpPr/>
          <p:nvPr/>
        </p:nvSpPr>
        <p:spPr>
          <a:xfrm>
            <a:off x="6861703" y="2011679"/>
            <a:ext cx="4378385" cy="984739"/>
          </a:xfrm>
          <a:custGeom>
            <a:avLst/>
            <a:gdLst>
              <a:gd name="connsiteX0" fmla="*/ 6853 w 4378385"/>
              <a:gd name="connsiteY0" fmla="*/ 0 h 984739"/>
              <a:gd name="connsiteX1" fmla="*/ 4214259 w 4378385"/>
              <a:gd name="connsiteY1" fmla="*/ 0 h 984739"/>
              <a:gd name="connsiteX2" fmla="*/ 4378385 w 4378385"/>
              <a:gd name="connsiteY2" fmla="*/ 164126 h 984739"/>
              <a:gd name="connsiteX3" fmla="*/ 4378385 w 4378385"/>
              <a:gd name="connsiteY3" fmla="*/ 820613 h 984739"/>
              <a:gd name="connsiteX4" fmla="*/ 4214259 w 4378385"/>
              <a:gd name="connsiteY4" fmla="*/ 984739 h 984739"/>
              <a:gd name="connsiteX5" fmla="*/ 1183201 w 4378385"/>
              <a:gd name="connsiteY5" fmla="*/ 984739 h 984739"/>
              <a:gd name="connsiteX6" fmla="*/ 1162821 w 4378385"/>
              <a:gd name="connsiteY6" fmla="*/ 945117 h 984739"/>
              <a:gd name="connsiteX7" fmla="*/ 88004 w 4378385"/>
              <a:gd name="connsiteY7" fmla="*/ 31550 h 984739"/>
              <a:gd name="connsiteX8" fmla="*/ 0 w 4378385"/>
              <a:gd name="connsiteY8" fmla="*/ 1384 h 984739"/>
              <a:gd name="connsiteX9" fmla="*/ 6853 w 4378385"/>
              <a:gd name="connsiteY9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8385" h="984739">
                <a:moveTo>
                  <a:pt x="6853" y="0"/>
                </a:moveTo>
                <a:lnTo>
                  <a:pt x="4214259" y="0"/>
                </a:lnTo>
                <a:cubicBezTo>
                  <a:pt x="4304903" y="0"/>
                  <a:pt x="4378385" y="73482"/>
                  <a:pt x="4378385" y="164126"/>
                </a:cubicBezTo>
                <a:lnTo>
                  <a:pt x="4378385" y="820613"/>
                </a:lnTo>
                <a:cubicBezTo>
                  <a:pt x="4378385" y="911257"/>
                  <a:pt x="4304903" y="984739"/>
                  <a:pt x="4214259" y="984739"/>
                </a:cubicBezTo>
                <a:lnTo>
                  <a:pt x="1183201" y="984739"/>
                </a:lnTo>
                <a:lnTo>
                  <a:pt x="1162821" y="945117"/>
                </a:lnTo>
                <a:cubicBezTo>
                  <a:pt x="926476" y="537647"/>
                  <a:pt x="547195" y="213449"/>
                  <a:pt x="88004" y="31550"/>
                </a:cubicBezTo>
                <a:lnTo>
                  <a:pt x="0" y="1384"/>
                </a:lnTo>
                <a:lnTo>
                  <a:pt x="685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4.0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3" name="Hình tự do: Hình 12">
            <a:extLst>
              <a:ext uri="{FF2B5EF4-FFF2-40B4-BE49-F238E27FC236}">
                <a16:creationId xmlns:a16="http://schemas.microsoft.com/office/drawing/2014/main" id="{51E6F684-C048-4247-856A-B2CC8FA6AE27}"/>
              </a:ext>
            </a:extLst>
          </p:cNvPr>
          <p:cNvSpPr/>
          <p:nvPr/>
        </p:nvSpPr>
        <p:spPr>
          <a:xfrm>
            <a:off x="445477" y="3428999"/>
            <a:ext cx="3527361" cy="984739"/>
          </a:xfrm>
          <a:custGeom>
            <a:avLst/>
            <a:gdLst>
              <a:gd name="connsiteX0" fmla="*/ 164126 w 3527361"/>
              <a:gd name="connsiteY0" fmla="*/ 0 h 984739"/>
              <a:gd name="connsiteX1" fmla="*/ 3527361 w 3527361"/>
              <a:gd name="connsiteY1" fmla="*/ 0 h 984739"/>
              <a:gd name="connsiteX2" fmla="*/ 3501848 w 3527361"/>
              <a:gd name="connsiteY2" fmla="*/ 92927 h 984739"/>
              <a:gd name="connsiteX3" fmla="*/ 3457289 w 3527361"/>
              <a:gd name="connsiteY3" fmla="*/ 506897 h 984739"/>
              <a:gd name="connsiteX4" fmla="*/ 3501848 w 3527361"/>
              <a:gd name="connsiteY4" fmla="*/ 920867 h 984739"/>
              <a:gd name="connsiteX5" fmla="*/ 3519384 w 3527361"/>
              <a:gd name="connsiteY5" fmla="*/ 984739 h 984739"/>
              <a:gd name="connsiteX6" fmla="*/ 164126 w 3527361"/>
              <a:gd name="connsiteY6" fmla="*/ 984739 h 984739"/>
              <a:gd name="connsiteX7" fmla="*/ 0 w 3527361"/>
              <a:gd name="connsiteY7" fmla="*/ 820613 h 984739"/>
              <a:gd name="connsiteX8" fmla="*/ 0 w 3527361"/>
              <a:gd name="connsiteY8" fmla="*/ 164126 h 984739"/>
              <a:gd name="connsiteX9" fmla="*/ 164126 w 3527361"/>
              <a:gd name="connsiteY9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27361" h="984739">
                <a:moveTo>
                  <a:pt x="164126" y="0"/>
                </a:moveTo>
                <a:lnTo>
                  <a:pt x="3527361" y="0"/>
                </a:lnTo>
                <a:lnTo>
                  <a:pt x="3501848" y="92927"/>
                </a:lnTo>
                <a:cubicBezTo>
                  <a:pt x="3472632" y="226643"/>
                  <a:pt x="3457289" y="365092"/>
                  <a:pt x="3457289" y="506897"/>
                </a:cubicBezTo>
                <a:cubicBezTo>
                  <a:pt x="3457289" y="648702"/>
                  <a:pt x="3472632" y="787151"/>
                  <a:pt x="3501848" y="920867"/>
                </a:cubicBezTo>
                <a:lnTo>
                  <a:pt x="3519384" y="984739"/>
                </a:lnTo>
                <a:lnTo>
                  <a:pt x="164126" y="984739"/>
                </a:lnTo>
                <a:cubicBezTo>
                  <a:pt x="73482" y="984739"/>
                  <a:pt x="0" y="911257"/>
                  <a:pt x="0" y="820613"/>
                </a:cubicBezTo>
                <a:lnTo>
                  <a:pt x="0" y="164126"/>
                </a:lnTo>
                <a:cubicBezTo>
                  <a:pt x="0" y="73482"/>
                  <a:pt x="73482" y="0"/>
                  <a:pt x="1641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4.0</a:t>
            </a:r>
          </a:p>
        </p:txBody>
      </p:sp>
      <p:sp>
        <p:nvSpPr>
          <p:cNvPr id="12" name="Hình tự do: Hình 11">
            <a:extLst>
              <a:ext uri="{FF2B5EF4-FFF2-40B4-BE49-F238E27FC236}">
                <a16:creationId xmlns:a16="http://schemas.microsoft.com/office/drawing/2014/main" id="{F193509E-39CE-4E95-AECC-D3302510017A}"/>
              </a:ext>
            </a:extLst>
          </p:cNvPr>
          <p:cNvSpPr/>
          <p:nvPr/>
        </p:nvSpPr>
        <p:spPr>
          <a:xfrm>
            <a:off x="8219164" y="3429000"/>
            <a:ext cx="3527360" cy="984739"/>
          </a:xfrm>
          <a:custGeom>
            <a:avLst/>
            <a:gdLst>
              <a:gd name="connsiteX0" fmla="*/ 0 w 3527360"/>
              <a:gd name="connsiteY0" fmla="*/ 0 h 984739"/>
              <a:gd name="connsiteX1" fmla="*/ 3363234 w 3527360"/>
              <a:gd name="connsiteY1" fmla="*/ 0 h 984739"/>
              <a:gd name="connsiteX2" fmla="*/ 3527360 w 3527360"/>
              <a:gd name="connsiteY2" fmla="*/ 164126 h 984739"/>
              <a:gd name="connsiteX3" fmla="*/ 3527360 w 3527360"/>
              <a:gd name="connsiteY3" fmla="*/ 820613 h 984739"/>
              <a:gd name="connsiteX4" fmla="*/ 3363234 w 3527360"/>
              <a:gd name="connsiteY4" fmla="*/ 984739 h 984739"/>
              <a:gd name="connsiteX5" fmla="*/ 7976 w 3527360"/>
              <a:gd name="connsiteY5" fmla="*/ 984739 h 984739"/>
              <a:gd name="connsiteX6" fmla="*/ 25512 w 3527360"/>
              <a:gd name="connsiteY6" fmla="*/ 920866 h 984739"/>
              <a:gd name="connsiteX7" fmla="*/ 70071 w 3527360"/>
              <a:gd name="connsiteY7" fmla="*/ 506896 h 984739"/>
              <a:gd name="connsiteX8" fmla="*/ 25512 w 3527360"/>
              <a:gd name="connsiteY8" fmla="*/ 92926 h 984739"/>
              <a:gd name="connsiteX9" fmla="*/ 0 w 3527360"/>
              <a:gd name="connsiteY9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27360" h="984739">
                <a:moveTo>
                  <a:pt x="0" y="0"/>
                </a:moveTo>
                <a:lnTo>
                  <a:pt x="3363234" y="0"/>
                </a:lnTo>
                <a:cubicBezTo>
                  <a:pt x="3453878" y="0"/>
                  <a:pt x="3527360" y="73482"/>
                  <a:pt x="3527360" y="164126"/>
                </a:cubicBezTo>
                <a:lnTo>
                  <a:pt x="3527360" y="820613"/>
                </a:lnTo>
                <a:cubicBezTo>
                  <a:pt x="3527360" y="911257"/>
                  <a:pt x="3453878" y="984739"/>
                  <a:pt x="3363234" y="984739"/>
                </a:cubicBezTo>
                <a:lnTo>
                  <a:pt x="7976" y="984739"/>
                </a:lnTo>
                <a:lnTo>
                  <a:pt x="25512" y="920866"/>
                </a:lnTo>
                <a:cubicBezTo>
                  <a:pt x="54728" y="787150"/>
                  <a:pt x="70071" y="648701"/>
                  <a:pt x="70071" y="506896"/>
                </a:cubicBezTo>
                <a:cubicBezTo>
                  <a:pt x="70071" y="365091"/>
                  <a:pt x="54728" y="226642"/>
                  <a:pt x="25512" y="9292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1.0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4.0</a:t>
            </a:r>
          </a:p>
        </p:txBody>
      </p:sp>
      <p:sp>
        <p:nvSpPr>
          <p:cNvPr id="11" name="Hình tự do: Hình 10">
            <a:extLst>
              <a:ext uri="{FF2B5EF4-FFF2-40B4-BE49-F238E27FC236}">
                <a16:creationId xmlns:a16="http://schemas.microsoft.com/office/drawing/2014/main" id="{1B16CEF9-7D96-4FC2-A308-97A69566E367}"/>
              </a:ext>
            </a:extLst>
          </p:cNvPr>
          <p:cNvSpPr/>
          <p:nvPr/>
        </p:nvSpPr>
        <p:spPr>
          <a:xfrm>
            <a:off x="6880873" y="4867419"/>
            <a:ext cx="4359215" cy="984739"/>
          </a:xfrm>
          <a:custGeom>
            <a:avLst/>
            <a:gdLst>
              <a:gd name="connsiteX0" fmla="*/ 1168123 w 4359215"/>
              <a:gd name="connsiteY0" fmla="*/ 0 h 984739"/>
              <a:gd name="connsiteX1" fmla="*/ 4195089 w 4359215"/>
              <a:gd name="connsiteY1" fmla="*/ 0 h 984739"/>
              <a:gd name="connsiteX2" fmla="*/ 4359215 w 4359215"/>
              <a:gd name="connsiteY2" fmla="*/ 164126 h 984739"/>
              <a:gd name="connsiteX3" fmla="*/ 4359215 w 4359215"/>
              <a:gd name="connsiteY3" fmla="*/ 820613 h 984739"/>
              <a:gd name="connsiteX4" fmla="*/ 4195089 w 4359215"/>
              <a:gd name="connsiteY4" fmla="*/ 984739 h 984739"/>
              <a:gd name="connsiteX5" fmla="*/ 0 w 4359215"/>
              <a:gd name="connsiteY5" fmla="*/ 984739 h 984739"/>
              <a:gd name="connsiteX6" fmla="*/ 68834 w 4359215"/>
              <a:gd name="connsiteY6" fmla="*/ 961144 h 984739"/>
              <a:gd name="connsiteX7" fmla="*/ 1143651 w 4359215"/>
              <a:gd name="connsiteY7" fmla="*/ 47577 h 984739"/>
              <a:gd name="connsiteX8" fmla="*/ 1168123 w 4359215"/>
              <a:gd name="connsiteY8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59215" h="984739">
                <a:moveTo>
                  <a:pt x="1168123" y="0"/>
                </a:moveTo>
                <a:lnTo>
                  <a:pt x="4195089" y="0"/>
                </a:lnTo>
                <a:cubicBezTo>
                  <a:pt x="4285733" y="0"/>
                  <a:pt x="4359215" y="73482"/>
                  <a:pt x="4359215" y="164126"/>
                </a:cubicBezTo>
                <a:lnTo>
                  <a:pt x="4359215" y="820613"/>
                </a:lnTo>
                <a:cubicBezTo>
                  <a:pt x="4359215" y="911257"/>
                  <a:pt x="4285733" y="984739"/>
                  <a:pt x="4195089" y="984739"/>
                </a:cubicBezTo>
                <a:lnTo>
                  <a:pt x="0" y="984739"/>
                </a:lnTo>
                <a:lnTo>
                  <a:pt x="68834" y="961144"/>
                </a:lnTo>
                <a:cubicBezTo>
                  <a:pt x="528025" y="779245"/>
                  <a:pt x="907306" y="455048"/>
                  <a:pt x="1143651" y="47577"/>
                </a:cubicBezTo>
                <a:lnTo>
                  <a:pt x="116812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4.0</a:t>
            </a:r>
          </a:p>
        </p:txBody>
      </p:sp>
      <p:sp>
        <p:nvSpPr>
          <p:cNvPr id="10" name="Hình tự do: Hình 9">
            <a:extLst>
              <a:ext uri="{FF2B5EF4-FFF2-40B4-BE49-F238E27FC236}">
                <a16:creationId xmlns:a16="http://schemas.microsoft.com/office/drawing/2014/main" id="{95CC307E-2F6A-4F34-AB03-ED6446DA0DFA}"/>
              </a:ext>
            </a:extLst>
          </p:cNvPr>
          <p:cNvSpPr/>
          <p:nvPr/>
        </p:nvSpPr>
        <p:spPr>
          <a:xfrm>
            <a:off x="838202" y="4867420"/>
            <a:ext cx="4435345" cy="984739"/>
          </a:xfrm>
          <a:custGeom>
            <a:avLst/>
            <a:gdLst>
              <a:gd name="connsiteX0" fmla="*/ 164126 w 4435345"/>
              <a:gd name="connsiteY0" fmla="*/ 0 h 984739"/>
              <a:gd name="connsiteX1" fmla="*/ 3304805 w 4435345"/>
              <a:gd name="connsiteY1" fmla="*/ 0 h 984739"/>
              <a:gd name="connsiteX2" fmla="*/ 3329276 w 4435345"/>
              <a:gd name="connsiteY2" fmla="*/ 47576 h 984739"/>
              <a:gd name="connsiteX3" fmla="*/ 4404093 w 4435345"/>
              <a:gd name="connsiteY3" fmla="*/ 961143 h 984739"/>
              <a:gd name="connsiteX4" fmla="*/ 4435345 w 4435345"/>
              <a:gd name="connsiteY4" fmla="*/ 971856 h 984739"/>
              <a:gd name="connsiteX5" fmla="*/ 4371532 w 4435345"/>
              <a:gd name="connsiteY5" fmla="*/ 984739 h 984739"/>
              <a:gd name="connsiteX6" fmla="*/ 164126 w 4435345"/>
              <a:gd name="connsiteY6" fmla="*/ 984739 h 984739"/>
              <a:gd name="connsiteX7" fmla="*/ 0 w 4435345"/>
              <a:gd name="connsiteY7" fmla="*/ 820613 h 984739"/>
              <a:gd name="connsiteX8" fmla="*/ 0 w 4435345"/>
              <a:gd name="connsiteY8" fmla="*/ 164126 h 984739"/>
              <a:gd name="connsiteX9" fmla="*/ 164126 w 4435345"/>
              <a:gd name="connsiteY9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35345" h="984739">
                <a:moveTo>
                  <a:pt x="164126" y="0"/>
                </a:moveTo>
                <a:lnTo>
                  <a:pt x="3304805" y="0"/>
                </a:lnTo>
                <a:lnTo>
                  <a:pt x="3329276" y="47576"/>
                </a:lnTo>
                <a:cubicBezTo>
                  <a:pt x="3565622" y="455047"/>
                  <a:pt x="3944902" y="779244"/>
                  <a:pt x="4404093" y="961143"/>
                </a:cubicBezTo>
                <a:lnTo>
                  <a:pt x="4435345" y="971856"/>
                </a:lnTo>
                <a:lnTo>
                  <a:pt x="4371532" y="984739"/>
                </a:lnTo>
                <a:lnTo>
                  <a:pt x="164126" y="984739"/>
                </a:lnTo>
                <a:cubicBezTo>
                  <a:pt x="73482" y="984739"/>
                  <a:pt x="0" y="911257"/>
                  <a:pt x="0" y="820613"/>
                </a:cubicBezTo>
                <a:lnTo>
                  <a:pt x="0" y="164126"/>
                </a:lnTo>
                <a:cubicBezTo>
                  <a:pt x="0" y="73482"/>
                  <a:pt x="73482" y="0"/>
                  <a:pt x="1641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4.0</a:t>
            </a:r>
          </a:p>
        </p:txBody>
      </p:sp>
      <p:pic>
        <p:nvPicPr>
          <p:cNvPr id="1026" name="Picture 2" descr="Káº¿t quáº£ hÃ¬nh áº£nh cho logo Äáº¡i há»c khoa há»c tá»± nhiÃªn">
            <a:extLst>
              <a:ext uri="{FF2B5EF4-FFF2-40B4-BE49-F238E27FC236}">
                <a16:creationId xmlns:a16="http://schemas.microsoft.com/office/drawing/2014/main" id="{96936A6D-78AE-4D90-BCA9-2F75D4CA6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717" y="3014563"/>
            <a:ext cx="2102566" cy="1651770"/>
          </a:xfrm>
          <a:prstGeom prst="rect">
            <a:avLst/>
          </a:prstGeom>
          <a:noFill/>
          <a:effectLst>
            <a:glow>
              <a:schemeClr val="accent1">
                <a:alpha val="70000"/>
              </a:schemeClr>
            </a:glow>
            <a:outerShdw blurRad="76200" dir="5400000" sx="106000" sy="106000" algn="ctr" rotWithShape="0">
              <a:srgbClr val="000000">
                <a:alpha val="78000"/>
              </a:srgbClr>
            </a:outerShdw>
            <a:reflection stA="0" endPos="51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52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67</Words>
  <Application>Microsoft Office PowerPoint</Application>
  <PresentationFormat>Màn hình rộng</PresentationFormat>
  <Paragraphs>17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MỤC LỤC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MỤC LỤC</dc:title>
  <dc:creator>NGUYỄN HOÀNG HẠ QUYÊN</dc:creator>
  <cp:lastModifiedBy>NGUYỄN HOÀNG HẠ QUYÊN</cp:lastModifiedBy>
  <cp:revision>6</cp:revision>
  <dcterms:created xsi:type="dcterms:W3CDTF">2019-05-29T05:19:37Z</dcterms:created>
  <dcterms:modified xsi:type="dcterms:W3CDTF">2019-05-29T06:24:09Z</dcterms:modified>
</cp:coreProperties>
</file>