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5" r:id="rId8"/>
    <p:sldId id="268" r:id="rId9"/>
    <p:sldId id="269" r:id="rId10"/>
    <p:sldId id="266" r:id="rId11"/>
    <p:sldId id="267" r:id="rId12"/>
    <p:sldId id="270" r:id="rId13"/>
    <p:sldId id="271" r:id="rId14"/>
    <p:sldId id="272" r:id="rId15"/>
    <p:sldId id="273" r:id="rId16"/>
    <p:sldId id="274" r:id="rId17"/>
    <p:sldId id="277" r:id="rId18"/>
    <p:sldId id="276" r:id="rId19"/>
    <p:sldId id="278" r:id="rId20"/>
    <p:sldId id="279" r:id="rId21"/>
    <p:sldId id="280" r:id="rId22"/>
    <p:sldId id="281" r:id="rId23"/>
    <p:sldId id="282" r:id="rId24"/>
    <p:sldId id="283" r:id="rId25"/>
    <p:sldId id="284" r:id="rId26"/>
    <p:sldId id="285" r:id="rId27"/>
    <p:sldId id="286" r:id="rId28"/>
    <p:sldId id="287" r:id="rId29"/>
    <p:sldId id="289"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HOÀNG HẠ QUYÊN" initials="NHHQ" lastIdx="1" clrIdx="0">
    <p:extLst>
      <p:ext uri="{19B8F6BF-5375-455C-9EA6-DF929625EA0E}">
        <p15:presenceInfo xmlns:p15="http://schemas.microsoft.com/office/powerpoint/2012/main" userId="NGUYỄN HOÀNG HẠ QUYÊ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8671A3-9029-4C30-91EB-EFA485CCAD5E}" type="doc">
      <dgm:prSet loTypeId="urn:microsoft.com/office/officeart/2016/7/layout/RepeatingBendingProcessNew" loCatId="process" qsTypeId="urn:microsoft.com/office/officeart/2005/8/quickstyle/simple1" qsCatId="simple" csTypeId="urn:microsoft.com/office/officeart/2005/8/colors/accent0_3" csCatId="mainScheme" phldr="1"/>
      <dgm:spPr/>
      <dgm:t>
        <a:bodyPr/>
        <a:lstStyle/>
        <a:p>
          <a:endParaRPr lang="en-US"/>
        </a:p>
      </dgm:t>
    </dgm:pt>
    <dgm:pt modelId="{8271DFDE-FE96-4509-BF67-C3B27C055D1C}">
      <dgm:prSet custT="1"/>
      <dgm:spPr/>
      <dgm:t>
        <a:bodyPr/>
        <a:lstStyle/>
        <a:p>
          <a:pPr algn="l"/>
          <a:r>
            <a:rPr lang="vi-VN" sz="2000"/>
            <a:t>Năm 1784, James Watt phụ tá thí nghiệm của một trường đại học đã phát minh ra máy hơi nước.</a:t>
          </a:r>
          <a:endParaRPr lang="en-US" sz="2000"/>
        </a:p>
      </dgm:t>
    </dgm:pt>
    <dgm:pt modelId="{B6F77DD3-6ECB-4BF3-8698-F570C7828F6A}" type="parTrans" cxnId="{C830736D-C17F-4B2C-8466-094156B9A976}">
      <dgm:prSet/>
      <dgm:spPr/>
      <dgm:t>
        <a:bodyPr/>
        <a:lstStyle/>
        <a:p>
          <a:endParaRPr lang="en-US"/>
        </a:p>
      </dgm:t>
    </dgm:pt>
    <dgm:pt modelId="{4DAD1ACF-CB83-4220-80F1-FD5B105B0449}" type="sibTrans" cxnId="{C830736D-C17F-4B2C-8466-094156B9A976}">
      <dgm:prSet/>
      <dgm:spPr/>
      <dgm:t>
        <a:bodyPr/>
        <a:lstStyle/>
        <a:p>
          <a:endParaRPr lang="en-US"/>
        </a:p>
      </dgm:t>
    </dgm:pt>
    <dgm:pt modelId="{25387A2D-9C74-4683-BFB2-A2A8E71FF8B2}">
      <dgm:prSet custT="1"/>
      <dgm:spPr/>
      <dgm:t>
        <a:bodyPr/>
        <a:lstStyle/>
        <a:p>
          <a:pPr algn="l"/>
          <a:r>
            <a:rPr lang="vi-VN" sz="2000"/>
            <a:t>Năm 1785, linh mục Edmund Cartwright cho ra đời máy dệt vải giúp tăng năng suất dệt lên tới 40 lần.</a:t>
          </a:r>
          <a:endParaRPr lang="en-US" sz="2000"/>
        </a:p>
      </dgm:t>
    </dgm:pt>
    <dgm:pt modelId="{8F006789-B772-4A9A-8E99-818AF422A108}" type="parTrans" cxnId="{C4CE53EC-19C1-40D4-ACCF-17FDB207FCE4}">
      <dgm:prSet/>
      <dgm:spPr/>
      <dgm:t>
        <a:bodyPr/>
        <a:lstStyle/>
        <a:p>
          <a:endParaRPr lang="en-US"/>
        </a:p>
      </dgm:t>
    </dgm:pt>
    <dgm:pt modelId="{0145A6C3-C419-4BE9-B257-734DBEC33383}" type="sibTrans" cxnId="{C4CE53EC-19C1-40D4-ACCF-17FDB207FCE4}">
      <dgm:prSet/>
      <dgm:spPr/>
      <dgm:t>
        <a:bodyPr/>
        <a:lstStyle/>
        <a:p>
          <a:endParaRPr lang="en-US"/>
        </a:p>
      </dgm:t>
    </dgm:pt>
    <dgm:pt modelId="{4ED1E5B3-3AB4-4531-8829-A7B37508111A}">
      <dgm:prSet custT="1"/>
      <dgm:spPr/>
      <dgm:t>
        <a:bodyPr/>
        <a:lstStyle/>
        <a:p>
          <a:pPr algn="l"/>
          <a:r>
            <a:rPr lang="vi-VN" sz="1900"/>
            <a:t>Năm 1784, Henry Cort đã tìm ra cách luyện sắt “puddling”. Tuy đã luyện được sắt có chất lượng hơn nhưng vẫn chưa đạt được độ bền của máy móc.</a:t>
          </a:r>
          <a:endParaRPr lang="en-US" sz="1900"/>
        </a:p>
      </dgm:t>
    </dgm:pt>
    <dgm:pt modelId="{06EE776E-8AA5-4B7B-91CC-FC263F3013A1}" type="parTrans" cxnId="{EABFEC3E-E9C3-4350-8314-4DED5D61B78B}">
      <dgm:prSet/>
      <dgm:spPr/>
      <dgm:t>
        <a:bodyPr/>
        <a:lstStyle/>
        <a:p>
          <a:endParaRPr lang="en-US"/>
        </a:p>
      </dgm:t>
    </dgm:pt>
    <dgm:pt modelId="{3E14BC95-72BF-4F43-8CB5-0F80B8AF51BE}" type="sibTrans" cxnId="{EABFEC3E-E9C3-4350-8314-4DED5D61B78B}">
      <dgm:prSet/>
      <dgm:spPr/>
      <dgm:t>
        <a:bodyPr/>
        <a:lstStyle/>
        <a:p>
          <a:endParaRPr lang="en-US"/>
        </a:p>
      </dgm:t>
    </dgm:pt>
    <dgm:pt modelId="{4515B374-4AEB-41F1-A03A-776CCE73F522}">
      <dgm:prSet custT="1"/>
      <dgm:spPr/>
      <dgm:t>
        <a:bodyPr/>
        <a:lstStyle/>
        <a:p>
          <a:pPr algn="l"/>
          <a:r>
            <a:rPr lang="vi-VN" sz="1900"/>
            <a:t>Năm 1885, Henry Bessemer đã phát minh ra lò cao có khả năng luyện gang lỏng thành thép, khắc phục được những nhược điểm của chiếc máy trước đó.</a:t>
          </a:r>
          <a:endParaRPr lang="en-US" sz="1900"/>
        </a:p>
      </dgm:t>
    </dgm:pt>
    <dgm:pt modelId="{81410739-7737-40F9-A8E0-5E9640CAA5C0}" type="parTrans" cxnId="{AD71435D-5946-4128-A1AA-8C6CC4D6F600}">
      <dgm:prSet/>
      <dgm:spPr/>
      <dgm:t>
        <a:bodyPr/>
        <a:lstStyle/>
        <a:p>
          <a:endParaRPr lang="en-US"/>
        </a:p>
      </dgm:t>
    </dgm:pt>
    <dgm:pt modelId="{EE8947CA-257C-44BD-9C3C-9CC633DC5EF0}" type="sibTrans" cxnId="{AD71435D-5946-4128-A1AA-8C6CC4D6F600}">
      <dgm:prSet/>
      <dgm:spPr/>
      <dgm:t>
        <a:bodyPr/>
        <a:lstStyle/>
        <a:p>
          <a:endParaRPr lang="en-US"/>
        </a:p>
      </dgm:t>
    </dgm:pt>
    <dgm:pt modelId="{0DF26575-0D57-4C41-84D0-400EEC607C74}">
      <dgm:prSet custT="1"/>
      <dgm:spPr/>
      <dgm:t>
        <a:bodyPr/>
        <a:lstStyle/>
        <a:p>
          <a:pPr algn="l"/>
          <a:r>
            <a:rPr lang="vi-VN" sz="2000"/>
            <a:t>Năm 1804, máy xe lửa đầu tiên chạy bằng hơi nước ra đời. Đến năm 1829 vận tốc xe dã đạt đến 14 dặm/giờ.</a:t>
          </a:r>
          <a:endParaRPr lang="en-US" sz="2000"/>
        </a:p>
      </dgm:t>
    </dgm:pt>
    <dgm:pt modelId="{DA528C7E-6C2B-4D9B-A7DC-43B082E2CFA5}" type="parTrans" cxnId="{5B4F3292-5C22-454B-A157-01C197B1B9B0}">
      <dgm:prSet/>
      <dgm:spPr/>
      <dgm:t>
        <a:bodyPr/>
        <a:lstStyle/>
        <a:p>
          <a:endParaRPr lang="en-US"/>
        </a:p>
      </dgm:t>
    </dgm:pt>
    <dgm:pt modelId="{C83393A1-6BF9-44D9-997E-64B5227762EA}" type="sibTrans" cxnId="{5B4F3292-5C22-454B-A157-01C197B1B9B0}">
      <dgm:prSet/>
      <dgm:spPr/>
      <dgm:t>
        <a:bodyPr/>
        <a:lstStyle/>
        <a:p>
          <a:endParaRPr lang="en-US"/>
        </a:p>
      </dgm:t>
    </dgm:pt>
    <dgm:pt modelId="{9C917C1D-2817-4B46-91E6-5E18E598D46D}">
      <dgm:prSet custT="1"/>
      <dgm:spPr/>
      <dgm:t>
        <a:bodyPr/>
        <a:lstStyle/>
        <a:p>
          <a:pPr algn="l"/>
          <a:r>
            <a:rPr lang="vi-VN" sz="2000"/>
            <a:t>Năm 1807, Robert Fulton đã chế ra tàu thủy chạy bằng hơi nước thay thế cho những mái chèo hay những cánh buồm.</a:t>
          </a:r>
          <a:endParaRPr lang="en-US" sz="2000"/>
        </a:p>
      </dgm:t>
    </dgm:pt>
    <dgm:pt modelId="{2EF32ECD-D9C5-4BFA-BDA6-BCE631D15AAC}" type="parTrans" cxnId="{A1CC2E1A-E9A3-4009-90BB-6691C0824A43}">
      <dgm:prSet/>
      <dgm:spPr/>
      <dgm:t>
        <a:bodyPr/>
        <a:lstStyle/>
        <a:p>
          <a:endParaRPr lang="en-US"/>
        </a:p>
      </dgm:t>
    </dgm:pt>
    <dgm:pt modelId="{C95E06EC-A5D1-4D44-A0FB-1D0166ED8873}" type="sibTrans" cxnId="{A1CC2E1A-E9A3-4009-90BB-6691C0824A43}">
      <dgm:prSet/>
      <dgm:spPr/>
      <dgm:t>
        <a:bodyPr/>
        <a:lstStyle/>
        <a:p>
          <a:endParaRPr lang="en-US"/>
        </a:p>
      </dgm:t>
    </dgm:pt>
    <dgm:pt modelId="{C6CD9435-0B94-42FC-B403-2E76933F9B13}" type="pres">
      <dgm:prSet presAssocID="{B58671A3-9029-4C30-91EB-EFA485CCAD5E}" presName="Name0" presStyleCnt="0">
        <dgm:presLayoutVars>
          <dgm:dir/>
          <dgm:resizeHandles val="exact"/>
        </dgm:presLayoutVars>
      </dgm:prSet>
      <dgm:spPr/>
    </dgm:pt>
    <dgm:pt modelId="{9A3B2825-D2F0-4AF7-B3B2-AB40F9BDD76D}" type="pres">
      <dgm:prSet presAssocID="{8271DFDE-FE96-4509-BF67-C3B27C055D1C}" presName="node" presStyleLbl="node1" presStyleIdx="0" presStyleCnt="6">
        <dgm:presLayoutVars>
          <dgm:bulletEnabled val="1"/>
        </dgm:presLayoutVars>
      </dgm:prSet>
      <dgm:spPr/>
    </dgm:pt>
    <dgm:pt modelId="{707CA3E7-D437-4281-BAD6-7693B5C41608}" type="pres">
      <dgm:prSet presAssocID="{4DAD1ACF-CB83-4220-80F1-FD5B105B0449}" presName="sibTrans" presStyleLbl="sibTrans1D1" presStyleIdx="0" presStyleCnt="5"/>
      <dgm:spPr/>
    </dgm:pt>
    <dgm:pt modelId="{AE53E38D-C9B7-4C5D-9354-D2C2CAD2A017}" type="pres">
      <dgm:prSet presAssocID="{4DAD1ACF-CB83-4220-80F1-FD5B105B0449}" presName="connectorText" presStyleLbl="sibTrans1D1" presStyleIdx="0" presStyleCnt="5"/>
      <dgm:spPr/>
    </dgm:pt>
    <dgm:pt modelId="{9E904AA1-C83B-4165-B8B9-6A6C49A8A6AD}" type="pres">
      <dgm:prSet presAssocID="{25387A2D-9C74-4683-BFB2-A2A8E71FF8B2}" presName="node" presStyleLbl="node1" presStyleIdx="1" presStyleCnt="6">
        <dgm:presLayoutVars>
          <dgm:bulletEnabled val="1"/>
        </dgm:presLayoutVars>
      </dgm:prSet>
      <dgm:spPr/>
    </dgm:pt>
    <dgm:pt modelId="{B8925F72-89C6-4645-85B5-A2519A3A4828}" type="pres">
      <dgm:prSet presAssocID="{0145A6C3-C419-4BE9-B257-734DBEC33383}" presName="sibTrans" presStyleLbl="sibTrans1D1" presStyleIdx="1" presStyleCnt="5"/>
      <dgm:spPr/>
    </dgm:pt>
    <dgm:pt modelId="{1DBE377E-1477-4DF3-B6CF-5FB7BE76636F}" type="pres">
      <dgm:prSet presAssocID="{0145A6C3-C419-4BE9-B257-734DBEC33383}" presName="connectorText" presStyleLbl="sibTrans1D1" presStyleIdx="1" presStyleCnt="5"/>
      <dgm:spPr/>
    </dgm:pt>
    <dgm:pt modelId="{4CDD9045-063E-4F0C-ADEA-F17107F0C1A5}" type="pres">
      <dgm:prSet presAssocID="{4ED1E5B3-3AB4-4531-8829-A7B37508111A}" presName="node" presStyleLbl="node1" presStyleIdx="2" presStyleCnt="6" custScaleY="116887">
        <dgm:presLayoutVars>
          <dgm:bulletEnabled val="1"/>
        </dgm:presLayoutVars>
      </dgm:prSet>
      <dgm:spPr/>
    </dgm:pt>
    <dgm:pt modelId="{854AA6FB-D678-42BD-9DFE-E5B2E6D49EEE}" type="pres">
      <dgm:prSet presAssocID="{3E14BC95-72BF-4F43-8CB5-0F80B8AF51BE}" presName="sibTrans" presStyleLbl="sibTrans1D1" presStyleIdx="2" presStyleCnt="5"/>
      <dgm:spPr/>
    </dgm:pt>
    <dgm:pt modelId="{092ABC41-064F-4E5E-B9BB-0CAAA935E83A}" type="pres">
      <dgm:prSet presAssocID="{3E14BC95-72BF-4F43-8CB5-0F80B8AF51BE}" presName="connectorText" presStyleLbl="sibTrans1D1" presStyleIdx="2" presStyleCnt="5"/>
      <dgm:spPr/>
    </dgm:pt>
    <dgm:pt modelId="{67E0B854-EC86-49F4-918D-3B9425D98B79}" type="pres">
      <dgm:prSet presAssocID="{4515B374-4AEB-41F1-A03A-776CCE73F522}" presName="node" presStyleLbl="node1" presStyleIdx="3" presStyleCnt="6" custScaleY="110795">
        <dgm:presLayoutVars>
          <dgm:bulletEnabled val="1"/>
        </dgm:presLayoutVars>
      </dgm:prSet>
      <dgm:spPr/>
    </dgm:pt>
    <dgm:pt modelId="{B6AAF86A-484A-4C03-8AD2-00DC4D9E29B9}" type="pres">
      <dgm:prSet presAssocID="{EE8947CA-257C-44BD-9C3C-9CC633DC5EF0}" presName="sibTrans" presStyleLbl="sibTrans1D1" presStyleIdx="3" presStyleCnt="5"/>
      <dgm:spPr/>
    </dgm:pt>
    <dgm:pt modelId="{646B622D-2A5D-465E-9CBD-D6352343BB97}" type="pres">
      <dgm:prSet presAssocID="{EE8947CA-257C-44BD-9C3C-9CC633DC5EF0}" presName="connectorText" presStyleLbl="sibTrans1D1" presStyleIdx="3" presStyleCnt="5"/>
      <dgm:spPr/>
    </dgm:pt>
    <dgm:pt modelId="{A11CE0C1-DA9C-4E62-A791-B160793FEA0A}" type="pres">
      <dgm:prSet presAssocID="{0DF26575-0D57-4C41-84D0-400EEC607C74}" presName="node" presStyleLbl="node1" presStyleIdx="4" presStyleCnt="6">
        <dgm:presLayoutVars>
          <dgm:bulletEnabled val="1"/>
        </dgm:presLayoutVars>
      </dgm:prSet>
      <dgm:spPr/>
    </dgm:pt>
    <dgm:pt modelId="{E6CD231C-7910-412E-9F59-3E16444A47C6}" type="pres">
      <dgm:prSet presAssocID="{C83393A1-6BF9-44D9-997E-64B5227762EA}" presName="sibTrans" presStyleLbl="sibTrans1D1" presStyleIdx="4" presStyleCnt="5"/>
      <dgm:spPr/>
    </dgm:pt>
    <dgm:pt modelId="{9E9B71F4-0310-4431-B144-EC68433ED460}" type="pres">
      <dgm:prSet presAssocID="{C83393A1-6BF9-44D9-997E-64B5227762EA}" presName="connectorText" presStyleLbl="sibTrans1D1" presStyleIdx="4" presStyleCnt="5"/>
      <dgm:spPr/>
    </dgm:pt>
    <dgm:pt modelId="{3E15851A-A9CA-48B1-9202-BC99901C8E29}" type="pres">
      <dgm:prSet presAssocID="{9C917C1D-2817-4B46-91E6-5E18E598D46D}" presName="node" presStyleLbl="node1" presStyleIdx="5" presStyleCnt="6">
        <dgm:presLayoutVars>
          <dgm:bulletEnabled val="1"/>
        </dgm:presLayoutVars>
      </dgm:prSet>
      <dgm:spPr/>
    </dgm:pt>
  </dgm:ptLst>
  <dgm:cxnLst>
    <dgm:cxn modelId="{A8FD6D05-2F65-4F0B-85FB-CB3EC43F04F5}" type="presOf" srcId="{0145A6C3-C419-4BE9-B257-734DBEC33383}" destId="{1DBE377E-1477-4DF3-B6CF-5FB7BE76636F}" srcOrd="1" destOrd="0" presId="urn:microsoft.com/office/officeart/2016/7/layout/RepeatingBendingProcessNew"/>
    <dgm:cxn modelId="{7F6A730B-5960-4D8E-9AC2-4EBD60A70522}" type="presOf" srcId="{4515B374-4AEB-41F1-A03A-776CCE73F522}" destId="{67E0B854-EC86-49F4-918D-3B9425D98B79}" srcOrd="0" destOrd="0" presId="urn:microsoft.com/office/officeart/2016/7/layout/RepeatingBendingProcessNew"/>
    <dgm:cxn modelId="{A1CC2E1A-E9A3-4009-90BB-6691C0824A43}" srcId="{B58671A3-9029-4C30-91EB-EFA485CCAD5E}" destId="{9C917C1D-2817-4B46-91E6-5E18E598D46D}" srcOrd="5" destOrd="0" parTransId="{2EF32ECD-D9C5-4BFA-BDA6-BCE631D15AAC}" sibTransId="{C95E06EC-A5D1-4D44-A0FB-1D0166ED8873}"/>
    <dgm:cxn modelId="{EABFEC3E-E9C3-4350-8314-4DED5D61B78B}" srcId="{B58671A3-9029-4C30-91EB-EFA485CCAD5E}" destId="{4ED1E5B3-3AB4-4531-8829-A7B37508111A}" srcOrd="2" destOrd="0" parTransId="{06EE776E-8AA5-4B7B-91CC-FC263F3013A1}" sibTransId="{3E14BC95-72BF-4F43-8CB5-0F80B8AF51BE}"/>
    <dgm:cxn modelId="{304AFD3F-2070-432E-B1B0-A19F92F4108F}" type="presOf" srcId="{C83393A1-6BF9-44D9-997E-64B5227762EA}" destId="{9E9B71F4-0310-4431-B144-EC68433ED460}" srcOrd="1" destOrd="0" presId="urn:microsoft.com/office/officeart/2016/7/layout/RepeatingBendingProcessNew"/>
    <dgm:cxn modelId="{AD71435D-5946-4128-A1AA-8C6CC4D6F600}" srcId="{B58671A3-9029-4C30-91EB-EFA485CCAD5E}" destId="{4515B374-4AEB-41F1-A03A-776CCE73F522}" srcOrd="3" destOrd="0" parTransId="{81410739-7737-40F9-A8E0-5E9640CAA5C0}" sibTransId="{EE8947CA-257C-44BD-9C3C-9CC633DC5EF0}"/>
    <dgm:cxn modelId="{DFDD0E64-0904-4A98-AD21-D72778B17579}" type="presOf" srcId="{EE8947CA-257C-44BD-9C3C-9CC633DC5EF0}" destId="{646B622D-2A5D-465E-9CBD-D6352343BB97}" srcOrd="1" destOrd="0" presId="urn:microsoft.com/office/officeart/2016/7/layout/RepeatingBendingProcessNew"/>
    <dgm:cxn modelId="{05D4DA64-6D8A-49ED-94D1-6F0276DD328E}" type="presOf" srcId="{4ED1E5B3-3AB4-4531-8829-A7B37508111A}" destId="{4CDD9045-063E-4F0C-ADEA-F17107F0C1A5}" srcOrd="0" destOrd="0" presId="urn:microsoft.com/office/officeart/2016/7/layout/RepeatingBendingProcessNew"/>
    <dgm:cxn modelId="{894A1648-8517-42A6-AEED-9DC1505EEE6F}" type="presOf" srcId="{B58671A3-9029-4C30-91EB-EFA485CCAD5E}" destId="{C6CD9435-0B94-42FC-B403-2E76933F9B13}" srcOrd="0" destOrd="0" presId="urn:microsoft.com/office/officeart/2016/7/layout/RepeatingBendingProcessNew"/>
    <dgm:cxn modelId="{C830736D-C17F-4B2C-8466-094156B9A976}" srcId="{B58671A3-9029-4C30-91EB-EFA485CCAD5E}" destId="{8271DFDE-FE96-4509-BF67-C3B27C055D1C}" srcOrd="0" destOrd="0" parTransId="{B6F77DD3-6ECB-4BF3-8698-F570C7828F6A}" sibTransId="{4DAD1ACF-CB83-4220-80F1-FD5B105B0449}"/>
    <dgm:cxn modelId="{4F69A952-D515-4570-BA60-196BF6623DD7}" type="presOf" srcId="{8271DFDE-FE96-4509-BF67-C3B27C055D1C}" destId="{9A3B2825-D2F0-4AF7-B3B2-AB40F9BDD76D}" srcOrd="0" destOrd="0" presId="urn:microsoft.com/office/officeart/2016/7/layout/RepeatingBendingProcessNew"/>
    <dgm:cxn modelId="{5C154057-E71D-481D-8D79-F2A58F1D5878}" type="presOf" srcId="{3E14BC95-72BF-4F43-8CB5-0F80B8AF51BE}" destId="{092ABC41-064F-4E5E-B9BB-0CAAA935E83A}" srcOrd="1" destOrd="0" presId="urn:microsoft.com/office/officeart/2016/7/layout/RepeatingBendingProcessNew"/>
    <dgm:cxn modelId="{5B4F3292-5C22-454B-A157-01C197B1B9B0}" srcId="{B58671A3-9029-4C30-91EB-EFA485CCAD5E}" destId="{0DF26575-0D57-4C41-84D0-400EEC607C74}" srcOrd="4" destOrd="0" parTransId="{DA528C7E-6C2B-4D9B-A7DC-43B082E2CFA5}" sibTransId="{C83393A1-6BF9-44D9-997E-64B5227762EA}"/>
    <dgm:cxn modelId="{E23129A2-5F84-41E6-9F94-98D48E9A8691}" type="presOf" srcId="{EE8947CA-257C-44BD-9C3C-9CC633DC5EF0}" destId="{B6AAF86A-484A-4C03-8AD2-00DC4D9E29B9}" srcOrd="0" destOrd="0" presId="urn:microsoft.com/office/officeart/2016/7/layout/RepeatingBendingProcessNew"/>
    <dgm:cxn modelId="{1B2112A6-6D09-43BA-8539-D82E34BF501A}" type="presOf" srcId="{3E14BC95-72BF-4F43-8CB5-0F80B8AF51BE}" destId="{854AA6FB-D678-42BD-9DFE-E5B2E6D49EEE}" srcOrd="0" destOrd="0" presId="urn:microsoft.com/office/officeart/2016/7/layout/RepeatingBendingProcessNew"/>
    <dgm:cxn modelId="{15DFF0A6-8524-4270-AB38-9458F5AB47E1}" type="presOf" srcId="{9C917C1D-2817-4B46-91E6-5E18E598D46D}" destId="{3E15851A-A9CA-48B1-9202-BC99901C8E29}" srcOrd="0" destOrd="0" presId="urn:microsoft.com/office/officeart/2016/7/layout/RepeatingBendingProcessNew"/>
    <dgm:cxn modelId="{0F26B2B8-8E55-46AC-9751-D9030918A89E}" type="presOf" srcId="{0DF26575-0D57-4C41-84D0-400EEC607C74}" destId="{A11CE0C1-DA9C-4E62-A791-B160793FEA0A}" srcOrd="0" destOrd="0" presId="urn:microsoft.com/office/officeart/2016/7/layout/RepeatingBendingProcessNew"/>
    <dgm:cxn modelId="{31F5D6BA-05F6-4C2A-8F8C-FF9F891F3D6A}" type="presOf" srcId="{C83393A1-6BF9-44D9-997E-64B5227762EA}" destId="{E6CD231C-7910-412E-9F59-3E16444A47C6}" srcOrd="0" destOrd="0" presId="urn:microsoft.com/office/officeart/2016/7/layout/RepeatingBendingProcessNew"/>
    <dgm:cxn modelId="{DEA9C7CB-B71D-4516-BBF7-9D77A739F5E7}" type="presOf" srcId="{4DAD1ACF-CB83-4220-80F1-FD5B105B0449}" destId="{707CA3E7-D437-4281-BAD6-7693B5C41608}" srcOrd="0" destOrd="0" presId="urn:microsoft.com/office/officeart/2016/7/layout/RepeatingBendingProcessNew"/>
    <dgm:cxn modelId="{E653C5CF-016B-40F5-99B2-D1A291A82C13}" type="presOf" srcId="{4DAD1ACF-CB83-4220-80F1-FD5B105B0449}" destId="{AE53E38D-C9B7-4C5D-9354-D2C2CAD2A017}" srcOrd="1" destOrd="0" presId="urn:microsoft.com/office/officeart/2016/7/layout/RepeatingBendingProcessNew"/>
    <dgm:cxn modelId="{20F914DC-FCF3-4CFC-88E5-D5D96557CF60}" type="presOf" srcId="{25387A2D-9C74-4683-BFB2-A2A8E71FF8B2}" destId="{9E904AA1-C83B-4165-B8B9-6A6C49A8A6AD}" srcOrd="0" destOrd="0" presId="urn:microsoft.com/office/officeart/2016/7/layout/RepeatingBendingProcessNew"/>
    <dgm:cxn modelId="{07BFABE1-E3BF-44A5-9776-6718551ECD13}" type="presOf" srcId="{0145A6C3-C419-4BE9-B257-734DBEC33383}" destId="{B8925F72-89C6-4645-85B5-A2519A3A4828}" srcOrd="0" destOrd="0" presId="urn:microsoft.com/office/officeart/2016/7/layout/RepeatingBendingProcessNew"/>
    <dgm:cxn modelId="{C4CE53EC-19C1-40D4-ACCF-17FDB207FCE4}" srcId="{B58671A3-9029-4C30-91EB-EFA485CCAD5E}" destId="{25387A2D-9C74-4683-BFB2-A2A8E71FF8B2}" srcOrd="1" destOrd="0" parTransId="{8F006789-B772-4A9A-8E99-818AF422A108}" sibTransId="{0145A6C3-C419-4BE9-B257-734DBEC33383}"/>
    <dgm:cxn modelId="{7531C612-74CC-4941-8765-D683B0D1CABE}" type="presParOf" srcId="{C6CD9435-0B94-42FC-B403-2E76933F9B13}" destId="{9A3B2825-D2F0-4AF7-B3B2-AB40F9BDD76D}" srcOrd="0" destOrd="0" presId="urn:microsoft.com/office/officeart/2016/7/layout/RepeatingBendingProcessNew"/>
    <dgm:cxn modelId="{5DFD10E0-8BF5-4DE3-9D2E-EF317527765E}" type="presParOf" srcId="{C6CD9435-0B94-42FC-B403-2E76933F9B13}" destId="{707CA3E7-D437-4281-BAD6-7693B5C41608}" srcOrd="1" destOrd="0" presId="urn:microsoft.com/office/officeart/2016/7/layout/RepeatingBendingProcessNew"/>
    <dgm:cxn modelId="{329E48BA-0764-47EF-BE23-ADEBD5A92D13}" type="presParOf" srcId="{707CA3E7-D437-4281-BAD6-7693B5C41608}" destId="{AE53E38D-C9B7-4C5D-9354-D2C2CAD2A017}" srcOrd="0" destOrd="0" presId="urn:microsoft.com/office/officeart/2016/7/layout/RepeatingBendingProcessNew"/>
    <dgm:cxn modelId="{03A1A1A6-16AC-48DF-83DB-4B5BD5E611EF}" type="presParOf" srcId="{C6CD9435-0B94-42FC-B403-2E76933F9B13}" destId="{9E904AA1-C83B-4165-B8B9-6A6C49A8A6AD}" srcOrd="2" destOrd="0" presId="urn:microsoft.com/office/officeart/2016/7/layout/RepeatingBendingProcessNew"/>
    <dgm:cxn modelId="{7C787318-11E4-4C53-A2DC-44F0DBCC87EC}" type="presParOf" srcId="{C6CD9435-0B94-42FC-B403-2E76933F9B13}" destId="{B8925F72-89C6-4645-85B5-A2519A3A4828}" srcOrd="3" destOrd="0" presId="urn:microsoft.com/office/officeart/2016/7/layout/RepeatingBendingProcessNew"/>
    <dgm:cxn modelId="{93A88F59-2811-4361-B639-7FE61E869975}" type="presParOf" srcId="{B8925F72-89C6-4645-85B5-A2519A3A4828}" destId="{1DBE377E-1477-4DF3-B6CF-5FB7BE76636F}" srcOrd="0" destOrd="0" presId="urn:microsoft.com/office/officeart/2016/7/layout/RepeatingBendingProcessNew"/>
    <dgm:cxn modelId="{C782442C-C5A5-448D-97FF-7E4C7CA4E4CB}" type="presParOf" srcId="{C6CD9435-0B94-42FC-B403-2E76933F9B13}" destId="{4CDD9045-063E-4F0C-ADEA-F17107F0C1A5}" srcOrd="4" destOrd="0" presId="urn:microsoft.com/office/officeart/2016/7/layout/RepeatingBendingProcessNew"/>
    <dgm:cxn modelId="{7F21709F-8480-40AB-83FB-DD542B83D4B3}" type="presParOf" srcId="{C6CD9435-0B94-42FC-B403-2E76933F9B13}" destId="{854AA6FB-D678-42BD-9DFE-E5B2E6D49EEE}" srcOrd="5" destOrd="0" presId="urn:microsoft.com/office/officeart/2016/7/layout/RepeatingBendingProcessNew"/>
    <dgm:cxn modelId="{A883AF6A-7BD5-4354-8D3C-56AF87284D43}" type="presParOf" srcId="{854AA6FB-D678-42BD-9DFE-E5B2E6D49EEE}" destId="{092ABC41-064F-4E5E-B9BB-0CAAA935E83A}" srcOrd="0" destOrd="0" presId="urn:microsoft.com/office/officeart/2016/7/layout/RepeatingBendingProcessNew"/>
    <dgm:cxn modelId="{8C656FCB-BE3D-4AF1-A25C-D849315404B5}" type="presParOf" srcId="{C6CD9435-0B94-42FC-B403-2E76933F9B13}" destId="{67E0B854-EC86-49F4-918D-3B9425D98B79}" srcOrd="6" destOrd="0" presId="urn:microsoft.com/office/officeart/2016/7/layout/RepeatingBendingProcessNew"/>
    <dgm:cxn modelId="{4F4F0DB9-3740-4D16-8CD1-ECF100AA8BB2}" type="presParOf" srcId="{C6CD9435-0B94-42FC-B403-2E76933F9B13}" destId="{B6AAF86A-484A-4C03-8AD2-00DC4D9E29B9}" srcOrd="7" destOrd="0" presId="urn:microsoft.com/office/officeart/2016/7/layout/RepeatingBendingProcessNew"/>
    <dgm:cxn modelId="{691701F8-2245-40C7-A310-6CB93D58D91C}" type="presParOf" srcId="{B6AAF86A-484A-4C03-8AD2-00DC4D9E29B9}" destId="{646B622D-2A5D-465E-9CBD-D6352343BB97}" srcOrd="0" destOrd="0" presId="urn:microsoft.com/office/officeart/2016/7/layout/RepeatingBendingProcessNew"/>
    <dgm:cxn modelId="{3267704B-9E7F-4276-BFFE-E345A902A47A}" type="presParOf" srcId="{C6CD9435-0B94-42FC-B403-2E76933F9B13}" destId="{A11CE0C1-DA9C-4E62-A791-B160793FEA0A}" srcOrd="8" destOrd="0" presId="urn:microsoft.com/office/officeart/2016/7/layout/RepeatingBendingProcessNew"/>
    <dgm:cxn modelId="{E50359B3-F1CA-4634-8688-00937C2BB272}" type="presParOf" srcId="{C6CD9435-0B94-42FC-B403-2E76933F9B13}" destId="{E6CD231C-7910-412E-9F59-3E16444A47C6}" srcOrd="9" destOrd="0" presId="urn:microsoft.com/office/officeart/2016/7/layout/RepeatingBendingProcessNew"/>
    <dgm:cxn modelId="{CBC95309-FDB1-4491-8E6F-486AF8DCE8B2}" type="presParOf" srcId="{E6CD231C-7910-412E-9F59-3E16444A47C6}" destId="{9E9B71F4-0310-4431-B144-EC68433ED460}" srcOrd="0" destOrd="0" presId="urn:microsoft.com/office/officeart/2016/7/layout/RepeatingBendingProcessNew"/>
    <dgm:cxn modelId="{1BDD4D71-636B-4C6D-ACE6-2BEADD4FC0E2}" type="presParOf" srcId="{C6CD9435-0B94-42FC-B403-2E76933F9B13}" destId="{3E15851A-A9CA-48B1-9202-BC99901C8E29}"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B4F6CA-E04B-465C-82E1-9D2AEE3C7690}"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08951D30-16EE-446D-9425-298C8D9D9B9E}">
      <dgm:prSet/>
      <dgm:spPr/>
      <dgm:t>
        <a:bodyPr/>
        <a:lstStyle/>
        <a:p>
          <a:r>
            <a:rPr lang="en-US"/>
            <a:t>N</a:t>
          </a:r>
          <a:r>
            <a:rPr lang="vi-VN"/>
            <a:t>ăm 1880</a:t>
          </a:r>
          <a:r>
            <a:rPr lang="en-US"/>
            <a:t>, c</a:t>
          </a:r>
          <a:r>
            <a:rPr lang="vi-VN"/>
            <a:t>ác phương tiện truyền thông như điện tín và điện thoại ra đời</a:t>
          </a:r>
          <a:r>
            <a:rPr lang="en-US"/>
            <a:t>, </a:t>
          </a:r>
          <a:r>
            <a:rPr lang="vi-VN"/>
            <a:t>liên lạc bằng điện thoại ngay lập tức được ứng dụng trên khắp thế giới</a:t>
          </a:r>
          <a:r>
            <a:rPr lang="en-US"/>
            <a:t>.</a:t>
          </a:r>
        </a:p>
      </dgm:t>
    </dgm:pt>
    <dgm:pt modelId="{E410D2EA-8F3D-4183-8454-43025D43A8A8}" type="parTrans" cxnId="{13F66150-CD39-4EBD-82BE-D98FEF7A2A19}">
      <dgm:prSet/>
      <dgm:spPr/>
      <dgm:t>
        <a:bodyPr/>
        <a:lstStyle/>
        <a:p>
          <a:endParaRPr lang="en-US"/>
        </a:p>
      </dgm:t>
    </dgm:pt>
    <dgm:pt modelId="{C9A6405E-69F8-4399-A8CC-5DF98DE1EF3D}" type="sibTrans" cxnId="{13F66150-CD39-4EBD-82BE-D98FEF7A2A19}">
      <dgm:prSet/>
      <dgm:spPr/>
      <dgm:t>
        <a:bodyPr/>
        <a:lstStyle/>
        <a:p>
          <a:endParaRPr lang="en-US"/>
        </a:p>
      </dgm:t>
    </dgm:pt>
    <dgm:pt modelId="{BDCF99A1-2266-48E4-AE0C-B28E95535854}">
      <dgm:prSet/>
      <dgm:spPr/>
      <dgm:t>
        <a:bodyPr/>
        <a:lstStyle/>
        <a:p>
          <a:r>
            <a:rPr lang="en-US"/>
            <a:t>Đ</a:t>
          </a:r>
          <a:r>
            <a:rPr lang="vi-VN"/>
            <a:t>ầu thế kỷ XX hình thành một lĩnh vực kỹ thuật điện mới là điện tử học và ngành công nghiệp điện tử ra đời, mở đầu kỷ nguyên điện khí hóa</a:t>
          </a:r>
          <a:r>
            <a:rPr lang="en-US"/>
            <a:t>.</a:t>
          </a:r>
        </a:p>
      </dgm:t>
    </dgm:pt>
    <dgm:pt modelId="{8D2A469C-65B8-4D5E-9BB3-4C69C04DD3C8}" type="parTrans" cxnId="{CBEA8D65-F137-4B5B-A6D6-A25159C0284F}">
      <dgm:prSet/>
      <dgm:spPr/>
      <dgm:t>
        <a:bodyPr/>
        <a:lstStyle/>
        <a:p>
          <a:endParaRPr lang="en-US"/>
        </a:p>
      </dgm:t>
    </dgm:pt>
    <dgm:pt modelId="{A30034AF-81FC-43C1-A768-1E6E0C42EBE2}" type="sibTrans" cxnId="{CBEA8D65-F137-4B5B-A6D6-A25159C0284F}">
      <dgm:prSet/>
      <dgm:spPr/>
      <dgm:t>
        <a:bodyPr/>
        <a:lstStyle/>
        <a:p>
          <a:endParaRPr lang="en-US"/>
        </a:p>
      </dgm:t>
    </dgm:pt>
    <dgm:pt modelId="{2182EE7A-F5DB-4927-9DD7-0F0E24A65E2D}">
      <dgm:prSet/>
      <dgm:spPr/>
      <dgm:t>
        <a:bodyPr/>
        <a:lstStyle/>
        <a:p>
          <a:r>
            <a:rPr lang="vi-VN"/>
            <a:t>Trong lĩnh vực kỹ thuật quân sự diễn ra cuộc cách mạng cơ khí hóa và tự động hóa, vũ khí trang bị mà điển hình là các phương tiện chiến tranh được sử dụng trong chiến tranh thế giới thứ nhất.</a:t>
          </a:r>
          <a:endParaRPr lang="en-US"/>
        </a:p>
      </dgm:t>
    </dgm:pt>
    <dgm:pt modelId="{41BD34DE-786A-4F02-8E6B-4520D0BF5E44}" type="parTrans" cxnId="{0021FCDE-09F4-4936-9C02-A3FBE4E16E63}">
      <dgm:prSet/>
      <dgm:spPr/>
      <dgm:t>
        <a:bodyPr/>
        <a:lstStyle/>
        <a:p>
          <a:endParaRPr lang="en-US"/>
        </a:p>
      </dgm:t>
    </dgm:pt>
    <dgm:pt modelId="{A6EDBF7F-A6BA-4767-ADED-7E22518F7CFA}" type="sibTrans" cxnId="{0021FCDE-09F4-4936-9C02-A3FBE4E16E63}">
      <dgm:prSet/>
      <dgm:spPr/>
      <dgm:t>
        <a:bodyPr/>
        <a:lstStyle/>
        <a:p>
          <a:endParaRPr lang="en-US"/>
        </a:p>
      </dgm:t>
    </dgm:pt>
    <dgm:pt modelId="{75E2594E-BC88-44B9-B306-0DE25EC0466D}" type="pres">
      <dgm:prSet presAssocID="{19B4F6CA-E04B-465C-82E1-9D2AEE3C7690}" presName="Name0" presStyleCnt="0">
        <dgm:presLayoutVars>
          <dgm:dir/>
          <dgm:animLvl val="lvl"/>
          <dgm:resizeHandles val="exact"/>
        </dgm:presLayoutVars>
      </dgm:prSet>
      <dgm:spPr/>
    </dgm:pt>
    <dgm:pt modelId="{A5ADF1B3-7DFF-49F8-9577-72F85F1C8A3E}" type="pres">
      <dgm:prSet presAssocID="{2182EE7A-F5DB-4927-9DD7-0F0E24A65E2D}" presName="boxAndChildren" presStyleCnt="0"/>
      <dgm:spPr/>
    </dgm:pt>
    <dgm:pt modelId="{F8FCC813-3C91-4583-B35C-FB633BF0E94B}" type="pres">
      <dgm:prSet presAssocID="{2182EE7A-F5DB-4927-9DD7-0F0E24A65E2D}" presName="parentTextBox" presStyleLbl="node1" presStyleIdx="0" presStyleCnt="3"/>
      <dgm:spPr/>
    </dgm:pt>
    <dgm:pt modelId="{0E1DA90A-D8CB-499D-B9E9-E1699AAC336A}" type="pres">
      <dgm:prSet presAssocID="{A30034AF-81FC-43C1-A768-1E6E0C42EBE2}" presName="sp" presStyleCnt="0"/>
      <dgm:spPr/>
    </dgm:pt>
    <dgm:pt modelId="{47ABC45A-60AB-4247-B686-BA0D0DB0E96D}" type="pres">
      <dgm:prSet presAssocID="{BDCF99A1-2266-48E4-AE0C-B28E95535854}" presName="arrowAndChildren" presStyleCnt="0"/>
      <dgm:spPr/>
    </dgm:pt>
    <dgm:pt modelId="{FF4826AB-78EB-4F8D-9C50-CB1C41C2BE62}" type="pres">
      <dgm:prSet presAssocID="{BDCF99A1-2266-48E4-AE0C-B28E95535854}" presName="parentTextArrow" presStyleLbl="node1" presStyleIdx="1" presStyleCnt="3"/>
      <dgm:spPr/>
    </dgm:pt>
    <dgm:pt modelId="{219DC97D-25A7-45A8-A828-6FDE5341F561}" type="pres">
      <dgm:prSet presAssocID="{C9A6405E-69F8-4399-A8CC-5DF98DE1EF3D}" presName="sp" presStyleCnt="0"/>
      <dgm:spPr/>
    </dgm:pt>
    <dgm:pt modelId="{FD9745A6-FCFF-44BF-9A16-27EA588BD51B}" type="pres">
      <dgm:prSet presAssocID="{08951D30-16EE-446D-9425-298C8D9D9B9E}" presName="arrowAndChildren" presStyleCnt="0"/>
      <dgm:spPr/>
    </dgm:pt>
    <dgm:pt modelId="{434C2ED4-D2D4-47F3-B05F-B355C63059CB}" type="pres">
      <dgm:prSet presAssocID="{08951D30-16EE-446D-9425-298C8D9D9B9E}" presName="parentTextArrow" presStyleLbl="node1" presStyleIdx="2" presStyleCnt="3"/>
      <dgm:spPr/>
    </dgm:pt>
  </dgm:ptLst>
  <dgm:cxnLst>
    <dgm:cxn modelId="{A58BCC1E-ADF1-4F1C-B1CC-C9EF9F4422DA}" type="presOf" srcId="{08951D30-16EE-446D-9425-298C8D9D9B9E}" destId="{434C2ED4-D2D4-47F3-B05F-B355C63059CB}" srcOrd="0" destOrd="0" presId="urn:microsoft.com/office/officeart/2005/8/layout/process4"/>
    <dgm:cxn modelId="{12EDEA1E-058F-458D-9777-C398923238FE}" type="presOf" srcId="{BDCF99A1-2266-48E4-AE0C-B28E95535854}" destId="{FF4826AB-78EB-4F8D-9C50-CB1C41C2BE62}" srcOrd="0" destOrd="0" presId="urn:microsoft.com/office/officeart/2005/8/layout/process4"/>
    <dgm:cxn modelId="{AE577B24-DF8F-457A-A706-F28BF8674F44}" type="presOf" srcId="{19B4F6CA-E04B-465C-82E1-9D2AEE3C7690}" destId="{75E2594E-BC88-44B9-B306-0DE25EC0466D}" srcOrd="0" destOrd="0" presId="urn:microsoft.com/office/officeart/2005/8/layout/process4"/>
    <dgm:cxn modelId="{CBEA8D65-F137-4B5B-A6D6-A25159C0284F}" srcId="{19B4F6CA-E04B-465C-82E1-9D2AEE3C7690}" destId="{BDCF99A1-2266-48E4-AE0C-B28E95535854}" srcOrd="1" destOrd="0" parTransId="{8D2A469C-65B8-4D5E-9BB3-4C69C04DD3C8}" sibTransId="{A30034AF-81FC-43C1-A768-1E6E0C42EBE2}"/>
    <dgm:cxn modelId="{13F66150-CD39-4EBD-82BE-D98FEF7A2A19}" srcId="{19B4F6CA-E04B-465C-82E1-9D2AEE3C7690}" destId="{08951D30-16EE-446D-9425-298C8D9D9B9E}" srcOrd="0" destOrd="0" parTransId="{E410D2EA-8F3D-4183-8454-43025D43A8A8}" sibTransId="{C9A6405E-69F8-4399-A8CC-5DF98DE1EF3D}"/>
    <dgm:cxn modelId="{779138C5-4BA8-408E-BB69-BAC341168E58}" type="presOf" srcId="{2182EE7A-F5DB-4927-9DD7-0F0E24A65E2D}" destId="{F8FCC813-3C91-4583-B35C-FB633BF0E94B}" srcOrd="0" destOrd="0" presId="urn:microsoft.com/office/officeart/2005/8/layout/process4"/>
    <dgm:cxn modelId="{0021FCDE-09F4-4936-9C02-A3FBE4E16E63}" srcId="{19B4F6CA-E04B-465C-82E1-9D2AEE3C7690}" destId="{2182EE7A-F5DB-4927-9DD7-0F0E24A65E2D}" srcOrd="2" destOrd="0" parTransId="{41BD34DE-786A-4F02-8E6B-4520D0BF5E44}" sibTransId="{A6EDBF7F-A6BA-4767-ADED-7E22518F7CFA}"/>
    <dgm:cxn modelId="{65FB3CD8-65AE-463D-8394-D3AD47998C9D}" type="presParOf" srcId="{75E2594E-BC88-44B9-B306-0DE25EC0466D}" destId="{A5ADF1B3-7DFF-49F8-9577-72F85F1C8A3E}" srcOrd="0" destOrd="0" presId="urn:microsoft.com/office/officeart/2005/8/layout/process4"/>
    <dgm:cxn modelId="{D2FA1B7F-AFC1-45C8-9899-F6C4D5124D53}" type="presParOf" srcId="{A5ADF1B3-7DFF-49F8-9577-72F85F1C8A3E}" destId="{F8FCC813-3C91-4583-B35C-FB633BF0E94B}" srcOrd="0" destOrd="0" presId="urn:microsoft.com/office/officeart/2005/8/layout/process4"/>
    <dgm:cxn modelId="{11EE0A38-C53B-4E48-A360-D967E9AA3959}" type="presParOf" srcId="{75E2594E-BC88-44B9-B306-0DE25EC0466D}" destId="{0E1DA90A-D8CB-499D-B9E9-E1699AAC336A}" srcOrd="1" destOrd="0" presId="urn:microsoft.com/office/officeart/2005/8/layout/process4"/>
    <dgm:cxn modelId="{1906FA79-B9BD-4D85-8BF3-2F1BCF87FBA9}" type="presParOf" srcId="{75E2594E-BC88-44B9-B306-0DE25EC0466D}" destId="{47ABC45A-60AB-4247-B686-BA0D0DB0E96D}" srcOrd="2" destOrd="0" presId="urn:microsoft.com/office/officeart/2005/8/layout/process4"/>
    <dgm:cxn modelId="{17E55FE1-A43E-4B21-AD61-8AD09707A173}" type="presParOf" srcId="{47ABC45A-60AB-4247-B686-BA0D0DB0E96D}" destId="{FF4826AB-78EB-4F8D-9C50-CB1C41C2BE62}" srcOrd="0" destOrd="0" presId="urn:microsoft.com/office/officeart/2005/8/layout/process4"/>
    <dgm:cxn modelId="{C1CC8AD4-954B-48ED-BA86-FA0E0F9B734E}" type="presParOf" srcId="{75E2594E-BC88-44B9-B306-0DE25EC0466D}" destId="{219DC97D-25A7-45A8-A828-6FDE5341F561}" srcOrd="3" destOrd="0" presId="urn:microsoft.com/office/officeart/2005/8/layout/process4"/>
    <dgm:cxn modelId="{9EFCA0B9-EB1A-4536-9303-927C9299DC2D}" type="presParOf" srcId="{75E2594E-BC88-44B9-B306-0DE25EC0466D}" destId="{FD9745A6-FCFF-44BF-9A16-27EA588BD51B}" srcOrd="4" destOrd="0" presId="urn:microsoft.com/office/officeart/2005/8/layout/process4"/>
    <dgm:cxn modelId="{F3B3CA18-F4F5-452A-94CF-2AAA3E2AF363}" type="presParOf" srcId="{FD9745A6-FCFF-44BF-9A16-27EA588BD51B}" destId="{434C2ED4-D2D4-47F3-B05F-B355C63059C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75E31D-9E0F-4B32-88DC-6BD823A3286B}" type="doc">
      <dgm:prSet loTypeId="urn:microsoft.com/office/officeart/2018/2/layout/IconVerticalSolidList" loCatId="icon" qsTypeId="urn:microsoft.com/office/officeart/2005/8/quickstyle/simple5" qsCatId="simple" csTypeId="urn:microsoft.com/office/officeart/2018/5/colors/Iconchunking_neutralicontext_colorful1" csCatId="colorful" phldr="1"/>
      <dgm:spPr/>
      <dgm:t>
        <a:bodyPr/>
        <a:lstStyle/>
        <a:p>
          <a:endParaRPr lang="en-US"/>
        </a:p>
      </dgm:t>
    </dgm:pt>
    <dgm:pt modelId="{F6252E25-1149-4313-8606-A1AAF09B0272}">
      <dgm:prSet custT="1"/>
      <dgm:spPr/>
      <dgm:t>
        <a:bodyPr/>
        <a:lstStyle/>
        <a:p>
          <a:pPr>
            <a:lnSpc>
              <a:spcPct val="100000"/>
            </a:lnSpc>
          </a:pPr>
          <a:r>
            <a:rPr lang="en-US" sz="2000">
              <a:latin typeface="Arial" panose="020B0604020202020204" pitchFamily="34" charset="0"/>
              <a:cs typeface="Arial" panose="020B0604020202020204" pitchFamily="34" charset="0"/>
            </a:rPr>
            <a:t>Xuất hiện vào khoảng từ 1969, với sự ra đời và lan tỏa của công nghệ thông tin (CNTT), sử dụng điện tử và công nghệ thông tin để tự động hóa sản xuất.</a:t>
          </a:r>
        </a:p>
      </dgm:t>
    </dgm:pt>
    <dgm:pt modelId="{A585DFB4-6F41-4A5D-AB51-76E63950C698}" type="parTrans" cxnId="{E9615C05-4A55-42FF-859F-E474773FA876}">
      <dgm:prSet/>
      <dgm:spPr/>
      <dgm:t>
        <a:bodyPr/>
        <a:lstStyle/>
        <a:p>
          <a:endParaRPr lang="en-US"/>
        </a:p>
      </dgm:t>
    </dgm:pt>
    <dgm:pt modelId="{CCB33080-60D8-432D-8396-D4DC38A633CD}" type="sibTrans" cxnId="{E9615C05-4A55-42FF-859F-E474773FA876}">
      <dgm:prSet/>
      <dgm:spPr/>
      <dgm:t>
        <a:bodyPr/>
        <a:lstStyle/>
        <a:p>
          <a:endParaRPr lang="en-US"/>
        </a:p>
      </dgm:t>
    </dgm:pt>
    <dgm:pt modelId="{7CFD01EC-A325-4F3A-8069-E7BC25DBD76B}">
      <dgm:prSet custT="1"/>
      <dgm:spPr/>
      <dgm:t>
        <a:bodyPr/>
        <a:lstStyle/>
        <a:p>
          <a:pPr>
            <a:lnSpc>
              <a:spcPct val="100000"/>
            </a:lnSpc>
          </a:pPr>
          <a:r>
            <a:rPr lang="en-US" sz="1800">
              <a:latin typeface="Arial" panose="020B0604020202020204" pitchFamily="34" charset="0"/>
              <a:cs typeface="Arial" panose="020B0604020202020204" pitchFamily="34" charset="0"/>
            </a:rPr>
            <a:t>Cuộc cách mạng 3.0 còn </a:t>
          </a:r>
          <a:r>
            <a:rPr lang="vi-VN" sz="1800">
              <a:latin typeface="Arial" panose="020B0604020202020204" pitchFamily="34" charset="0"/>
              <a:cs typeface="Arial" panose="020B0604020202020204" pitchFamily="34" charset="0"/>
            </a:rPr>
            <a:t>được gọi là cuộc cách mạng máy tính hay cách mạng số bởi vì nó được xúc tác bởi sự phát triển của chất bán dẫn, siêu máy tính, máy tính cá nhân (thập niên 1970 và 1980) và Internet (thập niên 1990).</a:t>
          </a:r>
          <a:endParaRPr lang="en-US" sz="1800">
            <a:latin typeface="Arial" panose="020B0604020202020204" pitchFamily="34" charset="0"/>
            <a:cs typeface="Arial" panose="020B0604020202020204" pitchFamily="34" charset="0"/>
          </a:endParaRPr>
        </a:p>
      </dgm:t>
    </dgm:pt>
    <dgm:pt modelId="{6DA0A496-4781-40A8-817F-FC38B3DFAF53}" type="parTrans" cxnId="{672CD642-74B1-4605-ADD1-DA5AFB6479FB}">
      <dgm:prSet/>
      <dgm:spPr/>
      <dgm:t>
        <a:bodyPr/>
        <a:lstStyle/>
        <a:p>
          <a:endParaRPr lang="en-US"/>
        </a:p>
      </dgm:t>
    </dgm:pt>
    <dgm:pt modelId="{F27ECBB0-D5B8-4907-BF6E-D9993E8866C5}" type="sibTrans" cxnId="{672CD642-74B1-4605-ADD1-DA5AFB6479FB}">
      <dgm:prSet/>
      <dgm:spPr/>
      <dgm:t>
        <a:bodyPr/>
        <a:lstStyle/>
        <a:p>
          <a:endParaRPr lang="en-US"/>
        </a:p>
      </dgm:t>
    </dgm:pt>
    <dgm:pt modelId="{913C6797-D4E1-4ABD-8584-26749F83BFAC}">
      <dgm:prSet/>
      <dgm:spPr/>
      <dgm:t>
        <a:bodyPr/>
        <a:lstStyle/>
        <a:p>
          <a:pPr>
            <a:lnSpc>
              <a:spcPct val="100000"/>
            </a:lnSpc>
          </a:pPr>
          <a:r>
            <a:rPr lang="en-US">
              <a:latin typeface="Arial" panose="020B0604020202020204" pitchFamily="34" charset="0"/>
              <a:cs typeface="Arial" panose="020B0604020202020204" pitchFamily="34" charset="0"/>
            </a:rPr>
            <a:t>Những tiến bộ trong Cuộc Cách mạng Công nghiệp lần thứ ba bao gồm máy tính cá nhân, internet và công nghệ thông tin và truyền thông (ICT).</a:t>
          </a:r>
        </a:p>
      </dgm:t>
    </dgm:pt>
    <dgm:pt modelId="{FC76EF74-5723-4DDB-B984-50D5B7946FC1}" type="parTrans" cxnId="{7F7E74BA-9A58-4682-AA97-12D410130905}">
      <dgm:prSet/>
      <dgm:spPr/>
      <dgm:t>
        <a:bodyPr/>
        <a:lstStyle/>
        <a:p>
          <a:endParaRPr lang="en-US"/>
        </a:p>
      </dgm:t>
    </dgm:pt>
    <dgm:pt modelId="{394D6292-850D-4EC3-A8BB-B7D7E3774972}" type="sibTrans" cxnId="{7F7E74BA-9A58-4682-AA97-12D410130905}">
      <dgm:prSet/>
      <dgm:spPr/>
      <dgm:t>
        <a:bodyPr/>
        <a:lstStyle/>
        <a:p>
          <a:endParaRPr lang="en-US"/>
        </a:p>
      </dgm:t>
    </dgm:pt>
    <dgm:pt modelId="{544A9007-F3FB-4DC2-BBFD-20A58B304F72}" type="pres">
      <dgm:prSet presAssocID="{4E75E31D-9E0F-4B32-88DC-6BD823A3286B}" presName="root" presStyleCnt="0">
        <dgm:presLayoutVars>
          <dgm:dir/>
          <dgm:resizeHandles val="exact"/>
        </dgm:presLayoutVars>
      </dgm:prSet>
      <dgm:spPr/>
    </dgm:pt>
    <dgm:pt modelId="{49A1CAF2-618D-4EE0-827A-6F1E870BCAA8}" type="pres">
      <dgm:prSet presAssocID="{F6252E25-1149-4313-8606-A1AAF09B0272}" presName="compNode" presStyleCnt="0"/>
      <dgm:spPr/>
    </dgm:pt>
    <dgm:pt modelId="{48817929-691D-4A17-B14E-C2A9DD994A13}" type="pres">
      <dgm:prSet presAssocID="{F6252E25-1149-4313-8606-A1AAF09B0272}" presName="bgRect" presStyleLbl="bgShp" presStyleIdx="0" presStyleCnt="3"/>
      <dgm:spPr/>
    </dgm:pt>
    <dgm:pt modelId="{37971C8B-EF47-4BF0-BC08-E7D51682C354}" type="pres">
      <dgm:prSet presAssocID="{F6252E25-1149-4313-8606-A1AAF09B0272}" presName="iconRect" presStyleLbl="node1" presStyleIdx="0" presStyleCnt="3" custLinFactNeighborX="-2083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keleton"/>
        </a:ext>
      </dgm:extLst>
    </dgm:pt>
    <dgm:pt modelId="{53C03B0B-1D7E-4F97-B88C-FE48B810C961}" type="pres">
      <dgm:prSet presAssocID="{F6252E25-1149-4313-8606-A1AAF09B0272}" presName="spaceRect" presStyleCnt="0"/>
      <dgm:spPr/>
    </dgm:pt>
    <dgm:pt modelId="{CA6B77F8-216C-48A7-9A34-83899A6082D5}" type="pres">
      <dgm:prSet presAssocID="{F6252E25-1149-4313-8606-A1AAF09B0272}" presName="parTx" presStyleLbl="revTx" presStyleIdx="0" presStyleCnt="3" custScaleX="112689" custLinFactNeighborX="-7773" custLinFactNeighborY="771">
        <dgm:presLayoutVars>
          <dgm:chMax val="0"/>
          <dgm:chPref val="0"/>
        </dgm:presLayoutVars>
      </dgm:prSet>
      <dgm:spPr/>
    </dgm:pt>
    <dgm:pt modelId="{9683AC3D-DC4B-49D8-B6AC-02FC8327229D}" type="pres">
      <dgm:prSet presAssocID="{CCB33080-60D8-432D-8396-D4DC38A633CD}" presName="sibTrans" presStyleCnt="0"/>
      <dgm:spPr/>
    </dgm:pt>
    <dgm:pt modelId="{956250F5-B1A1-4A7E-B5F0-007CE4623AC2}" type="pres">
      <dgm:prSet presAssocID="{7CFD01EC-A325-4F3A-8069-E7BC25DBD76B}" presName="compNode" presStyleCnt="0"/>
      <dgm:spPr/>
    </dgm:pt>
    <dgm:pt modelId="{4A4A786C-884D-443B-812E-06502AF1F825}" type="pres">
      <dgm:prSet presAssocID="{7CFD01EC-A325-4F3A-8069-E7BC25DBD76B}" presName="bgRect" presStyleLbl="bgShp" presStyleIdx="1" presStyleCnt="3"/>
      <dgm:spPr/>
    </dgm:pt>
    <dgm:pt modelId="{3489316B-D34F-4FC5-839B-86E6D9DB340C}" type="pres">
      <dgm:prSet presAssocID="{7CFD01EC-A325-4F3A-8069-E7BC25DBD76B}" presName="iconRect" presStyleLbl="node1" presStyleIdx="1" presStyleCnt="3" custLinFactNeighborX="-14452" custLinFactNeighborY="-149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itcoin"/>
        </a:ext>
      </dgm:extLst>
    </dgm:pt>
    <dgm:pt modelId="{6CB95C8A-1968-49A0-8F67-9B16D822FF63}" type="pres">
      <dgm:prSet presAssocID="{7CFD01EC-A325-4F3A-8069-E7BC25DBD76B}" presName="spaceRect" presStyleCnt="0"/>
      <dgm:spPr/>
    </dgm:pt>
    <dgm:pt modelId="{0EF0317B-6CA6-46DF-8050-1460089FB38C}" type="pres">
      <dgm:prSet presAssocID="{7CFD01EC-A325-4F3A-8069-E7BC25DBD76B}" presName="parTx" presStyleLbl="revTx" presStyleIdx="1" presStyleCnt="3" custScaleX="116942" custLinFactNeighborX="-6867" custLinFactNeighborY="-3665">
        <dgm:presLayoutVars>
          <dgm:chMax val="0"/>
          <dgm:chPref val="0"/>
        </dgm:presLayoutVars>
      </dgm:prSet>
      <dgm:spPr/>
    </dgm:pt>
    <dgm:pt modelId="{676D2A4A-1CAF-41C3-B34B-BD87C343B71D}" type="pres">
      <dgm:prSet presAssocID="{F27ECBB0-D5B8-4907-BF6E-D9993E8866C5}" presName="sibTrans" presStyleCnt="0"/>
      <dgm:spPr/>
    </dgm:pt>
    <dgm:pt modelId="{B3E518E2-FA41-4D2D-B991-FC94281E05B7}" type="pres">
      <dgm:prSet presAssocID="{913C6797-D4E1-4ABD-8584-26749F83BFAC}" presName="compNode" presStyleCnt="0"/>
      <dgm:spPr/>
    </dgm:pt>
    <dgm:pt modelId="{A1723084-8B3C-4EC6-9AF2-1761AFF359D9}" type="pres">
      <dgm:prSet presAssocID="{913C6797-D4E1-4ABD-8584-26749F83BFAC}" presName="bgRect" presStyleLbl="bgShp" presStyleIdx="2" presStyleCnt="3"/>
      <dgm:spPr/>
    </dgm:pt>
    <dgm:pt modelId="{DA35A17C-52E1-4B30-B176-2B39ACD68703}" type="pres">
      <dgm:prSet presAssocID="{913C6797-D4E1-4ABD-8584-26749F83BFAC}" presName="iconRect" presStyleLbl="node1" presStyleIdx="2" presStyleCnt="3" custLinFactNeighborX="-17861" custLinFactNeighborY="149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47CC4827-2493-4335-B8C7-AE8688098761}" type="pres">
      <dgm:prSet presAssocID="{913C6797-D4E1-4ABD-8584-26749F83BFAC}" presName="spaceRect" presStyleCnt="0"/>
      <dgm:spPr/>
    </dgm:pt>
    <dgm:pt modelId="{8A0668B4-14EC-43A5-BEF3-F889491258D5}" type="pres">
      <dgm:prSet presAssocID="{913C6797-D4E1-4ABD-8584-26749F83BFAC}" presName="parTx" presStyleLbl="revTx" presStyleIdx="2" presStyleCnt="3" custScaleX="104857" custLinFactNeighborX="-5931" custLinFactNeighborY="557">
        <dgm:presLayoutVars>
          <dgm:chMax val="0"/>
          <dgm:chPref val="0"/>
        </dgm:presLayoutVars>
      </dgm:prSet>
      <dgm:spPr/>
    </dgm:pt>
  </dgm:ptLst>
  <dgm:cxnLst>
    <dgm:cxn modelId="{E9615C05-4A55-42FF-859F-E474773FA876}" srcId="{4E75E31D-9E0F-4B32-88DC-6BD823A3286B}" destId="{F6252E25-1149-4313-8606-A1AAF09B0272}" srcOrd="0" destOrd="0" parTransId="{A585DFB4-6F41-4A5D-AB51-76E63950C698}" sibTransId="{CCB33080-60D8-432D-8396-D4DC38A633CD}"/>
    <dgm:cxn modelId="{0526983A-145D-43FD-A9C5-7C749E01DD0F}" type="presOf" srcId="{913C6797-D4E1-4ABD-8584-26749F83BFAC}" destId="{8A0668B4-14EC-43A5-BEF3-F889491258D5}" srcOrd="0" destOrd="0" presId="urn:microsoft.com/office/officeart/2018/2/layout/IconVerticalSolidList"/>
    <dgm:cxn modelId="{672CD642-74B1-4605-ADD1-DA5AFB6479FB}" srcId="{4E75E31D-9E0F-4B32-88DC-6BD823A3286B}" destId="{7CFD01EC-A325-4F3A-8069-E7BC25DBD76B}" srcOrd="1" destOrd="0" parTransId="{6DA0A496-4781-40A8-817F-FC38B3DFAF53}" sibTransId="{F27ECBB0-D5B8-4907-BF6E-D9993E8866C5}"/>
    <dgm:cxn modelId="{0A72107A-A034-4568-951E-3D728371B099}" type="presOf" srcId="{4E75E31D-9E0F-4B32-88DC-6BD823A3286B}" destId="{544A9007-F3FB-4DC2-BBFD-20A58B304F72}" srcOrd="0" destOrd="0" presId="urn:microsoft.com/office/officeart/2018/2/layout/IconVerticalSolidList"/>
    <dgm:cxn modelId="{6D821F81-D0CD-46A6-93B6-C463AFCD6AD3}" type="presOf" srcId="{F6252E25-1149-4313-8606-A1AAF09B0272}" destId="{CA6B77F8-216C-48A7-9A34-83899A6082D5}" srcOrd="0" destOrd="0" presId="urn:microsoft.com/office/officeart/2018/2/layout/IconVerticalSolidList"/>
    <dgm:cxn modelId="{F2FDD99E-E0C6-4FAF-A266-4388A2579635}" type="presOf" srcId="{7CFD01EC-A325-4F3A-8069-E7BC25DBD76B}" destId="{0EF0317B-6CA6-46DF-8050-1460089FB38C}" srcOrd="0" destOrd="0" presId="urn:microsoft.com/office/officeart/2018/2/layout/IconVerticalSolidList"/>
    <dgm:cxn modelId="{7F7E74BA-9A58-4682-AA97-12D410130905}" srcId="{4E75E31D-9E0F-4B32-88DC-6BD823A3286B}" destId="{913C6797-D4E1-4ABD-8584-26749F83BFAC}" srcOrd="2" destOrd="0" parTransId="{FC76EF74-5723-4DDB-B984-50D5B7946FC1}" sibTransId="{394D6292-850D-4EC3-A8BB-B7D7E3774972}"/>
    <dgm:cxn modelId="{C38AC466-15B4-478E-A658-6DBA2855676D}" type="presParOf" srcId="{544A9007-F3FB-4DC2-BBFD-20A58B304F72}" destId="{49A1CAF2-618D-4EE0-827A-6F1E870BCAA8}" srcOrd="0" destOrd="0" presId="urn:microsoft.com/office/officeart/2018/2/layout/IconVerticalSolidList"/>
    <dgm:cxn modelId="{A62D3DAC-E9CD-4DD8-9E63-1361D964E2AB}" type="presParOf" srcId="{49A1CAF2-618D-4EE0-827A-6F1E870BCAA8}" destId="{48817929-691D-4A17-B14E-C2A9DD994A13}" srcOrd="0" destOrd="0" presId="urn:microsoft.com/office/officeart/2018/2/layout/IconVerticalSolidList"/>
    <dgm:cxn modelId="{39B0A05E-7AFD-4F0B-8826-E6D521B97093}" type="presParOf" srcId="{49A1CAF2-618D-4EE0-827A-6F1E870BCAA8}" destId="{37971C8B-EF47-4BF0-BC08-E7D51682C354}" srcOrd="1" destOrd="0" presId="urn:microsoft.com/office/officeart/2018/2/layout/IconVerticalSolidList"/>
    <dgm:cxn modelId="{EF2C6164-410F-4AF4-93BC-D48B545D9E44}" type="presParOf" srcId="{49A1CAF2-618D-4EE0-827A-6F1E870BCAA8}" destId="{53C03B0B-1D7E-4F97-B88C-FE48B810C961}" srcOrd="2" destOrd="0" presId="urn:microsoft.com/office/officeart/2018/2/layout/IconVerticalSolidList"/>
    <dgm:cxn modelId="{7BBA1D1A-2FFC-4842-8A5D-417D9C1F1814}" type="presParOf" srcId="{49A1CAF2-618D-4EE0-827A-6F1E870BCAA8}" destId="{CA6B77F8-216C-48A7-9A34-83899A6082D5}" srcOrd="3" destOrd="0" presId="urn:microsoft.com/office/officeart/2018/2/layout/IconVerticalSolidList"/>
    <dgm:cxn modelId="{382A6BE6-B7C1-4FD5-90B1-B78D555BEF7C}" type="presParOf" srcId="{544A9007-F3FB-4DC2-BBFD-20A58B304F72}" destId="{9683AC3D-DC4B-49D8-B6AC-02FC8327229D}" srcOrd="1" destOrd="0" presId="urn:microsoft.com/office/officeart/2018/2/layout/IconVerticalSolidList"/>
    <dgm:cxn modelId="{6AE53DC5-7B2A-4A43-A59E-21AF5D04F627}" type="presParOf" srcId="{544A9007-F3FB-4DC2-BBFD-20A58B304F72}" destId="{956250F5-B1A1-4A7E-B5F0-007CE4623AC2}" srcOrd="2" destOrd="0" presId="urn:microsoft.com/office/officeart/2018/2/layout/IconVerticalSolidList"/>
    <dgm:cxn modelId="{15E97166-F4CB-4FF0-96CC-964A4DCA3FFD}" type="presParOf" srcId="{956250F5-B1A1-4A7E-B5F0-007CE4623AC2}" destId="{4A4A786C-884D-443B-812E-06502AF1F825}" srcOrd="0" destOrd="0" presId="urn:microsoft.com/office/officeart/2018/2/layout/IconVerticalSolidList"/>
    <dgm:cxn modelId="{148FFC0B-5F47-45AF-B894-749514E4CE00}" type="presParOf" srcId="{956250F5-B1A1-4A7E-B5F0-007CE4623AC2}" destId="{3489316B-D34F-4FC5-839B-86E6D9DB340C}" srcOrd="1" destOrd="0" presId="urn:microsoft.com/office/officeart/2018/2/layout/IconVerticalSolidList"/>
    <dgm:cxn modelId="{C8827A4A-5479-4DA0-AEAB-CA58D2596E90}" type="presParOf" srcId="{956250F5-B1A1-4A7E-B5F0-007CE4623AC2}" destId="{6CB95C8A-1968-49A0-8F67-9B16D822FF63}" srcOrd="2" destOrd="0" presId="urn:microsoft.com/office/officeart/2018/2/layout/IconVerticalSolidList"/>
    <dgm:cxn modelId="{C9BCA896-115C-40C4-92AE-902D396C4D93}" type="presParOf" srcId="{956250F5-B1A1-4A7E-B5F0-007CE4623AC2}" destId="{0EF0317B-6CA6-46DF-8050-1460089FB38C}" srcOrd="3" destOrd="0" presId="urn:microsoft.com/office/officeart/2018/2/layout/IconVerticalSolidList"/>
    <dgm:cxn modelId="{9D81109F-5EBA-4911-BACE-286D24DB2BA7}" type="presParOf" srcId="{544A9007-F3FB-4DC2-BBFD-20A58B304F72}" destId="{676D2A4A-1CAF-41C3-B34B-BD87C343B71D}" srcOrd="3" destOrd="0" presId="urn:microsoft.com/office/officeart/2018/2/layout/IconVerticalSolidList"/>
    <dgm:cxn modelId="{96371758-2A96-4BFF-957E-8E07591EBC4B}" type="presParOf" srcId="{544A9007-F3FB-4DC2-BBFD-20A58B304F72}" destId="{B3E518E2-FA41-4D2D-B991-FC94281E05B7}" srcOrd="4" destOrd="0" presId="urn:microsoft.com/office/officeart/2018/2/layout/IconVerticalSolidList"/>
    <dgm:cxn modelId="{A6343EF0-BB09-4DDE-9B36-4D9138F22397}" type="presParOf" srcId="{B3E518E2-FA41-4D2D-B991-FC94281E05B7}" destId="{A1723084-8B3C-4EC6-9AF2-1761AFF359D9}" srcOrd="0" destOrd="0" presId="urn:microsoft.com/office/officeart/2018/2/layout/IconVerticalSolidList"/>
    <dgm:cxn modelId="{4E055D5E-2073-4D45-9505-1733C4EB9926}" type="presParOf" srcId="{B3E518E2-FA41-4D2D-B991-FC94281E05B7}" destId="{DA35A17C-52E1-4B30-B176-2B39ACD68703}" srcOrd="1" destOrd="0" presId="urn:microsoft.com/office/officeart/2018/2/layout/IconVerticalSolidList"/>
    <dgm:cxn modelId="{87D5C67E-DEFA-46B3-9DFE-3EFF44DAAC6F}" type="presParOf" srcId="{B3E518E2-FA41-4D2D-B991-FC94281E05B7}" destId="{47CC4827-2493-4335-B8C7-AE8688098761}" srcOrd="2" destOrd="0" presId="urn:microsoft.com/office/officeart/2018/2/layout/IconVerticalSolidList"/>
    <dgm:cxn modelId="{2E6A1059-FC8F-4695-B855-D2397D427AB5}" type="presParOf" srcId="{B3E518E2-FA41-4D2D-B991-FC94281E05B7}" destId="{8A0668B4-14EC-43A5-BEF3-F889491258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E18D10-B90D-472C-95C0-53D6D38F1B1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F7752D1-2E3C-42CA-B2D8-B57BCAE9CE43}">
      <dgm:prSet custT="1"/>
      <dgm:spPr/>
      <dgm:t>
        <a:bodyPr/>
        <a:lstStyle/>
        <a:p>
          <a:pPr>
            <a:lnSpc>
              <a:spcPct val="100000"/>
            </a:lnSpc>
            <a:defRPr cap="all"/>
          </a:pPr>
          <a:r>
            <a:rPr lang="en-US" sz="2000">
              <a:latin typeface="Arial" panose="020B0604020202020204" pitchFamily="34" charset="0"/>
              <a:cs typeface="Arial" panose="020B0604020202020204" pitchFamily="34" charset="0"/>
            </a:rPr>
            <a:t>Khả năng t</a:t>
          </a:r>
          <a:r>
            <a:rPr lang="vi-VN" sz="2000">
              <a:latin typeface="Arial" panose="020B0604020202020204" pitchFamily="34" charset="0"/>
              <a:cs typeface="Arial" panose="020B0604020202020204" pitchFamily="34" charset="0"/>
            </a:rPr>
            <a:t>ư</a:t>
          </a:r>
          <a:r>
            <a:rPr lang="en-US" sz="2000">
              <a:latin typeface="Arial" panose="020B0604020202020204" pitchFamily="34" charset="0"/>
              <a:cs typeface="Arial" panose="020B0604020202020204" pitchFamily="34" charset="0"/>
            </a:rPr>
            <a:t>ơng tác</a:t>
          </a:r>
        </a:p>
      </dgm:t>
    </dgm:pt>
    <dgm:pt modelId="{D23F22C0-F070-4BDE-A6DF-48D6994282BE}" type="parTrans" cxnId="{FF6DC06D-CF3B-4FD3-99C0-95D76EEEF835}">
      <dgm:prSet/>
      <dgm:spPr/>
      <dgm:t>
        <a:bodyPr/>
        <a:lstStyle/>
        <a:p>
          <a:endParaRPr lang="en-US"/>
        </a:p>
      </dgm:t>
    </dgm:pt>
    <dgm:pt modelId="{6637664C-A989-43DA-9763-D7FC3C7B7BFF}" type="sibTrans" cxnId="{FF6DC06D-CF3B-4FD3-99C0-95D76EEEF835}">
      <dgm:prSet/>
      <dgm:spPr/>
      <dgm:t>
        <a:bodyPr/>
        <a:lstStyle/>
        <a:p>
          <a:endParaRPr lang="en-US"/>
        </a:p>
      </dgm:t>
    </dgm:pt>
    <dgm:pt modelId="{17E86063-978F-423B-B49F-9663D6281870}">
      <dgm:prSet custT="1"/>
      <dgm:spPr/>
      <dgm:t>
        <a:bodyPr/>
        <a:lstStyle/>
        <a:p>
          <a:pPr>
            <a:lnSpc>
              <a:spcPct val="100000"/>
            </a:lnSpc>
            <a:defRPr cap="all"/>
          </a:pPr>
          <a:r>
            <a:rPr lang="en-US" sz="2000">
              <a:latin typeface="Arial" panose="020B0604020202020204" pitchFamily="34" charset="0"/>
              <a:cs typeface="Arial" panose="020B0604020202020204" pitchFamily="34" charset="0"/>
            </a:rPr>
            <a:t>Minh bạch thông tin</a:t>
          </a:r>
        </a:p>
      </dgm:t>
    </dgm:pt>
    <dgm:pt modelId="{068C8087-125D-41B9-82AB-A7372D56B144}" type="parTrans" cxnId="{2956DB20-97B7-4098-A630-29C371C1C275}">
      <dgm:prSet/>
      <dgm:spPr/>
      <dgm:t>
        <a:bodyPr/>
        <a:lstStyle/>
        <a:p>
          <a:endParaRPr lang="en-US"/>
        </a:p>
      </dgm:t>
    </dgm:pt>
    <dgm:pt modelId="{6095C6A1-E968-424B-8C12-8A50C8E57B1F}" type="sibTrans" cxnId="{2956DB20-97B7-4098-A630-29C371C1C275}">
      <dgm:prSet/>
      <dgm:spPr/>
      <dgm:t>
        <a:bodyPr/>
        <a:lstStyle/>
        <a:p>
          <a:endParaRPr lang="en-US"/>
        </a:p>
      </dgm:t>
    </dgm:pt>
    <dgm:pt modelId="{6F642742-B878-428B-AD4C-25765030F206}">
      <dgm:prSet custT="1"/>
      <dgm:spPr/>
      <dgm:t>
        <a:bodyPr/>
        <a:lstStyle/>
        <a:p>
          <a:pPr>
            <a:lnSpc>
              <a:spcPct val="100000"/>
            </a:lnSpc>
            <a:defRPr cap="all"/>
          </a:pPr>
          <a:r>
            <a:rPr lang="en-US" sz="2000">
              <a:latin typeface="Arial" panose="020B0604020202020204" pitchFamily="34" charset="0"/>
              <a:cs typeface="Arial" panose="020B0604020202020204" pitchFamily="34" charset="0"/>
            </a:rPr>
            <a:t>Công nghệ hổ trợ</a:t>
          </a:r>
        </a:p>
      </dgm:t>
    </dgm:pt>
    <dgm:pt modelId="{5AD28188-1C2E-445D-987F-6EE28CFB5D70}" type="parTrans" cxnId="{B98D976B-CDAA-4562-8215-0F5A7AE2AECF}">
      <dgm:prSet/>
      <dgm:spPr/>
      <dgm:t>
        <a:bodyPr/>
        <a:lstStyle/>
        <a:p>
          <a:endParaRPr lang="en-US"/>
        </a:p>
      </dgm:t>
    </dgm:pt>
    <dgm:pt modelId="{6351E0C9-5C06-4C34-B428-17E262CAE9A3}" type="sibTrans" cxnId="{B98D976B-CDAA-4562-8215-0F5A7AE2AECF}">
      <dgm:prSet/>
      <dgm:spPr/>
      <dgm:t>
        <a:bodyPr/>
        <a:lstStyle/>
        <a:p>
          <a:endParaRPr lang="en-US"/>
        </a:p>
      </dgm:t>
    </dgm:pt>
    <dgm:pt modelId="{72EA2EE4-2CD1-4010-BF6C-40B08D5AD222}">
      <dgm:prSet custT="1"/>
      <dgm:spPr/>
      <dgm:t>
        <a:bodyPr/>
        <a:lstStyle/>
        <a:p>
          <a:pPr>
            <a:lnSpc>
              <a:spcPct val="100000"/>
            </a:lnSpc>
            <a:defRPr cap="all"/>
          </a:pPr>
          <a:r>
            <a:rPr lang="en-US" sz="2000">
              <a:latin typeface="Arial" panose="020B0604020202020204" pitchFamily="34" charset="0"/>
              <a:cs typeface="Arial" panose="020B0604020202020204" pitchFamily="34" charset="0"/>
            </a:rPr>
            <a:t>Phân quyền quyết định</a:t>
          </a:r>
          <a:br>
            <a:rPr lang="en-US" sz="1500"/>
          </a:br>
          <a:endParaRPr lang="en-US" sz="1500"/>
        </a:p>
      </dgm:t>
    </dgm:pt>
    <dgm:pt modelId="{93C4AB0B-536F-4FB4-B7CD-C6D641AD7077}" type="parTrans" cxnId="{60E2D95E-6333-4DAD-96C2-6E267BB91D65}">
      <dgm:prSet/>
      <dgm:spPr/>
      <dgm:t>
        <a:bodyPr/>
        <a:lstStyle/>
        <a:p>
          <a:endParaRPr lang="en-US"/>
        </a:p>
      </dgm:t>
    </dgm:pt>
    <dgm:pt modelId="{5ED43D3B-15F7-4CF0-80E9-EFF0B7BF947F}" type="sibTrans" cxnId="{60E2D95E-6333-4DAD-96C2-6E267BB91D65}">
      <dgm:prSet/>
      <dgm:spPr/>
      <dgm:t>
        <a:bodyPr/>
        <a:lstStyle/>
        <a:p>
          <a:endParaRPr lang="en-US"/>
        </a:p>
      </dgm:t>
    </dgm:pt>
    <dgm:pt modelId="{5FE6DFD1-4118-4863-95CB-D56C91622608}" type="pres">
      <dgm:prSet presAssocID="{94E18D10-B90D-472C-95C0-53D6D38F1B19}" presName="root" presStyleCnt="0">
        <dgm:presLayoutVars>
          <dgm:dir/>
          <dgm:resizeHandles val="exact"/>
        </dgm:presLayoutVars>
      </dgm:prSet>
      <dgm:spPr/>
    </dgm:pt>
    <dgm:pt modelId="{68190F29-592D-478F-9625-B41BEB1DB1CC}" type="pres">
      <dgm:prSet presAssocID="{DF7752D1-2E3C-42CA-B2D8-B57BCAE9CE43}" presName="compNode" presStyleCnt="0"/>
      <dgm:spPr/>
    </dgm:pt>
    <dgm:pt modelId="{1819D2BB-6C48-4682-A278-207BA19EF70F}" type="pres">
      <dgm:prSet presAssocID="{DF7752D1-2E3C-42CA-B2D8-B57BCAE9CE43}" presName="iconBgRect" presStyleLbl="bgShp" presStyleIdx="0" presStyleCnt="4" custLinFactNeighborX="-16644" custLinFactNeighborY="-998"/>
      <dgm:spPr/>
    </dgm:pt>
    <dgm:pt modelId="{BCA357B3-1BBB-420A-AD65-FF9EE2B70690}" type="pres">
      <dgm:prSet presAssocID="{DF7752D1-2E3C-42CA-B2D8-B57BCAE9CE43}" presName="iconRect" presStyleLbl="node1" presStyleIdx="0" presStyleCnt="4" custLinFactNeighborX="-35348" custLinFactNeighborY="-153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lue"/>
        </a:ext>
      </dgm:extLst>
    </dgm:pt>
    <dgm:pt modelId="{6728B3B7-5B8F-4882-BC5B-98C9DA4F50FF}" type="pres">
      <dgm:prSet presAssocID="{DF7752D1-2E3C-42CA-B2D8-B57BCAE9CE43}" presName="spaceRect" presStyleCnt="0"/>
      <dgm:spPr/>
    </dgm:pt>
    <dgm:pt modelId="{A1341FCE-88A2-46F4-83D5-8FFA550C3D2F}" type="pres">
      <dgm:prSet presAssocID="{DF7752D1-2E3C-42CA-B2D8-B57BCAE9CE43}" presName="textRect" presStyleLbl="revTx" presStyleIdx="0" presStyleCnt="4" custLinFactNeighborX="-11542" custLinFactNeighborY="-7750">
        <dgm:presLayoutVars>
          <dgm:chMax val="1"/>
          <dgm:chPref val="1"/>
        </dgm:presLayoutVars>
      </dgm:prSet>
      <dgm:spPr/>
    </dgm:pt>
    <dgm:pt modelId="{EAD1C2B6-8ECD-43D8-B3B2-BD3E3358FCED}" type="pres">
      <dgm:prSet presAssocID="{6637664C-A989-43DA-9763-D7FC3C7B7BFF}" presName="sibTrans" presStyleCnt="0"/>
      <dgm:spPr/>
    </dgm:pt>
    <dgm:pt modelId="{7E31D567-A901-410E-A8CD-48603426EC22}" type="pres">
      <dgm:prSet presAssocID="{17E86063-978F-423B-B49F-9663D6281870}" presName="compNode" presStyleCnt="0"/>
      <dgm:spPr/>
    </dgm:pt>
    <dgm:pt modelId="{1FEFFF37-2AC8-458D-9D94-42DDA1CDA742}" type="pres">
      <dgm:prSet presAssocID="{17E86063-978F-423B-B49F-9663D6281870}" presName="iconBgRect" presStyleLbl="bgShp" presStyleIdx="1" presStyleCnt="4" custLinFactNeighborX="25455" custLinFactNeighborY="-998"/>
      <dgm:spPr/>
    </dgm:pt>
    <dgm:pt modelId="{4FD128BB-904B-4BD0-8037-DB3772030DC5}" type="pres">
      <dgm:prSet presAssocID="{17E86063-978F-423B-B49F-9663D6281870}" presName="iconRect" presStyleLbl="node1" presStyleIdx="1" presStyleCnt="4" custLinFactNeighborX="44365" custLinFactNeighborY="-174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nd Chime"/>
        </a:ext>
      </dgm:extLst>
    </dgm:pt>
    <dgm:pt modelId="{B6DD9319-B4D8-4294-BCFE-286E6E5AA1A8}" type="pres">
      <dgm:prSet presAssocID="{17E86063-978F-423B-B49F-9663D6281870}" presName="spaceRect" presStyleCnt="0"/>
      <dgm:spPr/>
    </dgm:pt>
    <dgm:pt modelId="{7E62062D-17B2-48E7-812A-7B4FFFFBF8EE}" type="pres">
      <dgm:prSet presAssocID="{17E86063-978F-423B-B49F-9663D6281870}" presName="textRect" presStyleLbl="revTx" presStyleIdx="1" presStyleCnt="4" custLinFactNeighborX="10750" custLinFactNeighborY="-1841">
        <dgm:presLayoutVars>
          <dgm:chMax val="1"/>
          <dgm:chPref val="1"/>
        </dgm:presLayoutVars>
      </dgm:prSet>
      <dgm:spPr/>
    </dgm:pt>
    <dgm:pt modelId="{2F8C290C-60F1-4E03-A57D-9360ABAC3758}" type="pres">
      <dgm:prSet presAssocID="{6095C6A1-E968-424B-8C12-8A50C8E57B1F}" presName="sibTrans" presStyleCnt="0"/>
      <dgm:spPr/>
    </dgm:pt>
    <dgm:pt modelId="{A844D2DE-4884-4974-B705-7F71D9968C44}" type="pres">
      <dgm:prSet presAssocID="{6F642742-B878-428B-AD4C-25765030F206}" presName="compNode" presStyleCnt="0"/>
      <dgm:spPr/>
    </dgm:pt>
    <dgm:pt modelId="{F83FFC6D-C87D-4DBB-8FBD-4EFE5DD95418}" type="pres">
      <dgm:prSet presAssocID="{6F642742-B878-428B-AD4C-25765030F206}" presName="iconBgRect" presStyleLbl="bgShp" presStyleIdx="2" presStyleCnt="4" custLinFactNeighborX="-15665"/>
      <dgm:spPr/>
    </dgm:pt>
    <dgm:pt modelId="{394F3AC3-17D1-48C9-8CE7-DE538BF8FE6B}" type="pres">
      <dgm:prSet presAssocID="{6F642742-B878-428B-AD4C-25765030F206}" presName="iconRect" presStyleLbl="node1" presStyleIdx="2" presStyleCnt="4" custLinFactNeighborX="-2730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4DCE1AA6-D6A7-4A9B-A14D-1A149CE62121}" type="pres">
      <dgm:prSet presAssocID="{6F642742-B878-428B-AD4C-25765030F206}" presName="spaceRect" presStyleCnt="0"/>
      <dgm:spPr/>
    </dgm:pt>
    <dgm:pt modelId="{5628E3EC-BC5A-49D3-AC58-9BA2D50AAEE6}" type="pres">
      <dgm:prSet presAssocID="{6F642742-B878-428B-AD4C-25765030F206}" presName="textRect" presStyleLbl="revTx" presStyleIdx="2" presStyleCnt="4" custLinFactNeighborX="-5488" custLinFactNeighborY="-23928">
        <dgm:presLayoutVars>
          <dgm:chMax val="1"/>
          <dgm:chPref val="1"/>
        </dgm:presLayoutVars>
      </dgm:prSet>
      <dgm:spPr/>
    </dgm:pt>
    <dgm:pt modelId="{376BF1B9-572A-46E8-9FF1-CFC0F37E7AB4}" type="pres">
      <dgm:prSet presAssocID="{6351E0C9-5C06-4C34-B428-17E262CAE9A3}" presName="sibTrans" presStyleCnt="0"/>
      <dgm:spPr/>
    </dgm:pt>
    <dgm:pt modelId="{8D3A3C3D-4360-4106-8EAA-D00934224FFA}" type="pres">
      <dgm:prSet presAssocID="{72EA2EE4-2CD1-4010-BF6C-40B08D5AD222}" presName="compNode" presStyleCnt="0"/>
      <dgm:spPr/>
    </dgm:pt>
    <dgm:pt modelId="{F9F87523-27B5-4B51-A800-2E0C15CF0E36}" type="pres">
      <dgm:prSet presAssocID="{72EA2EE4-2CD1-4010-BF6C-40B08D5AD222}" presName="iconBgRect" presStyleLbl="bgShp" presStyleIdx="3" presStyleCnt="4" custLinFactNeighborX="37204" custLinFactNeighborY="-979"/>
      <dgm:spPr/>
    </dgm:pt>
    <dgm:pt modelId="{6729CC7E-F018-440B-8295-AF6809ACFE3F}" type="pres">
      <dgm:prSet presAssocID="{72EA2EE4-2CD1-4010-BF6C-40B08D5AD222}" presName="iconRect" presStyleLbl="node1" presStyleIdx="3" presStyleCnt="4" custLinFactNeighborX="64841" custLinFactNeighborY="-170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842BBE3D-B5EB-41A4-A3D5-AB62DD0F5D08}" type="pres">
      <dgm:prSet presAssocID="{72EA2EE4-2CD1-4010-BF6C-40B08D5AD222}" presName="spaceRect" presStyleCnt="0"/>
      <dgm:spPr/>
    </dgm:pt>
    <dgm:pt modelId="{210E1445-4916-4F1F-BCAD-74061885E78A}" type="pres">
      <dgm:prSet presAssocID="{72EA2EE4-2CD1-4010-BF6C-40B08D5AD222}" presName="textRect" presStyleLbl="revTx" presStyleIdx="3" presStyleCnt="4" custLinFactNeighborX="17319" custLinFactNeighborY="-27609">
        <dgm:presLayoutVars>
          <dgm:chMax val="1"/>
          <dgm:chPref val="1"/>
        </dgm:presLayoutVars>
      </dgm:prSet>
      <dgm:spPr/>
    </dgm:pt>
  </dgm:ptLst>
  <dgm:cxnLst>
    <dgm:cxn modelId="{1952DC04-CBEB-40EB-9201-DB95F4E35EC9}" type="presOf" srcId="{6F642742-B878-428B-AD4C-25765030F206}" destId="{5628E3EC-BC5A-49D3-AC58-9BA2D50AAEE6}" srcOrd="0" destOrd="0" presId="urn:microsoft.com/office/officeart/2018/5/layout/IconCircleLabelList"/>
    <dgm:cxn modelId="{2956DB20-97B7-4098-A630-29C371C1C275}" srcId="{94E18D10-B90D-472C-95C0-53D6D38F1B19}" destId="{17E86063-978F-423B-B49F-9663D6281870}" srcOrd="1" destOrd="0" parTransId="{068C8087-125D-41B9-82AB-A7372D56B144}" sibTransId="{6095C6A1-E968-424B-8C12-8A50C8E57B1F}"/>
    <dgm:cxn modelId="{60E2D95E-6333-4DAD-96C2-6E267BB91D65}" srcId="{94E18D10-B90D-472C-95C0-53D6D38F1B19}" destId="{72EA2EE4-2CD1-4010-BF6C-40B08D5AD222}" srcOrd="3" destOrd="0" parTransId="{93C4AB0B-536F-4FB4-B7CD-C6D641AD7077}" sibTransId="{5ED43D3B-15F7-4CF0-80E9-EFF0B7BF947F}"/>
    <dgm:cxn modelId="{B98D976B-CDAA-4562-8215-0F5A7AE2AECF}" srcId="{94E18D10-B90D-472C-95C0-53D6D38F1B19}" destId="{6F642742-B878-428B-AD4C-25765030F206}" srcOrd="2" destOrd="0" parTransId="{5AD28188-1C2E-445D-987F-6EE28CFB5D70}" sibTransId="{6351E0C9-5C06-4C34-B428-17E262CAE9A3}"/>
    <dgm:cxn modelId="{FF6DC06D-CF3B-4FD3-99C0-95D76EEEF835}" srcId="{94E18D10-B90D-472C-95C0-53D6D38F1B19}" destId="{DF7752D1-2E3C-42CA-B2D8-B57BCAE9CE43}" srcOrd="0" destOrd="0" parTransId="{D23F22C0-F070-4BDE-A6DF-48D6994282BE}" sibTransId="{6637664C-A989-43DA-9763-D7FC3C7B7BFF}"/>
    <dgm:cxn modelId="{75DA9385-1F48-4E61-BB39-EE5104E1B7DE}" type="presOf" srcId="{72EA2EE4-2CD1-4010-BF6C-40B08D5AD222}" destId="{210E1445-4916-4F1F-BCAD-74061885E78A}" srcOrd="0" destOrd="0" presId="urn:microsoft.com/office/officeart/2018/5/layout/IconCircleLabelList"/>
    <dgm:cxn modelId="{C1F76EDB-85FE-4CB9-A3E6-B91BE0B75051}" type="presOf" srcId="{DF7752D1-2E3C-42CA-B2D8-B57BCAE9CE43}" destId="{A1341FCE-88A2-46F4-83D5-8FFA550C3D2F}" srcOrd="0" destOrd="0" presId="urn:microsoft.com/office/officeart/2018/5/layout/IconCircleLabelList"/>
    <dgm:cxn modelId="{009B0FE6-90FB-44AA-8641-D35B4FE01199}" type="presOf" srcId="{94E18D10-B90D-472C-95C0-53D6D38F1B19}" destId="{5FE6DFD1-4118-4863-95CB-D56C91622608}" srcOrd="0" destOrd="0" presId="urn:microsoft.com/office/officeart/2018/5/layout/IconCircleLabelList"/>
    <dgm:cxn modelId="{08D076F4-9516-4A9A-905F-231D2DAA416C}" type="presOf" srcId="{17E86063-978F-423B-B49F-9663D6281870}" destId="{7E62062D-17B2-48E7-812A-7B4FFFFBF8EE}" srcOrd="0" destOrd="0" presId="urn:microsoft.com/office/officeart/2018/5/layout/IconCircleLabelList"/>
    <dgm:cxn modelId="{03B4CBC8-6CCA-4362-B335-52124C827880}" type="presParOf" srcId="{5FE6DFD1-4118-4863-95CB-D56C91622608}" destId="{68190F29-592D-478F-9625-B41BEB1DB1CC}" srcOrd="0" destOrd="0" presId="urn:microsoft.com/office/officeart/2018/5/layout/IconCircleLabelList"/>
    <dgm:cxn modelId="{F7A1228B-9406-45A0-8F9F-3DEB0F4CAD9D}" type="presParOf" srcId="{68190F29-592D-478F-9625-B41BEB1DB1CC}" destId="{1819D2BB-6C48-4682-A278-207BA19EF70F}" srcOrd="0" destOrd="0" presId="urn:microsoft.com/office/officeart/2018/5/layout/IconCircleLabelList"/>
    <dgm:cxn modelId="{AB33AAD6-219D-4417-A5D0-225F8EE1F935}" type="presParOf" srcId="{68190F29-592D-478F-9625-B41BEB1DB1CC}" destId="{BCA357B3-1BBB-420A-AD65-FF9EE2B70690}" srcOrd="1" destOrd="0" presId="urn:microsoft.com/office/officeart/2018/5/layout/IconCircleLabelList"/>
    <dgm:cxn modelId="{3B5C8C86-D88C-4B78-A339-C9873F9D3D28}" type="presParOf" srcId="{68190F29-592D-478F-9625-B41BEB1DB1CC}" destId="{6728B3B7-5B8F-4882-BC5B-98C9DA4F50FF}" srcOrd="2" destOrd="0" presId="urn:microsoft.com/office/officeart/2018/5/layout/IconCircleLabelList"/>
    <dgm:cxn modelId="{FC6CD161-D071-49CA-8E37-92591170A815}" type="presParOf" srcId="{68190F29-592D-478F-9625-B41BEB1DB1CC}" destId="{A1341FCE-88A2-46F4-83D5-8FFA550C3D2F}" srcOrd="3" destOrd="0" presId="urn:microsoft.com/office/officeart/2018/5/layout/IconCircleLabelList"/>
    <dgm:cxn modelId="{2A9FA36B-D25E-4F85-8CA2-FE81DBD17C41}" type="presParOf" srcId="{5FE6DFD1-4118-4863-95CB-D56C91622608}" destId="{EAD1C2B6-8ECD-43D8-B3B2-BD3E3358FCED}" srcOrd="1" destOrd="0" presId="urn:microsoft.com/office/officeart/2018/5/layout/IconCircleLabelList"/>
    <dgm:cxn modelId="{4185BFC9-B63C-49D5-83D3-A2C90D817496}" type="presParOf" srcId="{5FE6DFD1-4118-4863-95CB-D56C91622608}" destId="{7E31D567-A901-410E-A8CD-48603426EC22}" srcOrd="2" destOrd="0" presId="urn:microsoft.com/office/officeart/2018/5/layout/IconCircleLabelList"/>
    <dgm:cxn modelId="{0F21EA7E-6CE2-4EE2-8D56-D686713F735B}" type="presParOf" srcId="{7E31D567-A901-410E-A8CD-48603426EC22}" destId="{1FEFFF37-2AC8-458D-9D94-42DDA1CDA742}" srcOrd="0" destOrd="0" presId="urn:microsoft.com/office/officeart/2018/5/layout/IconCircleLabelList"/>
    <dgm:cxn modelId="{5FAA0E3C-9A2A-4468-9913-EB64888CDC87}" type="presParOf" srcId="{7E31D567-A901-410E-A8CD-48603426EC22}" destId="{4FD128BB-904B-4BD0-8037-DB3772030DC5}" srcOrd="1" destOrd="0" presId="urn:microsoft.com/office/officeart/2018/5/layout/IconCircleLabelList"/>
    <dgm:cxn modelId="{B6F7E55B-506A-4D0D-8AF6-64025879E9DE}" type="presParOf" srcId="{7E31D567-A901-410E-A8CD-48603426EC22}" destId="{B6DD9319-B4D8-4294-BCFE-286E6E5AA1A8}" srcOrd="2" destOrd="0" presId="urn:microsoft.com/office/officeart/2018/5/layout/IconCircleLabelList"/>
    <dgm:cxn modelId="{9077505F-1840-486E-A0DC-023BE9250068}" type="presParOf" srcId="{7E31D567-A901-410E-A8CD-48603426EC22}" destId="{7E62062D-17B2-48E7-812A-7B4FFFFBF8EE}" srcOrd="3" destOrd="0" presId="urn:microsoft.com/office/officeart/2018/5/layout/IconCircleLabelList"/>
    <dgm:cxn modelId="{DD8551B7-FCC9-49A5-9237-86F5BCB8B306}" type="presParOf" srcId="{5FE6DFD1-4118-4863-95CB-D56C91622608}" destId="{2F8C290C-60F1-4E03-A57D-9360ABAC3758}" srcOrd="3" destOrd="0" presId="urn:microsoft.com/office/officeart/2018/5/layout/IconCircleLabelList"/>
    <dgm:cxn modelId="{DAE76944-49B3-495D-83C4-A5862BE31869}" type="presParOf" srcId="{5FE6DFD1-4118-4863-95CB-D56C91622608}" destId="{A844D2DE-4884-4974-B705-7F71D9968C44}" srcOrd="4" destOrd="0" presId="urn:microsoft.com/office/officeart/2018/5/layout/IconCircleLabelList"/>
    <dgm:cxn modelId="{57A4FA1C-F5F0-4EC2-B900-B927ABB81CBD}" type="presParOf" srcId="{A844D2DE-4884-4974-B705-7F71D9968C44}" destId="{F83FFC6D-C87D-4DBB-8FBD-4EFE5DD95418}" srcOrd="0" destOrd="0" presId="urn:microsoft.com/office/officeart/2018/5/layout/IconCircleLabelList"/>
    <dgm:cxn modelId="{99982E9D-EA00-4AD7-ACAD-699BE9787BBA}" type="presParOf" srcId="{A844D2DE-4884-4974-B705-7F71D9968C44}" destId="{394F3AC3-17D1-48C9-8CE7-DE538BF8FE6B}" srcOrd="1" destOrd="0" presId="urn:microsoft.com/office/officeart/2018/5/layout/IconCircleLabelList"/>
    <dgm:cxn modelId="{8ECE6823-7681-4F62-8656-CAE318FA7BD1}" type="presParOf" srcId="{A844D2DE-4884-4974-B705-7F71D9968C44}" destId="{4DCE1AA6-D6A7-4A9B-A14D-1A149CE62121}" srcOrd="2" destOrd="0" presId="urn:microsoft.com/office/officeart/2018/5/layout/IconCircleLabelList"/>
    <dgm:cxn modelId="{5501441C-A2C4-44D1-90A9-7626FD82B098}" type="presParOf" srcId="{A844D2DE-4884-4974-B705-7F71D9968C44}" destId="{5628E3EC-BC5A-49D3-AC58-9BA2D50AAEE6}" srcOrd="3" destOrd="0" presId="urn:microsoft.com/office/officeart/2018/5/layout/IconCircleLabelList"/>
    <dgm:cxn modelId="{F1C59D92-3C10-42F0-8DF6-0B40C1651231}" type="presParOf" srcId="{5FE6DFD1-4118-4863-95CB-D56C91622608}" destId="{376BF1B9-572A-46E8-9FF1-CFC0F37E7AB4}" srcOrd="5" destOrd="0" presId="urn:microsoft.com/office/officeart/2018/5/layout/IconCircleLabelList"/>
    <dgm:cxn modelId="{BE0F835E-3C1A-461D-B74C-B7A71B30EA44}" type="presParOf" srcId="{5FE6DFD1-4118-4863-95CB-D56C91622608}" destId="{8D3A3C3D-4360-4106-8EAA-D00934224FFA}" srcOrd="6" destOrd="0" presId="urn:microsoft.com/office/officeart/2018/5/layout/IconCircleLabelList"/>
    <dgm:cxn modelId="{2164450F-C136-4C4A-93AC-13DFE42A13A1}" type="presParOf" srcId="{8D3A3C3D-4360-4106-8EAA-D00934224FFA}" destId="{F9F87523-27B5-4B51-A800-2E0C15CF0E36}" srcOrd="0" destOrd="0" presId="urn:microsoft.com/office/officeart/2018/5/layout/IconCircleLabelList"/>
    <dgm:cxn modelId="{E264A1E5-0DF7-4595-A2D9-4E233E12F23D}" type="presParOf" srcId="{8D3A3C3D-4360-4106-8EAA-D00934224FFA}" destId="{6729CC7E-F018-440B-8295-AF6809ACFE3F}" srcOrd="1" destOrd="0" presId="urn:microsoft.com/office/officeart/2018/5/layout/IconCircleLabelList"/>
    <dgm:cxn modelId="{2602FE46-6C31-4D67-A34C-39A2FF5C1874}" type="presParOf" srcId="{8D3A3C3D-4360-4106-8EAA-D00934224FFA}" destId="{842BBE3D-B5EB-41A4-A3D5-AB62DD0F5D08}" srcOrd="2" destOrd="0" presId="urn:microsoft.com/office/officeart/2018/5/layout/IconCircleLabelList"/>
    <dgm:cxn modelId="{CE55E118-23E6-4096-A3E2-04428CC5A0AB}" type="presParOf" srcId="{8D3A3C3D-4360-4106-8EAA-D00934224FFA}" destId="{210E1445-4916-4F1F-BCAD-74061885E78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CA3E7-D437-4281-BAD6-7693B5C41608}">
      <dsp:nvSpPr>
        <dsp:cNvPr id="0" name=""/>
        <dsp:cNvSpPr/>
      </dsp:nvSpPr>
      <dsp:spPr>
        <a:xfrm>
          <a:off x="3362455" y="828897"/>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871278"/>
        <a:ext cx="33356" cy="6677"/>
      </dsp:txXfrm>
    </dsp:sp>
    <dsp:sp modelId="{9A3B2825-D2F0-4AF7-B3B2-AB40F9BDD76D}">
      <dsp:nvSpPr>
        <dsp:cNvPr id="0" name=""/>
        <dsp:cNvSpPr/>
      </dsp:nvSpPr>
      <dsp:spPr>
        <a:xfrm>
          <a:off x="463727" y="4459"/>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a:t>Năm 1784, James Watt phụ tá thí nghiệm của một trường đại học đã phát minh ra máy hơi nước.</a:t>
          </a:r>
          <a:endParaRPr lang="en-US" sz="2000" kern="1200"/>
        </a:p>
      </dsp:txBody>
      <dsp:txXfrm>
        <a:off x="463727" y="4459"/>
        <a:ext cx="2900528" cy="1740317"/>
      </dsp:txXfrm>
    </dsp:sp>
    <dsp:sp modelId="{B8925F72-89C6-4645-85B5-A2519A3A4828}">
      <dsp:nvSpPr>
        <dsp:cNvPr id="0" name=""/>
        <dsp:cNvSpPr/>
      </dsp:nvSpPr>
      <dsp:spPr>
        <a:xfrm>
          <a:off x="1913991" y="1742976"/>
          <a:ext cx="3567649" cy="636521"/>
        </a:xfrm>
        <a:custGeom>
          <a:avLst/>
          <a:gdLst/>
          <a:ahLst/>
          <a:cxnLst/>
          <a:rect l="0" t="0" r="0" b="0"/>
          <a:pathLst>
            <a:path>
              <a:moveTo>
                <a:pt x="3567649" y="0"/>
              </a:moveTo>
              <a:lnTo>
                <a:pt x="3567649" y="335360"/>
              </a:lnTo>
              <a:lnTo>
                <a:pt x="0" y="335360"/>
              </a:lnTo>
              <a:lnTo>
                <a:pt x="0" y="63652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07079" y="2057898"/>
        <a:ext cx="181474" cy="6677"/>
      </dsp:txXfrm>
    </dsp:sp>
    <dsp:sp modelId="{9E904AA1-C83B-4165-B8B9-6A6C49A8A6AD}">
      <dsp:nvSpPr>
        <dsp:cNvPr id="0" name=""/>
        <dsp:cNvSpPr/>
      </dsp:nvSpPr>
      <dsp:spPr>
        <a:xfrm>
          <a:off x="4031377" y="4459"/>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a:t>Năm 1785, linh mục Edmund Cartwright cho ra đời máy dệt vải giúp tăng năng suất dệt lên tới 40 lần.</a:t>
          </a:r>
          <a:endParaRPr lang="en-US" sz="2000" kern="1200"/>
        </a:p>
      </dsp:txBody>
      <dsp:txXfrm>
        <a:off x="4031377" y="4459"/>
        <a:ext cx="2900528" cy="1740317"/>
      </dsp:txXfrm>
    </dsp:sp>
    <dsp:sp modelId="{854AA6FB-D678-42BD-9DFE-E5B2E6D49EEE}">
      <dsp:nvSpPr>
        <dsp:cNvPr id="0" name=""/>
        <dsp:cNvSpPr/>
      </dsp:nvSpPr>
      <dsp:spPr>
        <a:xfrm>
          <a:off x="3362455" y="3383280"/>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3425661"/>
        <a:ext cx="33356" cy="6677"/>
      </dsp:txXfrm>
    </dsp:sp>
    <dsp:sp modelId="{4CDD9045-063E-4F0C-ADEA-F17107F0C1A5}">
      <dsp:nvSpPr>
        <dsp:cNvPr id="0" name=""/>
        <dsp:cNvSpPr/>
      </dsp:nvSpPr>
      <dsp:spPr>
        <a:xfrm>
          <a:off x="463727" y="2411897"/>
          <a:ext cx="2900528" cy="203420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44550">
            <a:lnSpc>
              <a:spcPct val="90000"/>
            </a:lnSpc>
            <a:spcBef>
              <a:spcPct val="0"/>
            </a:spcBef>
            <a:spcAft>
              <a:spcPct val="35000"/>
            </a:spcAft>
            <a:buNone/>
          </a:pPr>
          <a:r>
            <a:rPr lang="vi-VN" sz="1900" kern="1200"/>
            <a:t>Năm 1784, Henry Cort đã tìm ra cách luyện sắt “puddling”. Tuy đã luyện được sắt có chất lượng hơn nhưng vẫn chưa đạt được độ bền của máy móc.</a:t>
          </a:r>
          <a:endParaRPr lang="en-US" sz="1900" kern="1200"/>
        </a:p>
      </dsp:txBody>
      <dsp:txXfrm>
        <a:off x="463727" y="2411897"/>
        <a:ext cx="2900528" cy="2034204"/>
      </dsp:txXfrm>
    </dsp:sp>
    <dsp:sp modelId="{B6AAF86A-484A-4C03-8AD2-00DC4D9E29B9}">
      <dsp:nvSpPr>
        <dsp:cNvPr id="0" name=""/>
        <dsp:cNvSpPr/>
      </dsp:nvSpPr>
      <dsp:spPr>
        <a:xfrm>
          <a:off x="1913991" y="4391292"/>
          <a:ext cx="3567649" cy="689531"/>
        </a:xfrm>
        <a:custGeom>
          <a:avLst/>
          <a:gdLst/>
          <a:ahLst/>
          <a:cxnLst/>
          <a:rect l="0" t="0" r="0" b="0"/>
          <a:pathLst>
            <a:path>
              <a:moveTo>
                <a:pt x="3567649" y="0"/>
              </a:moveTo>
              <a:lnTo>
                <a:pt x="3567649" y="361865"/>
              </a:lnTo>
              <a:lnTo>
                <a:pt x="0" y="361865"/>
              </a:lnTo>
              <a:lnTo>
                <a:pt x="0" y="68953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06826" y="4732719"/>
        <a:ext cx="181980" cy="6677"/>
      </dsp:txXfrm>
    </dsp:sp>
    <dsp:sp modelId="{67E0B854-EC86-49F4-918D-3B9425D98B79}">
      <dsp:nvSpPr>
        <dsp:cNvPr id="0" name=""/>
        <dsp:cNvSpPr/>
      </dsp:nvSpPr>
      <dsp:spPr>
        <a:xfrm>
          <a:off x="4031377" y="2464907"/>
          <a:ext cx="2900528" cy="192818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44550">
            <a:lnSpc>
              <a:spcPct val="90000"/>
            </a:lnSpc>
            <a:spcBef>
              <a:spcPct val="0"/>
            </a:spcBef>
            <a:spcAft>
              <a:spcPct val="35000"/>
            </a:spcAft>
            <a:buNone/>
          </a:pPr>
          <a:r>
            <a:rPr lang="vi-VN" sz="1900" kern="1200"/>
            <a:t>Năm 1885, Henry Bessemer đã phát minh ra lò cao có khả năng luyện gang lỏng thành thép, khắc phục được những nhược điểm của chiếc máy trước đó.</a:t>
          </a:r>
          <a:endParaRPr lang="en-US" sz="1900" kern="1200"/>
        </a:p>
      </dsp:txBody>
      <dsp:txXfrm>
        <a:off x="4031377" y="2464907"/>
        <a:ext cx="2900528" cy="1928184"/>
      </dsp:txXfrm>
    </dsp:sp>
    <dsp:sp modelId="{E6CD231C-7910-412E-9F59-3E16444A47C6}">
      <dsp:nvSpPr>
        <dsp:cNvPr id="0" name=""/>
        <dsp:cNvSpPr/>
      </dsp:nvSpPr>
      <dsp:spPr>
        <a:xfrm>
          <a:off x="3362455" y="5937662"/>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5980043"/>
        <a:ext cx="33356" cy="6677"/>
      </dsp:txXfrm>
    </dsp:sp>
    <dsp:sp modelId="{A11CE0C1-DA9C-4E62-A791-B160793FEA0A}">
      <dsp:nvSpPr>
        <dsp:cNvPr id="0" name=""/>
        <dsp:cNvSpPr/>
      </dsp:nvSpPr>
      <dsp:spPr>
        <a:xfrm>
          <a:off x="463727" y="5113223"/>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a:t>Năm 1804, máy xe lửa đầu tiên chạy bằng hơi nước ra đời. Đến năm 1829 vận tốc xe dã đạt đến 14 dặm/giờ.</a:t>
          </a:r>
          <a:endParaRPr lang="en-US" sz="2000" kern="1200"/>
        </a:p>
      </dsp:txBody>
      <dsp:txXfrm>
        <a:off x="463727" y="5113223"/>
        <a:ext cx="2900528" cy="1740317"/>
      </dsp:txXfrm>
    </dsp:sp>
    <dsp:sp modelId="{3E15851A-A9CA-48B1-9202-BC99901C8E29}">
      <dsp:nvSpPr>
        <dsp:cNvPr id="0" name=""/>
        <dsp:cNvSpPr/>
      </dsp:nvSpPr>
      <dsp:spPr>
        <a:xfrm>
          <a:off x="4031377" y="5113223"/>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a:t>Năm 1807, Robert Fulton đã chế ra tàu thủy chạy bằng hơi nước thay thế cho những mái chèo hay những cánh buồm.</a:t>
          </a:r>
          <a:endParaRPr lang="en-US" sz="2000" kern="1200"/>
        </a:p>
      </dsp:txBody>
      <dsp:txXfrm>
        <a:off x="4031377" y="5113223"/>
        <a:ext cx="2900528" cy="1740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CC813-3C91-4583-B35C-FB633BF0E94B}">
      <dsp:nvSpPr>
        <dsp:cNvPr id="0" name=""/>
        <dsp:cNvSpPr/>
      </dsp:nvSpPr>
      <dsp:spPr>
        <a:xfrm>
          <a:off x="0" y="4488870"/>
          <a:ext cx="6725272" cy="147334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vi-VN" sz="2100" kern="1200"/>
            <a:t>Trong lĩnh vực kỹ thuật quân sự diễn ra cuộc cách mạng cơ khí hóa và tự động hóa, vũ khí trang bị mà điển hình là các phương tiện chiến tranh được sử dụng trong chiến tranh thế giới thứ nhất.</a:t>
          </a:r>
          <a:endParaRPr lang="en-US" sz="2100" kern="1200"/>
        </a:p>
      </dsp:txBody>
      <dsp:txXfrm>
        <a:off x="0" y="4488870"/>
        <a:ext cx="6725272" cy="1473347"/>
      </dsp:txXfrm>
    </dsp:sp>
    <dsp:sp modelId="{FF4826AB-78EB-4F8D-9C50-CB1C41C2BE62}">
      <dsp:nvSpPr>
        <dsp:cNvPr id="0" name=""/>
        <dsp:cNvSpPr/>
      </dsp:nvSpPr>
      <dsp:spPr>
        <a:xfrm rot="10800000">
          <a:off x="0" y="2244962"/>
          <a:ext cx="6725272" cy="2266008"/>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Đ</a:t>
          </a:r>
          <a:r>
            <a:rPr lang="vi-VN" sz="2100" kern="1200"/>
            <a:t>ầu thế kỷ XX hình thành một lĩnh vực kỹ thuật điện mới là điện tử học và ngành công nghiệp điện tử ra đời, mở đầu kỷ nguyên điện khí hóa</a:t>
          </a:r>
          <a:r>
            <a:rPr lang="en-US" sz="2100" kern="1200"/>
            <a:t>.</a:t>
          </a:r>
        </a:p>
      </dsp:txBody>
      <dsp:txXfrm rot="10800000">
        <a:off x="0" y="2244962"/>
        <a:ext cx="6725272" cy="1472384"/>
      </dsp:txXfrm>
    </dsp:sp>
    <dsp:sp modelId="{434C2ED4-D2D4-47F3-B05F-B355C63059CB}">
      <dsp:nvSpPr>
        <dsp:cNvPr id="0" name=""/>
        <dsp:cNvSpPr/>
      </dsp:nvSpPr>
      <dsp:spPr>
        <a:xfrm rot="10800000">
          <a:off x="0" y="1054"/>
          <a:ext cx="6725272" cy="2266008"/>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N</a:t>
          </a:r>
          <a:r>
            <a:rPr lang="vi-VN" sz="2100" kern="1200"/>
            <a:t>ăm 1880</a:t>
          </a:r>
          <a:r>
            <a:rPr lang="en-US" sz="2100" kern="1200"/>
            <a:t>, c</a:t>
          </a:r>
          <a:r>
            <a:rPr lang="vi-VN" sz="2100" kern="1200"/>
            <a:t>ác phương tiện truyền thông như điện tín và điện thoại ra đời</a:t>
          </a:r>
          <a:r>
            <a:rPr lang="en-US" sz="2100" kern="1200"/>
            <a:t>, </a:t>
          </a:r>
          <a:r>
            <a:rPr lang="vi-VN" sz="2100" kern="1200"/>
            <a:t>liên lạc bằng điện thoại ngay lập tức được ứng dụng trên khắp thế giới</a:t>
          </a:r>
          <a:r>
            <a:rPr lang="en-US" sz="2100" kern="1200"/>
            <a:t>.</a:t>
          </a:r>
        </a:p>
      </dsp:txBody>
      <dsp:txXfrm rot="10800000">
        <a:off x="0" y="1054"/>
        <a:ext cx="6725272" cy="14723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17929-691D-4A17-B14E-C2A9DD994A13}">
      <dsp:nvSpPr>
        <dsp:cNvPr id="0" name=""/>
        <dsp:cNvSpPr/>
      </dsp:nvSpPr>
      <dsp:spPr>
        <a:xfrm>
          <a:off x="-146371" y="11803"/>
          <a:ext cx="6842799" cy="17299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7971C8B-EF47-4BF0-BC08-E7D51682C354}">
      <dsp:nvSpPr>
        <dsp:cNvPr id="0" name=""/>
        <dsp:cNvSpPr/>
      </dsp:nvSpPr>
      <dsp:spPr>
        <a:xfrm>
          <a:off x="178289" y="401050"/>
          <a:ext cx="953352" cy="9514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A6B77F8-216C-48A7-9A34-83899A6082D5}">
      <dsp:nvSpPr>
        <dsp:cNvPr id="0" name=""/>
        <dsp:cNvSpPr/>
      </dsp:nvSpPr>
      <dsp:spPr>
        <a:xfrm>
          <a:off x="1185230" y="25154"/>
          <a:ext cx="5335249" cy="1731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269" tIns="183269" rIns="183269" bIns="183269" numCol="1" spcCol="1270" anchor="ctr" anchorCtr="0">
          <a:noAutofit/>
        </a:bodyPr>
        <a:lstStyle/>
        <a:p>
          <a:pPr marL="0" lvl="0" indent="0" algn="l" defTabSz="889000">
            <a:lnSpc>
              <a:spcPct val="100000"/>
            </a:lnSpc>
            <a:spcBef>
              <a:spcPct val="0"/>
            </a:spcBef>
            <a:spcAft>
              <a:spcPct val="35000"/>
            </a:spcAft>
            <a:buNone/>
          </a:pPr>
          <a:r>
            <a:rPr lang="en-US" sz="2000" kern="1200">
              <a:latin typeface="Arial" panose="020B0604020202020204" pitchFamily="34" charset="0"/>
              <a:cs typeface="Arial" panose="020B0604020202020204" pitchFamily="34" charset="0"/>
            </a:rPr>
            <a:t>Xuất hiện vào khoảng từ 1969, với sự ra đời và lan tỏa của công nghệ thông tin (CNTT), sử dụng điện tử và công nghệ thông tin để tự động hóa sản xuất.</a:t>
          </a:r>
        </a:p>
      </dsp:txBody>
      <dsp:txXfrm>
        <a:off x="1185230" y="25154"/>
        <a:ext cx="5335249" cy="1731676"/>
      </dsp:txXfrm>
    </dsp:sp>
    <dsp:sp modelId="{4A4A786C-884D-443B-812E-06502AF1F825}">
      <dsp:nvSpPr>
        <dsp:cNvPr id="0" name=""/>
        <dsp:cNvSpPr/>
      </dsp:nvSpPr>
      <dsp:spPr>
        <a:xfrm>
          <a:off x="-146371" y="2150558"/>
          <a:ext cx="6842799" cy="17299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489316B-D34F-4FC5-839B-86E6D9DB340C}">
      <dsp:nvSpPr>
        <dsp:cNvPr id="0" name=""/>
        <dsp:cNvSpPr/>
      </dsp:nvSpPr>
      <dsp:spPr>
        <a:xfrm>
          <a:off x="239170" y="2525618"/>
          <a:ext cx="953352" cy="9514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EF0317B-6CA6-46DF-8050-1460089FB38C}">
      <dsp:nvSpPr>
        <dsp:cNvPr id="0" name=""/>
        <dsp:cNvSpPr/>
      </dsp:nvSpPr>
      <dsp:spPr>
        <a:xfrm>
          <a:off x="1127446" y="2087092"/>
          <a:ext cx="5536606" cy="1731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269" tIns="183269" rIns="183269" bIns="183269" numCol="1" spcCol="1270" anchor="ctr" anchorCtr="0">
          <a:noAutofit/>
        </a:bodyPr>
        <a:lstStyle/>
        <a:p>
          <a:pPr marL="0" lvl="0" indent="0" algn="l" defTabSz="800100">
            <a:lnSpc>
              <a:spcPct val="100000"/>
            </a:lnSpc>
            <a:spcBef>
              <a:spcPct val="0"/>
            </a:spcBef>
            <a:spcAft>
              <a:spcPct val="35000"/>
            </a:spcAft>
            <a:buNone/>
          </a:pPr>
          <a:r>
            <a:rPr lang="en-US" sz="1800" kern="1200">
              <a:latin typeface="Arial" panose="020B0604020202020204" pitchFamily="34" charset="0"/>
              <a:cs typeface="Arial" panose="020B0604020202020204" pitchFamily="34" charset="0"/>
            </a:rPr>
            <a:t>Cuộc cách mạng 3.0 còn </a:t>
          </a:r>
          <a:r>
            <a:rPr lang="vi-VN" sz="1800" kern="1200">
              <a:latin typeface="Arial" panose="020B0604020202020204" pitchFamily="34" charset="0"/>
              <a:cs typeface="Arial" panose="020B0604020202020204" pitchFamily="34" charset="0"/>
            </a:rPr>
            <a:t>được gọi là cuộc cách mạng máy tính hay cách mạng số bởi vì nó được xúc tác bởi sự phát triển của chất bán dẫn, siêu máy tính, máy tính cá nhân (thập niên 1970 và 1980) và Internet (thập niên 1990).</a:t>
          </a:r>
          <a:endParaRPr lang="en-US" sz="1800" kern="1200">
            <a:latin typeface="Arial" panose="020B0604020202020204" pitchFamily="34" charset="0"/>
            <a:cs typeface="Arial" panose="020B0604020202020204" pitchFamily="34" charset="0"/>
          </a:endParaRPr>
        </a:p>
      </dsp:txBody>
      <dsp:txXfrm>
        <a:off x="1127446" y="2087092"/>
        <a:ext cx="5536606" cy="1731676"/>
      </dsp:txXfrm>
    </dsp:sp>
    <dsp:sp modelId="{A1723084-8B3C-4EC6-9AF2-1761AFF359D9}">
      <dsp:nvSpPr>
        <dsp:cNvPr id="0" name=""/>
        <dsp:cNvSpPr/>
      </dsp:nvSpPr>
      <dsp:spPr>
        <a:xfrm>
          <a:off x="-146371" y="4289313"/>
          <a:ext cx="6842799" cy="17299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A35A17C-52E1-4B30-B176-2B39ACD68703}">
      <dsp:nvSpPr>
        <dsp:cNvPr id="0" name=""/>
        <dsp:cNvSpPr/>
      </dsp:nvSpPr>
      <dsp:spPr>
        <a:xfrm>
          <a:off x="206670" y="4692746"/>
          <a:ext cx="953352" cy="9514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A0668B4-14EC-43A5-BEF3-F889491258D5}">
      <dsp:nvSpPr>
        <dsp:cNvPr id="0" name=""/>
        <dsp:cNvSpPr/>
      </dsp:nvSpPr>
      <dsp:spPr>
        <a:xfrm>
          <a:off x="1457842" y="4298958"/>
          <a:ext cx="4964443" cy="1731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269" tIns="183269" rIns="183269" bIns="183269" numCol="1" spcCol="1270" anchor="ctr" anchorCtr="0">
          <a:noAutofit/>
        </a:bodyPr>
        <a:lstStyle/>
        <a:p>
          <a:pPr marL="0" lvl="0" indent="0" algn="l" defTabSz="889000">
            <a:lnSpc>
              <a:spcPct val="100000"/>
            </a:lnSpc>
            <a:spcBef>
              <a:spcPct val="0"/>
            </a:spcBef>
            <a:spcAft>
              <a:spcPct val="35000"/>
            </a:spcAft>
            <a:buNone/>
          </a:pPr>
          <a:r>
            <a:rPr lang="en-US" sz="2000" kern="1200">
              <a:latin typeface="Arial" panose="020B0604020202020204" pitchFamily="34" charset="0"/>
              <a:cs typeface="Arial" panose="020B0604020202020204" pitchFamily="34" charset="0"/>
            </a:rPr>
            <a:t>Những tiến bộ trong Cuộc Cách mạng Công nghiệp lần thứ ba bao gồm máy tính cá nhân, internet và công nghệ thông tin và truyền thông (ICT).</a:t>
          </a:r>
        </a:p>
      </dsp:txBody>
      <dsp:txXfrm>
        <a:off x="1457842" y="4298958"/>
        <a:ext cx="4964443" cy="17316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9D2BB-6C48-4682-A278-207BA19EF70F}">
      <dsp:nvSpPr>
        <dsp:cNvPr id="0" name=""/>
        <dsp:cNvSpPr/>
      </dsp:nvSpPr>
      <dsp:spPr>
        <a:xfrm>
          <a:off x="1069931" y="20619"/>
          <a:ext cx="1373413" cy="137341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A357B3-1BBB-420A-AD65-FF9EE2B70690}">
      <dsp:nvSpPr>
        <dsp:cNvPr id="0" name=""/>
        <dsp:cNvSpPr/>
      </dsp:nvSpPr>
      <dsp:spPr>
        <a:xfrm>
          <a:off x="1312666" y="314964"/>
          <a:ext cx="788023" cy="7880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341FCE-88A2-46F4-83D5-8FFA550C3D2F}">
      <dsp:nvSpPr>
        <dsp:cNvPr id="0" name=""/>
        <dsp:cNvSpPr/>
      </dsp:nvSpPr>
      <dsp:spPr>
        <a:xfrm>
          <a:off x="599612" y="1769261"/>
          <a:ext cx="2251496"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latin typeface="Arial" panose="020B0604020202020204" pitchFamily="34" charset="0"/>
              <a:cs typeface="Arial" panose="020B0604020202020204" pitchFamily="34" charset="0"/>
            </a:rPr>
            <a:t>Khả năng t</a:t>
          </a:r>
          <a:r>
            <a:rPr lang="vi-VN" sz="2000" kern="1200">
              <a:latin typeface="Arial" panose="020B0604020202020204" pitchFamily="34" charset="0"/>
              <a:cs typeface="Arial" panose="020B0604020202020204" pitchFamily="34" charset="0"/>
            </a:rPr>
            <a:t>ư</a:t>
          </a:r>
          <a:r>
            <a:rPr lang="en-US" sz="2000" kern="1200">
              <a:latin typeface="Arial" panose="020B0604020202020204" pitchFamily="34" charset="0"/>
              <a:cs typeface="Arial" panose="020B0604020202020204" pitchFamily="34" charset="0"/>
            </a:rPr>
            <a:t>ơng tác</a:t>
          </a:r>
        </a:p>
      </dsp:txBody>
      <dsp:txXfrm>
        <a:off x="599612" y="1769261"/>
        <a:ext cx="2251496" cy="855000"/>
      </dsp:txXfrm>
    </dsp:sp>
    <dsp:sp modelId="{1FEFFF37-2AC8-458D-9D94-42DDA1CDA742}">
      <dsp:nvSpPr>
        <dsp:cNvPr id="0" name=""/>
        <dsp:cNvSpPr/>
      </dsp:nvSpPr>
      <dsp:spPr>
        <a:xfrm>
          <a:off x="4293633" y="20619"/>
          <a:ext cx="1373413" cy="137341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D128BB-904B-4BD0-8037-DB3772030DC5}">
      <dsp:nvSpPr>
        <dsp:cNvPr id="0" name=""/>
        <dsp:cNvSpPr/>
      </dsp:nvSpPr>
      <dsp:spPr>
        <a:xfrm>
          <a:off x="4586332" y="313309"/>
          <a:ext cx="788023" cy="7880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62062D-17B2-48E7-812A-7B4FFFFBF8EE}">
      <dsp:nvSpPr>
        <dsp:cNvPr id="0" name=""/>
        <dsp:cNvSpPr/>
      </dsp:nvSpPr>
      <dsp:spPr>
        <a:xfrm>
          <a:off x="3747025" y="1819783"/>
          <a:ext cx="2251496"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latin typeface="Arial" panose="020B0604020202020204" pitchFamily="34" charset="0"/>
              <a:cs typeface="Arial" panose="020B0604020202020204" pitchFamily="34" charset="0"/>
            </a:rPr>
            <a:t>Minh bạch thông tin</a:t>
          </a:r>
        </a:p>
      </dsp:txBody>
      <dsp:txXfrm>
        <a:off x="3747025" y="1819783"/>
        <a:ext cx="2251496" cy="855000"/>
      </dsp:txXfrm>
    </dsp:sp>
    <dsp:sp modelId="{F83FFC6D-C87D-4DBB-8FBD-4EFE5DD95418}">
      <dsp:nvSpPr>
        <dsp:cNvPr id="0" name=""/>
        <dsp:cNvSpPr/>
      </dsp:nvSpPr>
      <dsp:spPr>
        <a:xfrm>
          <a:off x="1083377" y="3253398"/>
          <a:ext cx="1373413" cy="137341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4F3AC3-17D1-48C9-8CE7-DE538BF8FE6B}">
      <dsp:nvSpPr>
        <dsp:cNvPr id="0" name=""/>
        <dsp:cNvSpPr/>
      </dsp:nvSpPr>
      <dsp:spPr>
        <a:xfrm>
          <a:off x="1376078" y="3546092"/>
          <a:ext cx="788023" cy="7880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28E3EC-BC5A-49D3-AC58-9BA2D50AAEE6}">
      <dsp:nvSpPr>
        <dsp:cNvPr id="0" name=""/>
        <dsp:cNvSpPr/>
      </dsp:nvSpPr>
      <dsp:spPr>
        <a:xfrm>
          <a:off x="735918" y="4850011"/>
          <a:ext cx="2251496"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latin typeface="Arial" panose="020B0604020202020204" pitchFamily="34" charset="0"/>
              <a:cs typeface="Arial" panose="020B0604020202020204" pitchFamily="34" charset="0"/>
            </a:rPr>
            <a:t>Công nghệ hổ trợ</a:t>
          </a:r>
        </a:p>
      </dsp:txBody>
      <dsp:txXfrm>
        <a:off x="735918" y="4850011"/>
        <a:ext cx="2251496" cy="855000"/>
      </dsp:txXfrm>
    </dsp:sp>
    <dsp:sp modelId="{F9F87523-27B5-4B51-A800-2E0C15CF0E36}">
      <dsp:nvSpPr>
        <dsp:cNvPr id="0" name=""/>
        <dsp:cNvSpPr/>
      </dsp:nvSpPr>
      <dsp:spPr>
        <a:xfrm>
          <a:off x="4454995" y="3239952"/>
          <a:ext cx="1373413" cy="137341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29CC7E-F018-440B-8295-AF6809ACFE3F}">
      <dsp:nvSpPr>
        <dsp:cNvPr id="0" name=""/>
        <dsp:cNvSpPr/>
      </dsp:nvSpPr>
      <dsp:spPr>
        <a:xfrm>
          <a:off x="4747688" y="3532649"/>
          <a:ext cx="788023" cy="7880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0E1445-4916-4F1F-BCAD-74061885E78A}">
      <dsp:nvSpPr>
        <dsp:cNvPr id="0" name=""/>
        <dsp:cNvSpPr/>
      </dsp:nvSpPr>
      <dsp:spPr>
        <a:xfrm>
          <a:off x="3894926" y="4818538"/>
          <a:ext cx="2251496"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latin typeface="Arial" panose="020B0604020202020204" pitchFamily="34" charset="0"/>
              <a:cs typeface="Arial" panose="020B0604020202020204" pitchFamily="34" charset="0"/>
            </a:rPr>
            <a:t>Phân quyền quyết định</a:t>
          </a:r>
          <a:br>
            <a:rPr lang="en-US" sz="1500" kern="1200"/>
          </a:br>
          <a:endParaRPr lang="en-US" sz="1500" kern="1200"/>
        </a:p>
      </dsp:txBody>
      <dsp:txXfrm>
        <a:off x="3894926" y="4818538"/>
        <a:ext cx="2251496" cy="855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C6FB9DC-BE70-4603-92A7-60867C321379}"/>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2137737-C1C5-44D5-9359-2718A0E6E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21004B8A-7DAB-48FE-896F-6F6507D7EAEF}"/>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4438A01F-D84D-48B0-B18F-CE0BE5A6CB3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0D89E6DF-5CB6-42D5-B6AF-48897F408A63}"/>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56666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27A577D-8FDB-4057-9806-E948C84682A4}"/>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6DBC6BC-3DA6-4497-AB8E-3CB47727C026}"/>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631A78D-EDE9-4230-9D63-AF2664ABE8BF}"/>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B48F9D9A-C262-4AE2-9ECC-36779767600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FB9E115-D579-491B-A9F0-76A47746CBD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80140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53B1EEC9-F6F8-4BED-B3C7-BDA91F1DFDCA}"/>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34850BC-11ED-4CC8-92ED-6EE9993E6AB3}"/>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7FB44208-C728-4566-966B-7F7E1D81D46F}"/>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ABE20923-5CC7-43F1-99DB-F7E0BD88CF1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34368A8-1DD9-4615-957F-762A53AEB818}"/>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87261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037FC6-DEEF-458E-A995-1921B9E2F6F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07BEAD57-3C50-4A37-B7C4-9F30D7D20923}"/>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D11A22C7-E971-46C6-9D3F-F376223651C9}"/>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14CCC0C7-CF9E-4A45-81AC-62C456CF42D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EEFF1854-721B-4B57-A01A-71E5356EF566}"/>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12988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C84346E-12C2-45B0-A1B7-CAFB1062D887}"/>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F64CA86E-CE65-4409-BC58-7B0EBCF555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2F941A40-5B2F-4038-823A-518426AC2988}"/>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5AD32024-D663-47BE-910E-85238DD4D497}"/>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15F64F4-F339-48DD-9E19-F739A34F40F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16024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56E325-C2AD-4F44-9F68-9BB6CCF0BA0C}"/>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E29AE35-9BF1-4BC8-91F3-C08512D59FC5}"/>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273C106F-DC77-4023-8D86-559843FEADA6}"/>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BFA11A74-3080-4F41-9CB2-BE1235A39991}"/>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6" name="Chỗ dành sẵn cho Chân trang 5">
            <a:extLst>
              <a:ext uri="{FF2B5EF4-FFF2-40B4-BE49-F238E27FC236}">
                <a16:creationId xmlns:a16="http://schemas.microsoft.com/office/drawing/2014/main" id="{9C8BBEC9-ABDB-496E-81C3-2FD65FC52A15}"/>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941F776F-C388-401E-9C55-2DB7AEA9C377}"/>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415234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FC2856-73C4-4D94-87CC-D2C99804B9F3}"/>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E947CF6-28AE-4965-8D43-2C0C9849ED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D73976A5-4845-4705-97E3-56CA8624C485}"/>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DA1C03B4-D9C9-4C7F-9649-AC64B1AFD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3052CC3-677D-47BA-B72F-1E9BFA6FA914}"/>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2624F82F-154D-412C-973A-999D93ED3119}"/>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8" name="Chỗ dành sẵn cho Chân trang 7">
            <a:extLst>
              <a:ext uri="{FF2B5EF4-FFF2-40B4-BE49-F238E27FC236}">
                <a16:creationId xmlns:a16="http://schemas.microsoft.com/office/drawing/2014/main" id="{E52FBA31-4243-4EB3-9555-F90AD75C6FE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D22A0BF1-A135-4808-8257-4F163652512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82065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298C52-1465-42F9-A784-4AD4950AD522}"/>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70A26D61-EEB7-42D2-B452-B1B77623987E}"/>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4" name="Chỗ dành sẵn cho Chân trang 3">
            <a:extLst>
              <a:ext uri="{FF2B5EF4-FFF2-40B4-BE49-F238E27FC236}">
                <a16:creationId xmlns:a16="http://schemas.microsoft.com/office/drawing/2014/main" id="{AE63C5CF-0152-4927-A062-4E81900999B9}"/>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98215AE0-CDC2-4606-8D62-99B61179A6EF}"/>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502763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C1B3E2F5-FB27-4CBA-9776-1C278F977A45}"/>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3" name="Chỗ dành sẵn cho Chân trang 2">
            <a:extLst>
              <a:ext uri="{FF2B5EF4-FFF2-40B4-BE49-F238E27FC236}">
                <a16:creationId xmlns:a16="http://schemas.microsoft.com/office/drawing/2014/main" id="{1EF82A3D-BC89-4D27-8654-9DD3A5C6CDB7}"/>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77F21BFB-4532-4380-9491-CD6335490214}"/>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01760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7F730C-C50A-4AC1-846B-E700BCF017C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C2461E5-2E3D-4447-8863-B32963598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974F6DA0-95A3-4F4E-A6E0-171BF0DD3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4BEF9BE2-A587-4817-BB07-AADE79792CC0}"/>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6" name="Chỗ dành sẵn cho Chân trang 5">
            <a:extLst>
              <a:ext uri="{FF2B5EF4-FFF2-40B4-BE49-F238E27FC236}">
                <a16:creationId xmlns:a16="http://schemas.microsoft.com/office/drawing/2014/main" id="{69D8765C-9D8A-45C7-B2AA-92AFE3C507A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820DE25F-48F0-4BB7-A614-883EC0F75FFB}"/>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34296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D6BC10-87E7-4B88-AA94-3D164FA29362}"/>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249B1200-8BBE-46DD-B895-26B721FB7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C468857B-2927-4D15-BD0F-3884F728A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9A759637-9245-4A7A-9220-4574091AE072}"/>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6" name="Chỗ dành sẵn cho Chân trang 5">
            <a:extLst>
              <a:ext uri="{FF2B5EF4-FFF2-40B4-BE49-F238E27FC236}">
                <a16:creationId xmlns:a16="http://schemas.microsoft.com/office/drawing/2014/main" id="{41A4833E-D8EA-4B3B-AEBB-3268EAC9BA1B}"/>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2E78CC8-CF55-4BDD-9E11-2197A397C96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44455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4C9B3F40-8F34-43E7-9621-18E2C96DB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6CC3C015-B138-47FB-A612-ABFB5C22C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57437700-F9A2-4239-9E25-E4243C94F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7C422492-FD87-45BD-ACF1-29DB7179D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70B6598F-8369-4DF0-88F0-EF191F76D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0F4F7-6FFD-4198-9CBC-1BC8F17AD659}" type="slidenum">
              <a:rPr lang="en-US" smtClean="0"/>
              <a:t>‹#›</a:t>
            </a:fld>
            <a:endParaRPr lang="en-US"/>
          </a:p>
        </p:txBody>
      </p:sp>
    </p:spTree>
    <p:extLst>
      <p:ext uri="{BB962C8B-B14F-4D97-AF65-F5344CB8AC3E}">
        <p14:creationId xmlns:p14="http://schemas.microsoft.com/office/powerpoint/2010/main" val="928265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2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71DF80-6A62-4C05-B31A-09F6C2CDFA93}"/>
              </a:ext>
            </a:extLst>
          </p:cNvPr>
          <p:cNvSpPr>
            <a:spLocks noGrp="1"/>
          </p:cNvSpPr>
          <p:nvPr>
            <p:ph type="title"/>
          </p:nvPr>
        </p:nvSpPr>
        <p:spPr/>
        <p:txBody>
          <a:bodyPr/>
          <a:lstStyle/>
          <a:p>
            <a:pPr algn="ctr"/>
            <a:r>
              <a:rPr lang="en-US">
                <a:latin typeface="Arial" panose="020B0604020202020204" pitchFamily="34" charset="0"/>
                <a:cs typeface="Arial" panose="020B0604020202020204" pitchFamily="34" charset="0"/>
              </a:rPr>
              <a:t>NỘI DUNG</a:t>
            </a:r>
          </a:p>
        </p:txBody>
      </p:sp>
      <p:sp>
        <p:nvSpPr>
          <p:cNvPr id="22" name="Hình tự do: Hình 21">
            <a:extLst>
              <a:ext uri="{FF2B5EF4-FFF2-40B4-BE49-F238E27FC236}">
                <a16:creationId xmlns:a16="http://schemas.microsoft.com/office/drawing/2014/main" id="{9ED5F95F-B65B-491E-AA0E-FE3B92BB36E2}"/>
              </a:ext>
            </a:extLst>
          </p:cNvPr>
          <p:cNvSpPr/>
          <p:nvPr/>
        </p:nvSpPr>
        <p:spPr>
          <a:xfrm>
            <a:off x="6704429" y="2013063"/>
            <a:ext cx="1340474" cy="983355"/>
          </a:xfrm>
          <a:custGeom>
            <a:avLst/>
            <a:gdLst>
              <a:gd name="connsiteX0" fmla="*/ 157273 w 1340474"/>
              <a:gd name="connsiteY0" fmla="*/ 0 h 983355"/>
              <a:gd name="connsiteX1" fmla="*/ 245277 w 1340474"/>
              <a:gd name="connsiteY1" fmla="*/ 30166 h 983355"/>
              <a:gd name="connsiteX2" fmla="*/ 1320094 w 1340474"/>
              <a:gd name="connsiteY2" fmla="*/ 943733 h 983355"/>
              <a:gd name="connsiteX3" fmla="*/ 1340474 w 1340474"/>
              <a:gd name="connsiteY3" fmla="*/ 983355 h 983355"/>
              <a:gd name="connsiteX4" fmla="*/ 164126 w 1340474"/>
              <a:gd name="connsiteY4" fmla="*/ 983355 h 983355"/>
              <a:gd name="connsiteX5" fmla="*/ 0 w 1340474"/>
              <a:gd name="connsiteY5" fmla="*/ 819229 h 983355"/>
              <a:gd name="connsiteX6" fmla="*/ 0 w 1340474"/>
              <a:gd name="connsiteY6" fmla="*/ 162742 h 983355"/>
              <a:gd name="connsiteX7" fmla="*/ 100241 w 1340474"/>
              <a:gd name="connsiteY7" fmla="*/ 11514 h 983355"/>
              <a:gd name="connsiteX8" fmla="*/ 157273 w 1340474"/>
              <a:gd name="connsiteY8" fmla="*/ 0 h 98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0474" h="983355">
                <a:moveTo>
                  <a:pt x="157273" y="0"/>
                </a:moveTo>
                <a:lnTo>
                  <a:pt x="245277" y="30166"/>
                </a:lnTo>
                <a:cubicBezTo>
                  <a:pt x="704468" y="212065"/>
                  <a:pt x="1083749" y="536263"/>
                  <a:pt x="1320094" y="943733"/>
                </a:cubicBezTo>
                <a:lnTo>
                  <a:pt x="1340474" y="983355"/>
                </a:lnTo>
                <a:lnTo>
                  <a:pt x="164126" y="983355"/>
                </a:lnTo>
                <a:cubicBezTo>
                  <a:pt x="73482" y="983355"/>
                  <a:pt x="0" y="909873"/>
                  <a:pt x="0" y="819229"/>
                </a:cubicBezTo>
                <a:lnTo>
                  <a:pt x="0" y="162742"/>
                </a:lnTo>
                <a:cubicBezTo>
                  <a:pt x="0" y="94759"/>
                  <a:pt x="41334" y="36430"/>
                  <a:pt x="100241" y="11514"/>
                </a:cubicBezTo>
                <a:lnTo>
                  <a:pt x="157273" y="0"/>
                </a:lnTo>
                <a:close/>
              </a:path>
            </a:pathLst>
          </a:custGeom>
          <a:solidFill>
            <a:srgbClr val="00B05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1</a:t>
            </a:r>
            <a:r>
              <a:rPr lang="en-US" sz="3200"/>
              <a:t> </a:t>
            </a:r>
          </a:p>
        </p:txBody>
      </p:sp>
      <p:sp>
        <p:nvSpPr>
          <p:cNvPr id="21" name="Hình tự do: Hình 20">
            <a:extLst>
              <a:ext uri="{FF2B5EF4-FFF2-40B4-BE49-F238E27FC236}">
                <a16:creationId xmlns:a16="http://schemas.microsoft.com/office/drawing/2014/main" id="{9F426299-3C29-4897-841F-0CF1A92DB7C4}"/>
              </a:ext>
            </a:extLst>
          </p:cNvPr>
          <p:cNvSpPr/>
          <p:nvPr/>
        </p:nvSpPr>
        <p:spPr>
          <a:xfrm>
            <a:off x="4147097" y="2029824"/>
            <a:ext cx="1226762" cy="966594"/>
          </a:xfrm>
          <a:custGeom>
            <a:avLst/>
            <a:gdLst>
              <a:gd name="connsiteX0" fmla="*/ 1134304 w 1226762"/>
              <a:gd name="connsiteY0" fmla="*/ 0 h 966594"/>
              <a:gd name="connsiteX1" fmla="*/ 1178691 w 1226762"/>
              <a:gd name="connsiteY1" fmla="*/ 29926 h 966594"/>
              <a:gd name="connsiteX2" fmla="*/ 1226762 w 1226762"/>
              <a:gd name="connsiteY2" fmla="*/ 145981 h 966594"/>
              <a:gd name="connsiteX3" fmla="*/ 1226762 w 1226762"/>
              <a:gd name="connsiteY3" fmla="*/ 802468 h 966594"/>
              <a:gd name="connsiteX4" fmla="*/ 1062636 w 1226762"/>
              <a:gd name="connsiteY4" fmla="*/ 966594 h 966594"/>
              <a:gd name="connsiteX5" fmla="*/ 0 w 1226762"/>
              <a:gd name="connsiteY5" fmla="*/ 966594 h 966594"/>
              <a:gd name="connsiteX6" fmla="*/ 20380 w 1226762"/>
              <a:gd name="connsiteY6" fmla="*/ 926972 h 966594"/>
              <a:gd name="connsiteX7" fmla="*/ 1095197 w 1226762"/>
              <a:gd name="connsiteY7" fmla="*/ 13405 h 966594"/>
              <a:gd name="connsiteX8" fmla="*/ 1134304 w 1226762"/>
              <a:gd name="connsiteY8" fmla="*/ 0 h 96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6762" h="966594">
                <a:moveTo>
                  <a:pt x="1134304" y="0"/>
                </a:moveTo>
                <a:lnTo>
                  <a:pt x="1178691" y="29926"/>
                </a:lnTo>
                <a:cubicBezTo>
                  <a:pt x="1208392" y="59627"/>
                  <a:pt x="1226762" y="100659"/>
                  <a:pt x="1226762" y="145981"/>
                </a:cubicBezTo>
                <a:lnTo>
                  <a:pt x="1226762" y="802468"/>
                </a:lnTo>
                <a:cubicBezTo>
                  <a:pt x="1226762" y="893112"/>
                  <a:pt x="1153280" y="966594"/>
                  <a:pt x="1062636" y="966594"/>
                </a:cubicBezTo>
                <a:lnTo>
                  <a:pt x="0" y="966594"/>
                </a:lnTo>
                <a:lnTo>
                  <a:pt x="20380" y="926972"/>
                </a:lnTo>
                <a:cubicBezTo>
                  <a:pt x="256726" y="519502"/>
                  <a:pt x="636006" y="195304"/>
                  <a:pt x="1095197" y="13405"/>
                </a:cubicBezTo>
                <a:lnTo>
                  <a:pt x="1134304" y="0"/>
                </a:lnTo>
                <a:close/>
              </a:path>
            </a:pathLst>
          </a:custGeom>
          <a:solidFill>
            <a:srgbClr val="00206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    6</a:t>
            </a:r>
            <a:endParaRPr lang="en-US" sz="4000">
              <a:latin typeface="Arial" panose="020B0604020202020204" pitchFamily="34" charset="0"/>
              <a:cs typeface="Arial" panose="020B0604020202020204" pitchFamily="34" charset="0"/>
            </a:endParaRPr>
          </a:p>
        </p:txBody>
      </p:sp>
      <p:sp>
        <p:nvSpPr>
          <p:cNvPr id="20" name="Hình tự do: Hình 19">
            <a:extLst>
              <a:ext uri="{FF2B5EF4-FFF2-40B4-BE49-F238E27FC236}">
                <a16:creationId xmlns:a16="http://schemas.microsoft.com/office/drawing/2014/main" id="{168CB0F6-9E7B-4629-ADC4-CCF5594331FB}"/>
              </a:ext>
            </a:extLst>
          </p:cNvPr>
          <p:cNvSpPr/>
          <p:nvPr/>
        </p:nvSpPr>
        <p:spPr>
          <a:xfrm>
            <a:off x="3902766" y="3428999"/>
            <a:ext cx="1078369" cy="984739"/>
          </a:xfrm>
          <a:custGeom>
            <a:avLst/>
            <a:gdLst>
              <a:gd name="connsiteX0" fmla="*/ 70072 w 1078369"/>
              <a:gd name="connsiteY0" fmla="*/ 0 h 984739"/>
              <a:gd name="connsiteX1" fmla="*/ 914243 w 1078369"/>
              <a:gd name="connsiteY1" fmla="*/ 0 h 984739"/>
              <a:gd name="connsiteX2" fmla="*/ 1078369 w 1078369"/>
              <a:gd name="connsiteY2" fmla="*/ 164126 h 984739"/>
              <a:gd name="connsiteX3" fmla="*/ 1078369 w 1078369"/>
              <a:gd name="connsiteY3" fmla="*/ 820613 h 984739"/>
              <a:gd name="connsiteX4" fmla="*/ 914243 w 1078369"/>
              <a:gd name="connsiteY4" fmla="*/ 984739 h 984739"/>
              <a:gd name="connsiteX5" fmla="*/ 62095 w 1078369"/>
              <a:gd name="connsiteY5" fmla="*/ 984739 h 984739"/>
              <a:gd name="connsiteX6" fmla="*/ 44559 w 1078369"/>
              <a:gd name="connsiteY6" fmla="*/ 920867 h 984739"/>
              <a:gd name="connsiteX7" fmla="*/ 0 w 1078369"/>
              <a:gd name="connsiteY7" fmla="*/ 506897 h 984739"/>
              <a:gd name="connsiteX8" fmla="*/ 44559 w 1078369"/>
              <a:gd name="connsiteY8" fmla="*/ 92927 h 984739"/>
              <a:gd name="connsiteX9" fmla="*/ 70072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70072" y="0"/>
                </a:moveTo>
                <a:lnTo>
                  <a:pt x="914243" y="0"/>
                </a:lnTo>
                <a:cubicBezTo>
                  <a:pt x="1004887" y="0"/>
                  <a:pt x="1078369" y="73482"/>
                  <a:pt x="1078369" y="164126"/>
                </a:cubicBezTo>
                <a:lnTo>
                  <a:pt x="1078369" y="820613"/>
                </a:lnTo>
                <a:cubicBezTo>
                  <a:pt x="1078369" y="911257"/>
                  <a:pt x="1004887" y="984739"/>
                  <a:pt x="914243" y="984739"/>
                </a:cubicBezTo>
                <a:lnTo>
                  <a:pt x="62095" y="984739"/>
                </a:lnTo>
                <a:lnTo>
                  <a:pt x="44559" y="920867"/>
                </a:lnTo>
                <a:cubicBezTo>
                  <a:pt x="15343" y="787151"/>
                  <a:pt x="0" y="648702"/>
                  <a:pt x="0" y="506897"/>
                </a:cubicBezTo>
                <a:cubicBezTo>
                  <a:pt x="0" y="365092"/>
                  <a:pt x="15343" y="226643"/>
                  <a:pt x="44559" y="92927"/>
                </a:cubicBezTo>
                <a:lnTo>
                  <a:pt x="70072" y="0"/>
                </a:lnTo>
                <a:close/>
              </a:path>
            </a:pathLst>
          </a:custGeom>
          <a:solidFill>
            <a:schemeClr val="accent2"/>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5</a:t>
            </a:r>
          </a:p>
        </p:txBody>
      </p:sp>
      <p:sp>
        <p:nvSpPr>
          <p:cNvPr id="19" name="Hình tự do: Hình 18">
            <a:extLst>
              <a:ext uri="{FF2B5EF4-FFF2-40B4-BE49-F238E27FC236}">
                <a16:creationId xmlns:a16="http://schemas.microsoft.com/office/drawing/2014/main" id="{1CCC45E1-4CAB-4385-8727-E2D3847FF8A1}"/>
              </a:ext>
            </a:extLst>
          </p:cNvPr>
          <p:cNvSpPr/>
          <p:nvPr/>
        </p:nvSpPr>
        <p:spPr>
          <a:xfrm>
            <a:off x="7210867" y="3429000"/>
            <a:ext cx="1078369" cy="984739"/>
          </a:xfrm>
          <a:custGeom>
            <a:avLst/>
            <a:gdLst>
              <a:gd name="connsiteX0" fmla="*/ 164126 w 1078369"/>
              <a:gd name="connsiteY0" fmla="*/ 0 h 984739"/>
              <a:gd name="connsiteX1" fmla="*/ 1008298 w 1078369"/>
              <a:gd name="connsiteY1" fmla="*/ 0 h 984739"/>
              <a:gd name="connsiteX2" fmla="*/ 1033810 w 1078369"/>
              <a:gd name="connsiteY2" fmla="*/ 92926 h 984739"/>
              <a:gd name="connsiteX3" fmla="*/ 1078369 w 1078369"/>
              <a:gd name="connsiteY3" fmla="*/ 506896 h 984739"/>
              <a:gd name="connsiteX4" fmla="*/ 1033810 w 1078369"/>
              <a:gd name="connsiteY4" fmla="*/ 920866 h 984739"/>
              <a:gd name="connsiteX5" fmla="*/ 1016274 w 1078369"/>
              <a:gd name="connsiteY5" fmla="*/ 984739 h 984739"/>
              <a:gd name="connsiteX6" fmla="*/ 164126 w 1078369"/>
              <a:gd name="connsiteY6" fmla="*/ 984739 h 984739"/>
              <a:gd name="connsiteX7" fmla="*/ 0 w 1078369"/>
              <a:gd name="connsiteY7" fmla="*/ 820613 h 984739"/>
              <a:gd name="connsiteX8" fmla="*/ 0 w 1078369"/>
              <a:gd name="connsiteY8" fmla="*/ 164126 h 984739"/>
              <a:gd name="connsiteX9" fmla="*/ 164126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164126" y="0"/>
                </a:moveTo>
                <a:lnTo>
                  <a:pt x="1008298" y="0"/>
                </a:lnTo>
                <a:lnTo>
                  <a:pt x="1033810" y="92926"/>
                </a:lnTo>
                <a:cubicBezTo>
                  <a:pt x="1063026" y="226642"/>
                  <a:pt x="1078369" y="365091"/>
                  <a:pt x="1078369" y="506896"/>
                </a:cubicBezTo>
                <a:cubicBezTo>
                  <a:pt x="1078369" y="648701"/>
                  <a:pt x="1063026" y="787150"/>
                  <a:pt x="1033810" y="920866"/>
                </a:cubicBezTo>
                <a:lnTo>
                  <a:pt x="1016274" y="984739"/>
                </a:lnTo>
                <a:lnTo>
                  <a:pt x="164126" y="984739"/>
                </a:lnTo>
                <a:cubicBezTo>
                  <a:pt x="73482" y="984739"/>
                  <a:pt x="0" y="911257"/>
                  <a:pt x="0" y="820613"/>
                </a:cubicBezTo>
                <a:lnTo>
                  <a:pt x="0" y="164126"/>
                </a:lnTo>
                <a:cubicBezTo>
                  <a:pt x="0" y="73482"/>
                  <a:pt x="73482" y="0"/>
                  <a:pt x="164126" y="0"/>
                </a:cubicBezTo>
                <a:close/>
              </a:path>
            </a:pathLst>
          </a:custGeom>
          <a:solidFill>
            <a:srgbClr val="FF00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2</a:t>
            </a:r>
          </a:p>
        </p:txBody>
      </p:sp>
      <p:sp>
        <p:nvSpPr>
          <p:cNvPr id="18" name="Hình tự do: Hình 17">
            <a:extLst>
              <a:ext uri="{FF2B5EF4-FFF2-40B4-BE49-F238E27FC236}">
                <a16:creationId xmlns:a16="http://schemas.microsoft.com/office/drawing/2014/main" id="{1AE35B24-B676-4999-9271-7C4E2139D39E}"/>
              </a:ext>
            </a:extLst>
          </p:cNvPr>
          <p:cNvSpPr/>
          <p:nvPr/>
        </p:nvSpPr>
        <p:spPr>
          <a:xfrm>
            <a:off x="6704429" y="4867419"/>
            <a:ext cx="1344566" cy="984739"/>
          </a:xfrm>
          <a:custGeom>
            <a:avLst/>
            <a:gdLst>
              <a:gd name="connsiteX0" fmla="*/ 164126 w 1344566"/>
              <a:gd name="connsiteY0" fmla="*/ 0 h 984739"/>
              <a:gd name="connsiteX1" fmla="*/ 1344566 w 1344566"/>
              <a:gd name="connsiteY1" fmla="*/ 0 h 984739"/>
              <a:gd name="connsiteX2" fmla="*/ 1320094 w 1344566"/>
              <a:gd name="connsiteY2" fmla="*/ 47577 h 984739"/>
              <a:gd name="connsiteX3" fmla="*/ 245277 w 1344566"/>
              <a:gd name="connsiteY3" fmla="*/ 961144 h 984739"/>
              <a:gd name="connsiteX4" fmla="*/ 176443 w 1344566"/>
              <a:gd name="connsiteY4" fmla="*/ 984739 h 984739"/>
              <a:gd name="connsiteX5" fmla="*/ 164126 w 1344566"/>
              <a:gd name="connsiteY5" fmla="*/ 984739 h 984739"/>
              <a:gd name="connsiteX6" fmla="*/ 0 w 1344566"/>
              <a:gd name="connsiteY6" fmla="*/ 820613 h 984739"/>
              <a:gd name="connsiteX7" fmla="*/ 0 w 1344566"/>
              <a:gd name="connsiteY7" fmla="*/ 164126 h 984739"/>
              <a:gd name="connsiteX8" fmla="*/ 164126 w 1344566"/>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4566" h="984739">
                <a:moveTo>
                  <a:pt x="164126" y="0"/>
                </a:moveTo>
                <a:lnTo>
                  <a:pt x="1344566" y="0"/>
                </a:lnTo>
                <a:lnTo>
                  <a:pt x="1320094" y="47577"/>
                </a:lnTo>
                <a:cubicBezTo>
                  <a:pt x="1083749" y="455048"/>
                  <a:pt x="704468" y="779245"/>
                  <a:pt x="245277" y="961144"/>
                </a:cubicBezTo>
                <a:lnTo>
                  <a:pt x="176443" y="984739"/>
                </a:lnTo>
                <a:lnTo>
                  <a:pt x="164126" y="984739"/>
                </a:lnTo>
                <a:cubicBezTo>
                  <a:pt x="73482" y="984739"/>
                  <a:pt x="0" y="911257"/>
                  <a:pt x="0" y="820613"/>
                </a:cubicBezTo>
                <a:lnTo>
                  <a:pt x="0" y="164126"/>
                </a:lnTo>
                <a:cubicBezTo>
                  <a:pt x="0" y="73482"/>
                  <a:pt x="73482" y="0"/>
                  <a:pt x="164126" y="0"/>
                </a:cubicBezTo>
                <a:close/>
              </a:path>
            </a:pathLst>
          </a:custGeom>
          <a:solidFill>
            <a:srgbClr val="7030A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3</a:t>
            </a:r>
          </a:p>
        </p:txBody>
      </p:sp>
      <p:sp>
        <p:nvSpPr>
          <p:cNvPr id="17" name="Hình tự do: Hình 16">
            <a:extLst>
              <a:ext uri="{FF2B5EF4-FFF2-40B4-BE49-F238E27FC236}">
                <a16:creationId xmlns:a16="http://schemas.microsoft.com/office/drawing/2014/main" id="{C0151381-2E3C-4DC0-83DA-A7A6110CE424}"/>
              </a:ext>
            </a:extLst>
          </p:cNvPr>
          <p:cNvSpPr/>
          <p:nvPr/>
        </p:nvSpPr>
        <p:spPr>
          <a:xfrm>
            <a:off x="4143007" y="4867420"/>
            <a:ext cx="1230853" cy="971856"/>
          </a:xfrm>
          <a:custGeom>
            <a:avLst/>
            <a:gdLst>
              <a:gd name="connsiteX0" fmla="*/ 0 w 1230853"/>
              <a:gd name="connsiteY0" fmla="*/ 0 h 971856"/>
              <a:gd name="connsiteX1" fmla="*/ 1066727 w 1230853"/>
              <a:gd name="connsiteY1" fmla="*/ 0 h 971856"/>
              <a:gd name="connsiteX2" fmla="*/ 1230853 w 1230853"/>
              <a:gd name="connsiteY2" fmla="*/ 164126 h 971856"/>
              <a:gd name="connsiteX3" fmla="*/ 1230853 w 1230853"/>
              <a:gd name="connsiteY3" fmla="*/ 820613 h 971856"/>
              <a:gd name="connsiteX4" fmla="*/ 1130612 w 1230853"/>
              <a:gd name="connsiteY4" fmla="*/ 971841 h 971856"/>
              <a:gd name="connsiteX5" fmla="*/ 1130540 w 1230853"/>
              <a:gd name="connsiteY5" fmla="*/ 971856 h 971856"/>
              <a:gd name="connsiteX6" fmla="*/ 1099288 w 1230853"/>
              <a:gd name="connsiteY6" fmla="*/ 961143 h 971856"/>
              <a:gd name="connsiteX7" fmla="*/ 24471 w 1230853"/>
              <a:gd name="connsiteY7" fmla="*/ 47576 h 971856"/>
              <a:gd name="connsiteX8" fmla="*/ 0 w 1230853"/>
              <a:gd name="connsiteY8" fmla="*/ 0 h 97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853" h="971856">
                <a:moveTo>
                  <a:pt x="0" y="0"/>
                </a:moveTo>
                <a:lnTo>
                  <a:pt x="1066727" y="0"/>
                </a:lnTo>
                <a:cubicBezTo>
                  <a:pt x="1157371" y="0"/>
                  <a:pt x="1230853" y="73482"/>
                  <a:pt x="1230853" y="164126"/>
                </a:cubicBezTo>
                <a:lnTo>
                  <a:pt x="1230853" y="820613"/>
                </a:lnTo>
                <a:cubicBezTo>
                  <a:pt x="1230853" y="888596"/>
                  <a:pt x="1189520" y="946926"/>
                  <a:pt x="1130612" y="971841"/>
                </a:cubicBezTo>
                <a:lnTo>
                  <a:pt x="1130540" y="971856"/>
                </a:lnTo>
                <a:lnTo>
                  <a:pt x="1099288" y="961143"/>
                </a:lnTo>
                <a:cubicBezTo>
                  <a:pt x="640097" y="779244"/>
                  <a:pt x="260817" y="455047"/>
                  <a:pt x="24471" y="47576"/>
                </a:cubicBezTo>
                <a:lnTo>
                  <a:pt x="0" y="0"/>
                </a:lnTo>
                <a:close/>
              </a:path>
            </a:pathLst>
          </a:custGeom>
          <a:solidFill>
            <a:srgbClr val="FFFF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   </a:t>
            </a:r>
            <a:r>
              <a:rPr lang="en-US" sz="3200">
                <a:latin typeface="Arial" panose="020B0604020202020204" pitchFamily="34" charset="0"/>
                <a:cs typeface="Arial" panose="020B0604020202020204" pitchFamily="34" charset="0"/>
              </a:rPr>
              <a:t>4</a:t>
            </a:r>
          </a:p>
        </p:txBody>
      </p:sp>
      <p:sp>
        <p:nvSpPr>
          <p:cNvPr id="15" name="Hình tự do: Hình 14">
            <a:extLst>
              <a:ext uri="{FF2B5EF4-FFF2-40B4-BE49-F238E27FC236}">
                <a16:creationId xmlns:a16="http://schemas.microsoft.com/office/drawing/2014/main" id="{64CFA3C2-58A4-469F-9C33-CB61666B46E6}"/>
              </a:ext>
            </a:extLst>
          </p:cNvPr>
          <p:cNvSpPr/>
          <p:nvPr/>
        </p:nvSpPr>
        <p:spPr>
          <a:xfrm>
            <a:off x="838201" y="2011679"/>
            <a:ext cx="4443200" cy="984739"/>
          </a:xfrm>
          <a:custGeom>
            <a:avLst/>
            <a:gdLst>
              <a:gd name="connsiteX0" fmla="*/ 164126 w 4443200"/>
              <a:gd name="connsiteY0" fmla="*/ 0 h 984739"/>
              <a:gd name="connsiteX1" fmla="*/ 4371532 w 4443200"/>
              <a:gd name="connsiteY1" fmla="*/ 0 h 984739"/>
              <a:gd name="connsiteX2" fmla="*/ 4435417 w 4443200"/>
              <a:gd name="connsiteY2" fmla="*/ 12898 h 984739"/>
              <a:gd name="connsiteX3" fmla="*/ 4443200 w 4443200"/>
              <a:gd name="connsiteY3" fmla="*/ 18145 h 984739"/>
              <a:gd name="connsiteX4" fmla="*/ 4404093 w 4443200"/>
              <a:gd name="connsiteY4" fmla="*/ 31550 h 984739"/>
              <a:gd name="connsiteX5" fmla="*/ 3329276 w 4443200"/>
              <a:gd name="connsiteY5" fmla="*/ 945117 h 984739"/>
              <a:gd name="connsiteX6" fmla="*/ 3308896 w 4443200"/>
              <a:gd name="connsiteY6" fmla="*/ 984739 h 984739"/>
              <a:gd name="connsiteX7" fmla="*/ 164126 w 4443200"/>
              <a:gd name="connsiteY7" fmla="*/ 984739 h 984739"/>
              <a:gd name="connsiteX8" fmla="*/ 0 w 4443200"/>
              <a:gd name="connsiteY8" fmla="*/ 820613 h 984739"/>
              <a:gd name="connsiteX9" fmla="*/ 0 w 4443200"/>
              <a:gd name="connsiteY9" fmla="*/ 164126 h 984739"/>
              <a:gd name="connsiteX10" fmla="*/ 164126 w 4443200"/>
              <a:gd name="connsiteY10"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3200" h="984739">
                <a:moveTo>
                  <a:pt x="164126" y="0"/>
                </a:moveTo>
                <a:lnTo>
                  <a:pt x="4371532" y="0"/>
                </a:lnTo>
                <a:cubicBezTo>
                  <a:pt x="4394193" y="0"/>
                  <a:pt x="4415782" y="4593"/>
                  <a:pt x="4435417" y="12898"/>
                </a:cubicBezTo>
                <a:lnTo>
                  <a:pt x="4443200" y="18145"/>
                </a:lnTo>
                <a:lnTo>
                  <a:pt x="4404093" y="31550"/>
                </a:lnTo>
                <a:cubicBezTo>
                  <a:pt x="3944902" y="213449"/>
                  <a:pt x="3565622" y="537647"/>
                  <a:pt x="3329276" y="945117"/>
                </a:cubicBezTo>
                <a:lnTo>
                  <a:pt x="3308896"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Ảnh</a:t>
            </a:r>
            <a:r>
              <a:rPr lang="en-US" sz="2400">
                <a:solidFill>
                  <a:schemeClr val="tx1"/>
                </a:solidFill>
                <a:latin typeface="Arial" panose="020B0604020202020204" pitchFamily="34" charset="0"/>
                <a:cs typeface="Arial" panose="020B0604020202020204" pitchFamily="34" charset="0"/>
              </a:rPr>
              <a:t> h</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ởng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p>
          <a:p>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lên</a:t>
            </a:r>
            <a:r>
              <a:rPr lang="en-US" sz="2400">
                <a:solidFill>
                  <a:schemeClr val="tx1"/>
                </a:solidFill>
                <a:latin typeface="Arial" panose="020B0604020202020204" pitchFamily="34" charset="0"/>
                <a:cs typeface="Arial" panose="020B0604020202020204" pitchFamily="34" charset="0"/>
              </a:rPr>
              <a:t> VN</a:t>
            </a:r>
          </a:p>
        </p:txBody>
      </p:sp>
      <p:sp>
        <p:nvSpPr>
          <p:cNvPr id="14" name="Hình tự do: Hình 13">
            <a:extLst>
              <a:ext uri="{FF2B5EF4-FFF2-40B4-BE49-F238E27FC236}">
                <a16:creationId xmlns:a16="http://schemas.microsoft.com/office/drawing/2014/main" id="{215E0F5C-A348-430C-B746-D4A608C09843}"/>
              </a:ext>
            </a:extLst>
          </p:cNvPr>
          <p:cNvSpPr/>
          <p:nvPr/>
        </p:nvSpPr>
        <p:spPr>
          <a:xfrm>
            <a:off x="6861703" y="2011679"/>
            <a:ext cx="4378385" cy="984739"/>
          </a:xfrm>
          <a:custGeom>
            <a:avLst/>
            <a:gdLst>
              <a:gd name="connsiteX0" fmla="*/ 6853 w 4378385"/>
              <a:gd name="connsiteY0" fmla="*/ 0 h 984739"/>
              <a:gd name="connsiteX1" fmla="*/ 4214259 w 4378385"/>
              <a:gd name="connsiteY1" fmla="*/ 0 h 984739"/>
              <a:gd name="connsiteX2" fmla="*/ 4378385 w 4378385"/>
              <a:gd name="connsiteY2" fmla="*/ 164126 h 984739"/>
              <a:gd name="connsiteX3" fmla="*/ 4378385 w 4378385"/>
              <a:gd name="connsiteY3" fmla="*/ 820613 h 984739"/>
              <a:gd name="connsiteX4" fmla="*/ 4214259 w 4378385"/>
              <a:gd name="connsiteY4" fmla="*/ 984739 h 984739"/>
              <a:gd name="connsiteX5" fmla="*/ 1183201 w 4378385"/>
              <a:gd name="connsiteY5" fmla="*/ 984739 h 984739"/>
              <a:gd name="connsiteX6" fmla="*/ 1162821 w 4378385"/>
              <a:gd name="connsiteY6" fmla="*/ 945117 h 984739"/>
              <a:gd name="connsiteX7" fmla="*/ 88004 w 4378385"/>
              <a:gd name="connsiteY7" fmla="*/ 31550 h 984739"/>
              <a:gd name="connsiteX8" fmla="*/ 0 w 4378385"/>
              <a:gd name="connsiteY8" fmla="*/ 1384 h 984739"/>
              <a:gd name="connsiteX9" fmla="*/ 6853 w 437838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78385" h="984739">
                <a:moveTo>
                  <a:pt x="6853" y="0"/>
                </a:moveTo>
                <a:lnTo>
                  <a:pt x="4214259" y="0"/>
                </a:lnTo>
                <a:cubicBezTo>
                  <a:pt x="4304903" y="0"/>
                  <a:pt x="4378385" y="73482"/>
                  <a:pt x="4378385" y="164126"/>
                </a:cubicBezTo>
                <a:lnTo>
                  <a:pt x="4378385" y="820613"/>
                </a:lnTo>
                <a:cubicBezTo>
                  <a:pt x="4378385" y="911257"/>
                  <a:pt x="4304903" y="984739"/>
                  <a:pt x="4214259" y="984739"/>
                </a:cubicBezTo>
                <a:lnTo>
                  <a:pt x="1183201" y="984739"/>
                </a:lnTo>
                <a:lnTo>
                  <a:pt x="1162821" y="945117"/>
                </a:lnTo>
                <a:cubicBezTo>
                  <a:pt x="926476" y="537647"/>
                  <a:pt x="547195" y="213449"/>
                  <a:pt x="88004" y="31550"/>
                </a:cubicBezTo>
                <a:lnTo>
                  <a:pt x="0" y="1384"/>
                </a:lnTo>
                <a:lnTo>
                  <a:pt x="685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gì</a:t>
            </a:r>
            <a:r>
              <a:rPr lang="en-US" sz="2400">
                <a:solidFill>
                  <a:schemeClr val="tx1"/>
                </a:solidFill>
                <a:latin typeface="Arial" panose="020B0604020202020204" pitchFamily="34" charset="0"/>
                <a:cs typeface="Arial" panose="020B0604020202020204" pitchFamily="34" charset="0"/>
              </a:rPr>
              <a:t>?</a:t>
            </a:r>
          </a:p>
        </p:txBody>
      </p:sp>
      <p:sp>
        <p:nvSpPr>
          <p:cNvPr id="13" name="Hình tự do: Hình 12">
            <a:extLst>
              <a:ext uri="{FF2B5EF4-FFF2-40B4-BE49-F238E27FC236}">
                <a16:creationId xmlns:a16="http://schemas.microsoft.com/office/drawing/2014/main" id="{51E6F684-C048-4247-856A-B2CC8FA6AE27}"/>
              </a:ext>
            </a:extLst>
          </p:cNvPr>
          <p:cNvSpPr/>
          <p:nvPr/>
        </p:nvSpPr>
        <p:spPr>
          <a:xfrm>
            <a:off x="445477" y="3428999"/>
            <a:ext cx="3527361" cy="984739"/>
          </a:xfrm>
          <a:custGeom>
            <a:avLst/>
            <a:gdLst>
              <a:gd name="connsiteX0" fmla="*/ 164126 w 3527361"/>
              <a:gd name="connsiteY0" fmla="*/ 0 h 984739"/>
              <a:gd name="connsiteX1" fmla="*/ 3527361 w 3527361"/>
              <a:gd name="connsiteY1" fmla="*/ 0 h 984739"/>
              <a:gd name="connsiteX2" fmla="*/ 3501848 w 3527361"/>
              <a:gd name="connsiteY2" fmla="*/ 92927 h 984739"/>
              <a:gd name="connsiteX3" fmla="*/ 3457289 w 3527361"/>
              <a:gd name="connsiteY3" fmla="*/ 506897 h 984739"/>
              <a:gd name="connsiteX4" fmla="*/ 3501848 w 3527361"/>
              <a:gd name="connsiteY4" fmla="*/ 920867 h 984739"/>
              <a:gd name="connsiteX5" fmla="*/ 3519384 w 3527361"/>
              <a:gd name="connsiteY5" fmla="*/ 984739 h 984739"/>
              <a:gd name="connsiteX6" fmla="*/ 164126 w 3527361"/>
              <a:gd name="connsiteY6" fmla="*/ 984739 h 984739"/>
              <a:gd name="connsiteX7" fmla="*/ 0 w 3527361"/>
              <a:gd name="connsiteY7" fmla="*/ 820613 h 984739"/>
              <a:gd name="connsiteX8" fmla="*/ 0 w 3527361"/>
              <a:gd name="connsiteY8" fmla="*/ 164126 h 984739"/>
              <a:gd name="connsiteX9" fmla="*/ 164126 w 3527361"/>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1" h="984739">
                <a:moveTo>
                  <a:pt x="164126" y="0"/>
                </a:moveTo>
                <a:lnTo>
                  <a:pt x="3527361" y="0"/>
                </a:lnTo>
                <a:lnTo>
                  <a:pt x="3501848" y="92927"/>
                </a:lnTo>
                <a:cubicBezTo>
                  <a:pt x="3472632" y="226643"/>
                  <a:pt x="3457289" y="365092"/>
                  <a:pt x="3457289" y="506897"/>
                </a:cubicBezTo>
                <a:cubicBezTo>
                  <a:pt x="3457289" y="648702"/>
                  <a:pt x="3472632" y="787151"/>
                  <a:pt x="3501848" y="920867"/>
                </a:cubicBezTo>
                <a:lnTo>
                  <a:pt x="3519384"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Mặt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trái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2" name="Hình tự do: Hình 11">
            <a:extLst>
              <a:ext uri="{FF2B5EF4-FFF2-40B4-BE49-F238E27FC236}">
                <a16:creationId xmlns:a16="http://schemas.microsoft.com/office/drawing/2014/main" id="{F193509E-39CE-4E95-AECC-D3302510017A}"/>
              </a:ext>
            </a:extLst>
          </p:cNvPr>
          <p:cNvSpPr/>
          <p:nvPr/>
        </p:nvSpPr>
        <p:spPr>
          <a:xfrm>
            <a:off x="8219164" y="3429000"/>
            <a:ext cx="3527360" cy="984739"/>
          </a:xfrm>
          <a:custGeom>
            <a:avLst/>
            <a:gdLst>
              <a:gd name="connsiteX0" fmla="*/ 0 w 3527360"/>
              <a:gd name="connsiteY0" fmla="*/ 0 h 984739"/>
              <a:gd name="connsiteX1" fmla="*/ 3363234 w 3527360"/>
              <a:gd name="connsiteY1" fmla="*/ 0 h 984739"/>
              <a:gd name="connsiteX2" fmla="*/ 3527360 w 3527360"/>
              <a:gd name="connsiteY2" fmla="*/ 164126 h 984739"/>
              <a:gd name="connsiteX3" fmla="*/ 3527360 w 3527360"/>
              <a:gd name="connsiteY3" fmla="*/ 820613 h 984739"/>
              <a:gd name="connsiteX4" fmla="*/ 3363234 w 3527360"/>
              <a:gd name="connsiteY4" fmla="*/ 984739 h 984739"/>
              <a:gd name="connsiteX5" fmla="*/ 7976 w 3527360"/>
              <a:gd name="connsiteY5" fmla="*/ 984739 h 984739"/>
              <a:gd name="connsiteX6" fmla="*/ 25512 w 3527360"/>
              <a:gd name="connsiteY6" fmla="*/ 920866 h 984739"/>
              <a:gd name="connsiteX7" fmla="*/ 70071 w 3527360"/>
              <a:gd name="connsiteY7" fmla="*/ 506896 h 984739"/>
              <a:gd name="connsiteX8" fmla="*/ 25512 w 3527360"/>
              <a:gd name="connsiteY8" fmla="*/ 92926 h 984739"/>
              <a:gd name="connsiteX9" fmla="*/ 0 w 3527360"/>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0" h="984739">
                <a:moveTo>
                  <a:pt x="0" y="0"/>
                </a:moveTo>
                <a:lnTo>
                  <a:pt x="3363234" y="0"/>
                </a:lnTo>
                <a:cubicBezTo>
                  <a:pt x="3453878" y="0"/>
                  <a:pt x="3527360" y="73482"/>
                  <a:pt x="3527360" y="164126"/>
                </a:cubicBezTo>
                <a:lnTo>
                  <a:pt x="3527360" y="820613"/>
                </a:lnTo>
                <a:cubicBezTo>
                  <a:pt x="3527360" y="911257"/>
                  <a:pt x="3453878" y="984739"/>
                  <a:pt x="3363234" y="984739"/>
                </a:cubicBezTo>
                <a:lnTo>
                  <a:pt x="7976" y="984739"/>
                </a:lnTo>
                <a:lnTo>
                  <a:pt x="25512" y="920866"/>
                </a:lnTo>
                <a:cubicBezTo>
                  <a:pt x="54728" y="787150"/>
                  <a:pt x="70071" y="648701"/>
                  <a:pt x="70071" y="506896"/>
                </a:cubicBezTo>
                <a:cubicBezTo>
                  <a:pt x="70071" y="365091"/>
                  <a:pt x="54728" y="226642"/>
                  <a:pt x="25512" y="92926"/>
                </a:cubicBezTo>
                <a:lnTo>
                  <a:pt x="0"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từ</a:t>
            </a:r>
            <a:r>
              <a:rPr lang="en-US" sz="2400">
                <a:solidFill>
                  <a:schemeClr val="tx1"/>
                </a:solidFill>
                <a:latin typeface="Arial" panose="020B0604020202020204" pitchFamily="34" charset="0"/>
                <a:cs typeface="Arial" panose="020B0604020202020204" pitchFamily="34" charset="0"/>
              </a:rPr>
              <a:t> 1.0 </a:t>
            </a:r>
            <a:r>
              <a:rPr lang="en-US" sz="2400" err="1">
                <a:solidFill>
                  <a:schemeClr val="tx1"/>
                </a:solidFill>
                <a:latin typeface="Arial" panose="020B0604020202020204" pitchFamily="34" charset="0"/>
                <a:cs typeface="Arial" panose="020B0604020202020204" pitchFamily="34" charset="0"/>
              </a:rPr>
              <a:t>đến</a:t>
            </a:r>
            <a:r>
              <a:rPr lang="en-US" sz="2400">
                <a:solidFill>
                  <a:schemeClr val="tx1"/>
                </a:solidFill>
                <a:latin typeface="Arial" panose="020B0604020202020204" pitchFamily="34" charset="0"/>
                <a:cs typeface="Arial" panose="020B0604020202020204" pitchFamily="34" charset="0"/>
              </a:rPr>
              <a:t> 4.0</a:t>
            </a:r>
          </a:p>
        </p:txBody>
      </p:sp>
      <p:sp>
        <p:nvSpPr>
          <p:cNvPr id="11" name="Hình tự do: Hình 10">
            <a:extLst>
              <a:ext uri="{FF2B5EF4-FFF2-40B4-BE49-F238E27FC236}">
                <a16:creationId xmlns:a16="http://schemas.microsoft.com/office/drawing/2014/main" id="{1B16CEF9-7D96-4FC2-A308-97A69566E367}"/>
              </a:ext>
            </a:extLst>
          </p:cNvPr>
          <p:cNvSpPr/>
          <p:nvPr/>
        </p:nvSpPr>
        <p:spPr>
          <a:xfrm>
            <a:off x="6880873" y="4867419"/>
            <a:ext cx="4359215" cy="984739"/>
          </a:xfrm>
          <a:custGeom>
            <a:avLst/>
            <a:gdLst>
              <a:gd name="connsiteX0" fmla="*/ 1168123 w 4359215"/>
              <a:gd name="connsiteY0" fmla="*/ 0 h 984739"/>
              <a:gd name="connsiteX1" fmla="*/ 4195089 w 4359215"/>
              <a:gd name="connsiteY1" fmla="*/ 0 h 984739"/>
              <a:gd name="connsiteX2" fmla="*/ 4359215 w 4359215"/>
              <a:gd name="connsiteY2" fmla="*/ 164126 h 984739"/>
              <a:gd name="connsiteX3" fmla="*/ 4359215 w 4359215"/>
              <a:gd name="connsiteY3" fmla="*/ 820613 h 984739"/>
              <a:gd name="connsiteX4" fmla="*/ 4195089 w 4359215"/>
              <a:gd name="connsiteY4" fmla="*/ 984739 h 984739"/>
              <a:gd name="connsiteX5" fmla="*/ 0 w 4359215"/>
              <a:gd name="connsiteY5" fmla="*/ 984739 h 984739"/>
              <a:gd name="connsiteX6" fmla="*/ 68834 w 4359215"/>
              <a:gd name="connsiteY6" fmla="*/ 961144 h 984739"/>
              <a:gd name="connsiteX7" fmla="*/ 1143651 w 4359215"/>
              <a:gd name="connsiteY7" fmla="*/ 47577 h 984739"/>
              <a:gd name="connsiteX8" fmla="*/ 1168123 w 4359215"/>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9215" h="984739">
                <a:moveTo>
                  <a:pt x="1168123" y="0"/>
                </a:moveTo>
                <a:lnTo>
                  <a:pt x="4195089" y="0"/>
                </a:lnTo>
                <a:cubicBezTo>
                  <a:pt x="4285733" y="0"/>
                  <a:pt x="4359215" y="73482"/>
                  <a:pt x="4359215" y="164126"/>
                </a:cubicBezTo>
                <a:lnTo>
                  <a:pt x="4359215" y="820613"/>
                </a:lnTo>
                <a:cubicBezTo>
                  <a:pt x="4359215" y="911257"/>
                  <a:pt x="4285733" y="984739"/>
                  <a:pt x="4195089" y="984739"/>
                </a:cubicBezTo>
                <a:lnTo>
                  <a:pt x="0" y="984739"/>
                </a:lnTo>
                <a:lnTo>
                  <a:pt x="68834" y="961144"/>
                </a:lnTo>
                <a:cubicBezTo>
                  <a:pt x="528025" y="779245"/>
                  <a:pt x="907306" y="455048"/>
                  <a:pt x="1143651" y="47577"/>
                </a:cubicBezTo>
                <a:lnTo>
                  <a:pt x="116812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Sự</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phát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triển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nền</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0" name="Hình tự do: Hình 9">
            <a:extLst>
              <a:ext uri="{FF2B5EF4-FFF2-40B4-BE49-F238E27FC236}">
                <a16:creationId xmlns:a16="http://schemas.microsoft.com/office/drawing/2014/main" id="{95CC307E-2F6A-4F34-AB03-ED6446DA0DFA}"/>
              </a:ext>
            </a:extLst>
          </p:cNvPr>
          <p:cNvSpPr/>
          <p:nvPr/>
        </p:nvSpPr>
        <p:spPr>
          <a:xfrm>
            <a:off x="838202" y="4867420"/>
            <a:ext cx="4435345" cy="984739"/>
          </a:xfrm>
          <a:custGeom>
            <a:avLst/>
            <a:gdLst>
              <a:gd name="connsiteX0" fmla="*/ 164126 w 4435345"/>
              <a:gd name="connsiteY0" fmla="*/ 0 h 984739"/>
              <a:gd name="connsiteX1" fmla="*/ 3304805 w 4435345"/>
              <a:gd name="connsiteY1" fmla="*/ 0 h 984739"/>
              <a:gd name="connsiteX2" fmla="*/ 3329276 w 4435345"/>
              <a:gd name="connsiteY2" fmla="*/ 47576 h 984739"/>
              <a:gd name="connsiteX3" fmla="*/ 4404093 w 4435345"/>
              <a:gd name="connsiteY3" fmla="*/ 961143 h 984739"/>
              <a:gd name="connsiteX4" fmla="*/ 4435345 w 4435345"/>
              <a:gd name="connsiteY4" fmla="*/ 971856 h 984739"/>
              <a:gd name="connsiteX5" fmla="*/ 4371532 w 4435345"/>
              <a:gd name="connsiteY5" fmla="*/ 984739 h 984739"/>
              <a:gd name="connsiteX6" fmla="*/ 164126 w 4435345"/>
              <a:gd name="connsiteY6" fmla="*/ 984739 h 984739"/>
              <a:gd name="connsiteX7" fmla="*/ 0 w 4435345"/>
              <a:gd name="connsiteY7" fmla="*/ 820613 h 984739"/>
              <a:gd name="connsiteX8" fmla="*/ 0 w 4435345"/>
              <a:gd name="connsiteY8" fmla="*/ 164126 h 984739"/>
              <a:gd name="connsiteX9" fmla="*/ 164126 w 443534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5345" h="984739">
                <a:moveTo>
                  <a:pt x="164126" y="0"/>
                </a:moveTo>
                <a:lnTo>
                  <a:pt x="3304805" y="0"/>
                </a:lnTo>
                <a:lnTo>
                  <a:pt x="3329276" y="47576"/>
                </a:lnTo>
                <a:cubicBezTo>
                  <a:pt x="3565622" y="455047"/>
                  <a:pt x="3944902" y="779244"/>
                  <a:pt x="4404093" y="961143"/>
                </a:cubicBezTo>
                <a:lnTo>
                  <a:pt x="4435345" y="971856"/>
                </a:lnTo>
                <a:lnTo>
                  <a:pt x="4371532"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Khi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một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hệ</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thống</a:t>
            </a:r>
            <a:r>
              <a:rPr lang="en-US" sz="2400">
                <a:solidFill>
                  <a:schemeClr val="tx1"/>
                </a:solidFill>
                <a:latin typeface="Arial" panose="020B0604020202020204" pitchFamily="34" charset="0"/>
                <a:cs typeface="Arial" panose="020B0604020202020204" pitchFamily="34" charset="0"/>
              </a:rPr>
              <a:t> đ</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ợc</a:t>
            </a:r>
            <a:r>
              <a:rPr lang="en-US" sz="2400">
                <a:solidFill>
                  <a:schemeClr val="tx1"/>
                </a:solidFill>
                <a:latin typeface="Arial" panose="020B0604020202020204" pitchFamily="34" charset="0"/>
                <a:cs typeface="Arial" panose="020B0604020202020204" pitchFamily="34" charset="0"/>
              </a:rPr>
              <a:t> </a:t>
            </a:r>
          </a:p>
          <a:p>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coi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pic>
        <p:nvPicPr>
          <p:cNvPr id="1026" name="Picture 2" descr="Káº¿t quáº£ hÃ¬nh áº£nh cho logo Äáº¡i há»c khoa há»c tá»± nhiÃªn">
            <a:extLst>
              <a:ext uri="{FF2B5EF4-FFF2-40B4-BE49-F238E27FC236}">
                <a16:creationId xmlns:a16="http://schemas.microsoft.com/office/drawing/2014/main" id="{96936A6D-78AE-4D90-BCA9-2F75D4CA6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717" y="3014563"/>
            <a:ext cx="2102566" cy="1651770"/>
          </a:xfrm>
          <a:prstGeom prst="rect">
            <a:avLst/>
          </a:prstGeom>
          <a:noFill/>
          <a:effectLst>
            <a:glow>
              <a:schemeClr val="accent1">
                <a:alpha val="70000"/>
              </a:schemeClr>
            </a:glow>
            <a:outerShdw blurRad="76200" dir="5400000" sx="106000" sy="106000" algn="ctr" rotWithShape="0">
              <a:srgbClr val="000000">
                <a:alpha val="78000"/>
              </a:srgbClr>
            </a:outerShdw>
            <a:reflection stA="0" endPos="510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528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Văn bản 4">
            <a:extLst>
              <a:ext uri="{FF2B5EF4-FFF2-40B4-BE49-F238E27FC236}">
                <a16:creationId xmlns:a16="http://schemas.microsoft.com/office/drawing/2014/main" id="{E2426C9C-867B-47C3-B19C-8038DC562D16}"/>
              </a:ext>
            </a:extLst>
          </p:cNvPr>
          <p:cNvSpPr>
            <a:spLocks noGrp="1"/>
          </p:cNvSpPr>
          <p:nvPr>
            <p:ph type="body" idx="1"/>
          </p:nvPr>
        </p:nvSpPr>
        <p:spPr>
          <a:xfrm>
            <a:off x="1036640" y="4959755"/>
            <a:ext cx="4661777" cy="823912"/>
          </a:xfrm>
        </p:spPr>
        <p:txBody>
          <a:bodyPr/>
          <a:lstStyle/>
          <a:p>
            <a:r>
              <a:rPr lang="en-US" b="0">
                <a:latin typeface="Arial" panose="020B0604020202020204" pitchFamily="34" charset="0"/>
                <a:cs typeface="Arial" panose="020B0604020202020204" pitchFamily="34" charset="0"/>
              </a:rPr>
              <a:t>Máy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của </a:t>
            </a:r>
            <a:r>
              <a:rPr lang="vi-VN" b="0">
                <a:solidFill>
                  <a:srgbClr val="000000"/>
                </a:solidFill>
                <a:latin typeface="Arial" panose="020B0604020202020204" pitchFamily="34" charset="0"/>
                <a:cs typeface="Arial" panose="020B0604020202020204" pitchFamily="34" charset="0"/>
              </a:rPr>
              <a:t>James Watt</a:t>
            </a:r>
            <a:endParaRPr lang="en-US" b="0">
              <a:latin typeface="Arial" panose="020B0604020202020204" pitchFamily="34" charset="0"/>
              <a:cs typeface="Arial" panose="020B0604020202020204" pitchFamily="34" charset="0"/>
            </a:endParaRPr>
          </a:p>
        </p:txBody>
      </p:sp>
      <p:pic>
        <p:nvPicPr>
          <p:cNvPr id="10" name="Chỗ dành sẵn cho Nội dung 9" descr="Ảnh có chứa mặt đất, xe đạp, tường, ảnh&#10;&#10;Mô tả được tạo tự động">
            <a:extLst>
              <a:ext uri="{FF2B5EF4-FFF2-40B4-BE49-F238E27FC236}">
                <a16:creationId xmlns:a16="http://schemas.microsoft.com/office/drawing/2014/main" id="{4A82A04B-090C-4047-B850-950C986D3DE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7590" y="737509"/>
            <a:ext cx="4840827" cy="4200129"/>
          </a:xfrm>
        </p:spPr>
      </p:pic>
      <p:sp>
        <p:nvSpPr>
          <p:cNvPr id="7" name="Chỗ dành sẵn cho Văn bản 6">
            <a:extLst>
              <a:ext uri="{FF2B5EF4-FFF2-40B4-BE49-F238E27FC236}">
                <a16:creationId xmlns:a16="http://schemas.microsoft.com/office/drawing/2014/main" id="{84287608-081D-4F8C-A6DF-39B993011202}"/>
              </a:ext>
            </a:extLst>
          </p:cNvPr>
          <p:cNvSpPr>
            <a:spLocks noGrp="1"/>
          </p:cNvSpPr>
          <p:nvPr>
            <p:ph type="body" sz="quarter" idx="3"/>
          </p:nvPr>
        </p:nvSpPr>
        <p:spPr>
          <a:xfrm>
            <a:off x="6493585" y="5219114"/>
            <a:ext cx="5183188" cy="564553"/>
          </a:xfrm>
        </p:spPr>
        <p:txBody>
          <a:bodyPr/>
          <a:lstStyle/>
          <a:p>
            <a:r>
              <a:rPr lang="en-US" b="0">
                <a:latin typeface="Arial" panose="020B0604020202020204" pitchFamily="34" charset="0"/>
                <a:cs typeface="Arial" panose="020B0604020202020204" pitchFamily="34" charset="0"/>
              </a:rPr>
              <a:t>Máy dệt vải của </a:t>
            </a:r>
            <a:r>
              <a:rPr lang="en-US" b="0">
                <a:solidFill>
                  <a:srgbClr val="000000"/>
                </a:solidFill>
                <a:latin typeface="Arial" panose="020B0604020202020204" pitchFamily="34" charset="0"/>
                <a:cs typeface="Arial" panose="020B0604020202020204" pitchFamily="34" charset="0"/>
              </a:rPr>
              <a:t>Edmund Cartwright </a:t>
            </a:r>
            <a:endParaRPr lang="en-US" b="0">
              <a:latin typeface="Arial" panose="020B0604020202020204" pitchFamily="34" charset="0"/>
              <a:cs typeface="Arial" panose="020B0604020202020204" pitchFamily="34" charset="0"/>
            </a:endParaRPr>
          </a:p>
        </p:txBody>
      </p:sp>
      <p:pic>
        <p:nvPicPr>
          <p:cNvPr id="12" name="Chỗ dành sẵn cho Nội dung 11" descr="Ảnh có chứa ngoài trời, xe đạp, ảnh&#10;&#10;Mô tả được tạo tự động">
            <a:extLst>
              <a:ext uri="{FF2B5EF4-FFF2-40B4-BE49-F238E27FC236}">
                <a16:creationId xmlns:a16="http://schemas.microsoft.com/office/drawing/2014/main" id="{52E52BAD-254E-4C84-99F2-0E4727C4D4E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97452" y="737509"/>
            <a:ext cx="3625182" cy="4202801"/>
          </a:xfrm>
        </p:spPr>
      </p:pic>
    </p:spTree>
    <p:extLst>
      <p:ext uri="{BB962C8B-B14F-4D97-AF65-F5344CB8AC3E}">
        <p14:creationId xmlns:p14="http://schemas.microsoft.com/office/powerpoint/2010/main" val="1261247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ỗ dành sẵn cho Văn bản 9">
            <a:extLst>
              <a:ext uri="{FF2B5EF4-FFF2-40B4-BE49-F238E27FC236}">
                <a16:creationId xmlns:a16="http://schemas.microsoft.com/office/drawing/2014/main" id="{9448CBCB-02E0-41BB-9512-16D741C1D7A4}"/>
              </a:ext>
            </a:extLst>
          </p:cNvPr>
          <p:cNvSpPr>
            <a:spLocks noGrp="1"/>
          </p:cNvSpPr>
          <p:nvPr>
            <p:ph type="body" idx="1"/>
          </p:nvPr>
        </p:nvSpPr>
        <p:spPr>
          <a:xfrm>
            <a:off x="276289" y="5134648"/>
            <a:ext cx="5157787" cy="823912"/>
          </a:xfrm>
        </p:spPr>
        <p:txBody>
          <a:bodyPr/>
          <a:lstStyle/>
          <a:p>
            <a:r>
              <a:rPr lang="en-US" b="0">
                <a:latin typeface="Arial" panose="020B0604020202020204" pitchFamily="34" charset="0"/>
                <a:cs typeface="Arial" panose="020B0604020202020204" pitchFamily="34" charset="0"/>
              </a:rPr>
              <a:t>Lò luyện sắt pudding của </a:t>
            </a:r>
            <a:r>
              <a:rPr lang="vi-VN" b="0">
                <a:latin typeface="Arial" panose="020B0604020202020204" pitchFamily="34" charset="0"/>
                <a:cs typeface="Arial" panose="020B0604020202020204" pitchFamily="34" charset="0"/>
              </a:rPr>
              <a:t>Henry Cort </a:t>
            </a:r>
            <a:endParaRPr lang="en-US" b="0">
              <a:latin typeface="Arial" panose="020B0604020202020204" pitchFamily="34" charset="0"/>
              <a:cs typeface="Arial" panose="020B0604020202020204" pitchFamily="34" charset="0"/>
            </a:endParaRPr>
          </a:p>
        </p:txBody>
      </p:sp>
      <p:pic>
        <p:nvPicPr>
          <p:cNvPr id="15" name="Chỗ dành sẵn cho Nội dung 14">
            <a:extLst>
              <a:ext uri="{FF2B5EF4-FFF2-40B4-BE49-F238E27FC236}">
                <a16:creationId xmlns:a16="http://schemas.microsoft.com/office/drawing/2014/main" id="{6B80DAA7-989F-4C9F-B2C6-281BB0FA48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6289" y="396187"/>
            <a:ext cx="4895683" cy="4836935"/>
          </a:xfrm>
        </p:spPr>
      </p:pic>
      <p:sp>
        <p:nvSpPr>
          <p:cNvPr id="12" name="Chỗ dành sẵn cho Văn bản 11">
            <a:extLst>
              <a:ext uri="{FF2B5EF4-FFF2-40B4-BE49-F238E27FC236}">
                <a16:creationId xmlns:a16="http://schemas.microsoft.com/office/drawing/2014/main" id="{873DE961-2A0F-4A15-B2FF-8F98C79F6349}"/>
              </a:ext>
            </a:extLst>
          </p:cNvPr>
          <p:cNvSpPr>
            <a:spLocks noGrp="1"/>
          </p:cNvSpPr>
          <p:nvPr>
            <p:ph type="body" sz="quarter" idx="3"/>
          </p:nvPr>
        </p:nvSpPr>
        <p:spPr>
          <a:xfrm>
            <a:off x="5683348" y="5233122"/>
            <a:ext cx="6607126" cy="823912"/>
          </a:xfrm>
        </p:spPr>
        <p:txBody>
          <a:bodyPr/>
          <a:lstStyle/>
          <a:p>
            <a:r>
              <a:rPr lang="en-US" b="0">
                <a:latin typeface="Arial" panose="020B0604020202020204" pitchFamily="34" charset="0"/>
                <a:cs typeface="Arial" panose="020B0604020202020204" pitchFamily="34" charset="0"/>
              </a:rPr>
              <a:t>Lò luyện gang thành thép của </a:t>
            </a:r>
            <a:r>
              <a:rPr lang="vi-VN" b="0">
                <a:latin typeface="Arial" panose="020B0604020202020204" pitchFamily="34" charset="0"/>
                <a:cs typeface="Arial" panose="020B0604020202020204" pitchFamily="34" charset="0"/>
              </a:rPr>
              <a:t>Henry Bessemer </a:t>
            </a:r>
            <a:endParaRPr lang="en-US" b="0">
              <a:latin typeface="Arial" panose="020B0604020202020204" pitchFamily="34" charset="0"/>
              <a:cs typeface="Arial" panose="020B0604020202020204" pitchFamily="34" charset="0"/>
            </a:endParaRPr>
          </a:p>
        </p:txBody>
      </p:sp>
      <p:pic>
        <p:nvPicPr>
          <p:cNvPr id="17" name="Chỗ dành sẵn cho Nội dung 16" descr="Ảnh có chứa bầu trời, đồng hồ&#10;&#10;Mô tả được tạo tự động">
            <a:extLst>
              <a:ext uri="{FF2B5EF4-FFF2-40B4-BE49-F238E27FC236}">
                <a16:creationId xmlns:a16="http://schemas.microsoft.com/office/drawing/2014/main" id="{4ECFBFE8-C11B-4068-953A-470FC971824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13956" y="1130352"/>
            <a:ext cx="5519541" cy="3863679"/>
          </a:xfrm>
        </p:spPr>
      </p:pic>
    </p:spTree>
    <p:extLst>
      <p:ext uri="{BB962C8B-B14F-4D97-AF65-F5344CB8AC3E}">
        <p14:creationId xmlns:p14="http://schemas.microsoft.com/office/powerpoint/2010/main" val="134945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A9719EBC-6844-440F-ADCA-9D2E6B775A1F}"/>
              </a:ext>
            </a:extLst>
          </p:cNvPr>
          <p:cNvSpPr>
            <a:spLocks noGrp="1"/>
          </p:cNvSpPr>
          <p:nvPr>
            <p:ph type="body" idx="1"/>
          </p:nvPr>
        </p:nvSpPr>
        <p:spPr>
          <a:xfrm>
            <a:off x="326638" y="5181067"/>
            <a:ext cx="5157787" cy="823912"/>
          </a:xfrm>
        </p:spPr>
        <p:txBody>
          <a:bodyPr>
            <a:normAutofit/>
          </a:bodyPr>
          <a:lstStyle/>
          <a:p>
            <a:r>
              <a:rPr lang="en-US" b="0">
                <a:latin typeface="Arial" panose="020B0604020202020204" pitchFamily="34" charset="0"/>
                <a:cs typeface="Arial" panose="020B0604020202020204" pitchFamily="34" charset="0"/>
              </a:rPr>
              <a:t>Xe lửa đầu tiên chạy bằng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a:t>
            </a:r>
          </a:p>
        </p:txBody>
      </p:sp>
      <p:pic>
        <p:nvPicPr>
          <p:cNvPr id="8" name="Chỗ dành sẵn cho Nội dung 7" descr="Ảnh có chứa ngoài trời, con ngựa, vận chuyển, kéo&#10;&#10;Mô tả được tạo tự động">
            <a:extLst>
              <a:ext uri="{FF2B5EF4-FFF2-40B4-BE49-F238E27FC236}">
                <a16:creationId xmlns:a16="http://schemas.microsoft.com/office/drawing/2014/main" id="{CA29CB8A-A97F-43B2-81D4-62FBCBD3E98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6638" y="853021"/>
            <a:ext cx="5440748" cy="3754116"/>
          </a:xfrm>
        </p:spPr>
      </p:pic>
      <p:sp>
        <p:nvSpPr>
          <p:cNvPr id="5" name="Chỗ dành sẵn cho Văn bản 4">
            <a:extLst>
              <a:ext uri="{FF2B5EF4-FFF2-40B4-BE49-F238E27FC236}">
                <a16:creationId xmlns:a16="http://schemas.microsoft.com/office/drawing/2014/main" id="{25363388-560C-4CB4-B1D0-FEA9866C35DA}"/>
              </a:ext>
            </a:extLst>
          </p:cNvPr>
          <p:cNvSpPr>
            <a:spLocks noGrp="1"/>
          </p:cNvSpPr>
          <p:nvPr>
            <p:ph type="body" sz="quarter" idx="3"/>
          </p:nvPr>
        </p:nvSpPr>
        <p:spPr>
          <a:xfrm>
            <a:off x="5969391" y="5181067"/>
            <a:ext cx="6095999" cy="823912"/>
          </a:xfrm>
        </p:spPr>
        <p:txBody>
          <a:bodyPr>
            <a:normAutofit/>
          </a:bodyPr>
          <a:lstStyle/>
          <a:p>
            <a:r>
              <a:rPr lang="en-US" b="0">
                <a:latin typeface="Arial" panose="020B0604020202020204" pitchFamily="34" charset="0"/>
                <a:cs typeface="Arial" panose="020B0604020202020204" pitchFamily="34" charset="0"/>
              </a:rPr>
              <a:t>S</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 đồ tàu thủy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của </a:t>
            </a:r>
            <a:r>
              <a:rPr lang="vi-VN" b="0">
                <a:latin typeface="Arial" panose="020B0604020202020204" pitchFamily="34" charset="0"/>
                <a:cs typeface="Arial" panose="020B0604020202020204" pitchFamily="34" charset="0"/>
              </a:rPr>
              <a:t>Robert Fulton </a:t>
            </a:r>
            <a:endParaRPr lang="en-US" b="0">
              <a:latin typeface="Arial" panose="020B0604020202020204" pitchFamily="34" charset="0"/>
              <a:cs typeface="Arial" panose="020B0604020202020204" pitchFamily="34" charset="0"/>
            </a:endParaRPr>
          </a:p>
        </p:txBody>
      </p:sp>
      <p:pic>
        <p:nvPicPr>
          <p:cNvPr id="10" name="Chỗ dành sẵn cho Nội dung 9">
            <a:extLst>
              <a:ext uri="{FF2B5EF4-FFF2-40B4-BE49-F238E27FC236}">
                <a16:creationId xmlns:a16="http://schemas.microsoft.com/office/drawing/2014/main" id="{97537A69-30B3-4572-AB09-EE92B306845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198" y="853021"/>
            <a:ext cx="4925413" cy="3684588"/>
          </a:xfrm>
        </p:spPr>
      </p:pic>
    </p:spTree>
    <p:extLst>
      <p:ext uri="{BB962C8B-B14F-4D97-AF65-F5344CB8AC3E}">
        <p14:creationId xmlns:p14="http://schemas.microsoft.com/office/powerpoint/2010/main" val="1948202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êu đề 6">
            <a:extLst>
              <a:ext uri="{FF2B5EF4-FFF2-40B4-BE49-F238E27FC236}">
                <a16:creationId xmlns:a16="http://schemas.microsoft.com/office/drawing/2014/main" id="{E35A995E-6B2C-4B1C-A9DC-1126C7323B99}"/>
              </a:ext>
            </a:extLst>
          </p:cNvPr>
          <p:cNvSpPr>
            <a:spLocks noGrp="1"/>
          </p:cNvSpPr>
          <p:nvPr>
            <p:ph type="title"/>
          </p:nvPr>
        </p:nvSpPr>
        <p:spPr>
          <a:xfrm>
            <a:off x="1179226" y="826680"/>
            <a:ext cx="9833548" cy="1325563"/>
          </a:xfrm>
        </p:spPr>
        <p:txBody>
          <a:bodyPr>
            <a:normAutofit/>
          </a:bodyPr>
          <a:lstStyle/>
          <a:p>
            <a:pPr algn="ctr"/>
            <a:r>
              <a:rPr lang="en-US">
                <a:solidFill>
                  <a:srgbClr val="FFFFFF"/>
                </a:solidFill>
                <a:latin typeface="Arial" panose="020B0604020202020204" pitchFamily="34" charset="0"/>
                <a:cs typeface="Arial" panose="020B0604020202020204" pitchFamily="34" charset="0"/>
              </a:rPr>
              <a:t>2.2. Cách mạng công nghiệp 2.0</a:t>
            </a:r>
          </a:p>
        </p:txBody>
      </p:sp>
      <p:sp>
        <p:nvSpPr>
          <p:cNvPr id="8" name="Chỗ dành sẵn cho Nội dung 7">
            <a:extLst>
              <a:ext uri="{FF2B5EF4-FFF2-40B4-BE49-F238E27FC236}">
                <a16:creationId xmlns:a16="http://schemas.microsoft.com/office/drawing/2014/main" id="{844E40FF-62DD-4A4C-B6C2-E43F8E7B5A7C}"/>
              </a:ext>
            </a:extLst>
          </p:cNvPr>
          <p:cNvSpPr>
            <a:spLocks noGrp="1"/>
          </p:cNvSpPr>
          <p:nvPr>
            <p:ph idx="1"/>
          </p:nvPr>
        </p:nvSpPr>
        <p:spPr>
          <a:xfrm>
            <a:off x="741904" y="2684859"/>
            <a:ext cx="10721225" cy="3821958"/>
          </a:xfrm>
        </p:spPr>
        <p:txBody>
          <a:bodyPr>
            <a:normAutofit/>
          </a:bodyPr>
          <a:lstStyle/>
          <a:p>
            <a:r>
              <a:rPr lang="vi-VN" sz="2400">
                <a:solidFill>
                  <a:srgbClr val="000000"/>
                </a:solidFill>
              </a:rPr>
              <a:t>Ngay sau cuộc cách mạng công nghiệp lần thứ nhất, cuộc cách mạng lần thứ 2 tiếp diễn sau đó từ nửa cuối thế kỷ 19 nhờ dầu mỏ và động cơ đốt trong.</a:t>
            </a:r>
            <a:endParaRPr lang="en-US" sz="2400">
              <a:solidFill>
                <a:srgbClr val="000000"/>
              </a:solidFill>
            </a:endParaRPr>
          </a:p>
          <a:p>
            <a:r>
              <a:rPr lang="vi-VN" sz="2400">
                <a:solidFill>
                  <a:srgbClr val="000000"/>
                </a:solidFill>
              </a:rPr>
              <a:t>Thời kỳ này, điện năng được sử dụng nhiều hơn và công nghệ kỹ thuật được phát triển vượt bậc</a:t>
            </a:r>
            <a:r>
              <a:rPr lang="en-US" sz="2400">
                <a:solidFill>
                  <a:srgbClr val="000000"/>
                </a:solidFill>
              </a:rPr>
              <a:t>, </a:t>
            </a:r>
            <a:r>
              <a:rPr lang="vi-VN" sz="2400">
                <a:solidFill>
                  <a:srgbClr val="000000"/>
                </a:solidFill>
              </a:rPr>
              <a:t>các ngành sản xuất cũng biến chuyển nhanh chóng với hàng loạt dây chuyền sản xuất, tiêu chuẩn chất lượng, tự động hóa...</a:t>
            </a:r>
            <a:endParaRPr lang="en-US" sz="2400">
              <a:solidFill>
                <a:srgbClr val="000000"/>
              </a:solidFill>
            </a:endParaRPr>
          </a:p>
          <a:p>
            <a:r>
              <a:rPr lang="vi-VN" sz="2400">
                <a:solidFill>
                  <a:srgbClr val="000000"/>
                </a:solidFill>
              </a:rPr>
              <a:t>Nhờ cuộc cách mạng công nghiệp lần thứ 2 này mà thế giới được hưởng tiêu chuẩn sống hiện đại và chất lượng chưa từng có</a:t>
            </a:r>
            <a:r>
              <a:rPr lang="en-US" sz="2400">
                <a:solidFill>
                  <a:srgbClr val="000000"/>
                </a:solidFill>
              </a:rPr>
              <a:t>. </a:t>
            </a:r>
            <a:r>
              <a:rPr lang="vi-VN" sz="2400">
                <a:solidFill>
                  <a:srgbClr val="000000"/>
                </a:solidFill>
              </a:rPr>
              <a:t>Mỹ và các nước Tây Âu thời kỳ này là những quốc gia có vị thế dẫn đầu.</a:t>
            </a:r>
            <a:endParaRPr lang="en-US" sz="2400">
              <a:solidFill>
                <a:srgbClr val="000000"/>
              </a:solidFill>
            </a:endParaRPr>
          </a:p>
        </p:txBody>
      </p:sp>
    </p:spTree>
    <p:extLst>
      <p:ext uri="{BB962C8B-B14F-4D97-AF65-F5344CB8AC3E}">
        <p14:creationId xmlns:p14="http://schemas.microsoft.com/office/powerpoint/2010/main" val="1705108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4">
            <a:extLst>
              <a:ext uri="{FF2B5EF4-FFF2-40B4-BE49-F238E27FC236}">
                <a16:creationId xmlns:a16="http://schemas.microsoft.com/office/drawing/2014/main" id="{C423C119-9207-448C-952A-71004A54CF42}"/>
              </a:ext>
            </a:extLst>
          </p:cNvPr>
          <p:cNvSpPr>
            <a:spLocks noGrp="1"/>
          </p:cNvSpPr>
          <p:nvPr>
            <p:ph type="title"/>
          </p:nvPr>
        </p:nvSpPr>
        <p:spPr>
          <a:xfrm>
            <a:off x="460057" y="393896"/>
            <a:ext cx="3671338" cy="5694028"/>
          </a:xfrm>
        </p:spPr>
        <p:txBody>
          <a:bodyPr>
            <a:normAutofit/>
          </a:bodyPr>
          <a:lstStyle/>
          <a:p>
            <a:pPr marL="457200" indent="-457200">
              <a:buFont typeface="Wingdings" panose="05000000000000000000" pitchFamily="2" charset="2"/>
              <a:buChar char="v"/>
            </a:pPr>
            <a:r>
              <a:rPr lang="en-US" b="1">
                <a:solidFill>
                  <a:srgbClr val="FFFFFF"/>
                </a:solidFill>
                <a:latin typeface="Arial" panose="020B0604020202020204" pitchFamily="34" charset="0"/>
                <a:cs typeface="Arial" panose="020B0604020202020204" pitchFamily="34" charset="0"/>
              </a:rPr>
              <a:t>Thành tựu đạt đ</a:t>
            </a:r>
            <a:r>
              <a:rPr lang="vi-VN" b="1">
                <a:solidFill>
                  <a:srgbClr val="FFFFFF"/>
                </a:solidFill>
                <a:latin typeface="Arial" panose="020B0604020202020204" pitchFamily="34" charset="0"/>
                <a:cs typeface="Arial" panose="020B0604020202020204" pitchFamily="34" charset="0"/>
              </a:rPr>
              <a:t>ư</a:t>
            </a:r>
            <a:r>
              <a:rPr lang="en-US" b="1">
                <a:solidFill>
                  <a:srgbClr val="FFFFFF"/>
                </a:solidFill>
                <a:latin typeface="Arial" panose="020B0604020202020204" pitchFamily="34" charset="0"/>
                <a:cs typeface="Arial" panose="020B0604020202020204" pitchFamily="34" charset="0"/>
              </a:rPr>
              <a:t>ợc sau cách mạng công nghiệp 2.0</a:t>
            </a:r>
          </a:p>
        </p:txBody>
      </p:sp>
      <p:cxnSp>
        <p:nvCxnSpPr>
          <p:cNvPr id="53" name="Straight Connector 5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46" name="Chỗ dành sẵn cho Nội dung 43">
            <a:extLst>
              <a:ext uri="{FF2B5EF4-FFF2-40B4-BE49-F238E27FC236}">
                <a16:creationId xmlns:a16="http://schemas.microsoft.com/office/drawing/2014/main" id="{621397C1-3554-476A-9FE7-CDAD290BD6EA}"/>
              </a:ext>
            </a:extLst>
          </p:cNvPr>
          <p:cNvGraphicFramePr>
            <a:graphicFrameLocks noGrp="1"/>
          </p:cNvGraphicFramePr>
          <p:nvPr>
            <p:ph idx="1"/>
            <p:extLst>
              <p:ext uri="{D42A27DB-BD31-4B8C-83A1-F6EECF244321}">
                <p14:modId xmlns:p14="http://schemas.microsoft.com/office/powerpoint/2010/main" val="1516845802"/>
              </p:ext>
            </p:extLst>
          </p:nvPr>
        </p:nvGraphicFramePr>
        <p:xfrm>
          <a:off x="5006671" y="393896"/>
          <a:ext cx="6725272" cy="5963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8090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ỗ dành sẵn cho Văn bản 6">
            <a:extLst>
              <a:ext uri="{FF2B5EF4-FFF2-40B4-BE49-F238E27FC236}">
                <a16:creationId xmlns:a16="http://schemas.microsoft.com/office/drawing/2014/main" id="{5A42DFE5-85D1-471B-8D4E-26C5EB7ED4D7}"/>
              </a:ext>
            </a:extLst>
          </p:cNvPr>
          <p:cNvSpPr>
            <a:spLocks noGrp="1"/>
          </p:cNvSpPr>
          <p:nvPr>
            <p:ph type="body" idx="1"/>
          </p:nvPr>
        </p:nvSpPr>
        <p:spPr>
          <a:xfrm>
            <a:off x="2147875" y="5739618"/>
            <a:ext cx="7896249" cy="524528"/>
          </a:xfrm>
        </p:spPr>
        <p:txBody>
          <a:bodyPr/>
          <a:lstStyle/>
          <a:p>
            <a:r>
              <a:rPr lang="vi-VN" b="0"/>
              <a:t>Một xưởng sản xuất của nhà máy sản xuất xe hơi Ford</a:t>
            </a:r>
            <a:endParaRPr lang="en-US" b="0"/>
          </a:p>
        </p:txBody>
      </p:sp>
      <p:pic>
        <p:nvPicPr>
          <p:cNvPr id="12" name="Chỗ dành sẵn cho Nội dung 11" descr="Ảnh có chứa tòa nhà, sàn, ảnh, trong nhà&#10;&#10;Mô tả được tạo tự động">
            <a:extLst>
              <a:ext uri="{FF2B5EF4-FFF2-40B4-BE49-F238E27FC236}">
                <a16:creationId xmlns:a16="http://schemas.microsoft.com/office/drawing/2014/main" id="{806D21EF-ADD3-431A-AA7C-86DAC8C3AF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38562" y="129620"/>
            <a:ext cx="8833937" cy="5452195"/>
          </a:xfrm>
        </p:spPr>
      </p:pic>
    </p:spTree>
    <p:extLst>
      <p:ext uri="{BB962C8B-B14F-4D97-AF65-F5344CB8AC3E}">
        <p14:creationId xmlns:p14="http://schemas.microsoft.com/office/powerpoint/2010/main" val="2554562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êu đề 6">
            <a:extLst>
              <a:ext uri="{FF2B5EF4-FFF2-40B4-BE49-F238E27FC236}">
                <a16:creationId xmlns:a16="http://schemas.microsoft.com/office/drawing/2014/main" id="{E35A995E-6B2C-4B1C-A9DC-1126C7323B99}"/>
              </a:ext>
            </a:extLst>
          </p:cNvPr>
          <p:cNvSpPr>
            <a:spLocks noGrp="1"/>
          </p:cNvSpPr>
          <p:nvPr>
            <p:ph type="title"/>
          </p:nvPr>
        </p:nvSpPr>
        <p:spPr>
          <a:xfrm>
            <a:off x="1179226" y="826680"/>
            <a:ext cx="9833548" cy="1325563"/>
          </a:xfrm>
        </p:spPr>
        <p:txBody>
          <a:bodyPr>
            <a:normAutofit/>
          </a:bodyPr>
          <a:lstStyle/>
          <a:p>
            <a:pPr algn="ctr"/>
            <a:r>
              <a:rPr lang="en-US">
                <a:solidFill>
                  <a:srgbClr val="FFFFFF"/>
                </a:solidFill>
                <a:latin typeface="Arial" panose="020B0604020202020204" pitchFamily="34" charset="0"/>
                <a:cs typeface="Arial" panose="020B0604020202020204" pitchFamily="34" charset="0"/>
              </a:rPr>
              <a:t>2.3. Cách mạng công nghiệp 3.0</a:t>
            </a:r>
          </a:p>
        </p:txBody>
      </p:sp>
      <p:pic>
        <p:nvPicPr>
          <p:cNvPr id="3" name="Chỗ dành sẵn cho Nội dung 2">
            <a:extLst>
              <a:ext uri="{FF2B5EF4-FFF2-40B4-BE49-F238E27FC236}">
                <a16:creationId xmlns:a16="http://schemas.microsoft.com/office/drawing/2014/main" id="{A45DF697-8510-497B-86E6-8CBE1FF6A3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1483" y="2728045"/>
            <a:ext cx="10128729" cy="3644620"/>
          </a:xfrm>
        </p:spPr>
      </p:pic>
    </p:spTree>
    <p:extLst>
      <p:ext uri="{BB962C8B-B14F-4D97-AF65-F5344CB8AC3E}">
        <p14:creationId xmlns:p14="http://schemas.microsoft.com/office/powerpoint/2010/main" val="346078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D6ED50D0-C579-4617-B405-E5F7CAD34FF3}"/>
              </a:ext>
            </a:extLst>
          </p:cNvPr>
          <p:cNvSpPr>
            <a:spLocks noGrp="1"/>
          </p:cNvSpPr>
          <p:nvPr>
            <p:ph type="title"/>
          </p:nvPr>
        </p:nvSpPr>
        <p:spPr>
          <a:xfrm>
            <a:off x="863029" y="1012004"/>
            <a:ext cx="3416158" cy="4795408"/>
          </a:xfrm>
        </p:spPr>
        <p:txBody>
          <a:bodyPr>
            <a:normAutofit/>
          </a:bodyPr>
          <a:lstStyle/>
          <a:p>
            <a:pPr marL="571500" indent="-571500">
              <a:buFont typeface="Wingdings" panose="05000000000000000000" pitchFamily="2" charset="2"/>
              <a:buChar char="v"/>
            </a:pPr>
            <a:r>
              <a:rPr lang="en-US">
                <a:solidFill>
                  <a:srgbClr val="FFFFFF"/>
                </a:solidFill>
                <a:latin typeface="Arial" panose="020B0604020202020204" pitchFamily="34" charset="0"/>
                <a:cs typeface="Arial" panose="020B0604020202020204" pitchFamily="34" charset="0"/>
              </a:rPr>
              <a:t>Những tiêu biểu cuộc cách mạng lần thứ 3</a:t>
            </a:r>
          </a:p>
        </p:txBody>
      </p:sp>
      <p:graphicFrame>
        <p:nvGraphicFramePr>
          <p:cNvPr id="5" name="Chỗ dành sẵn cho Nội dung 2">
            <a:extLst>
              <a:ext uri="{FF2B5EF4-FFF2-40B4-BE49-F238E27FC236}">
                <a16:creationId xmlns:a16="http://schemas.microsoft.com/office/drawing/2014/main" id="{D40CFB67-6ECB-47FA-99BE-FD704FAAC1D7}"/>
              </a:ext>
            </a:extLst>
          </p:cNvPr>
          <p:cNvGraphicFramePr>
            <a:graphicFrameLocks noGrp="1"/>
          </p:cNvGraphicFramePr>
          <p:nvPr>
            <p:ph idx="1"/>
            <p:extLst>
              <p:ext uri="{D42A27DB-BD31-4B8C-83A1-F6EECF244321}">
                <p14:modId xmlns:p14="http://schemas.microsoft.com/office/powerpoint/2010/main" val="1649275728"/>
              </p:ext>
            </p:extLst>
          </p:nvPr>
        </p:nvGraphicFramePr>
        <p:xfrm>
          <a:off x="5244038" y="330236"/>
          <a:ext cx="6842799" cy="6032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489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09A38DFB-B443-47D6-A2E9-6E97B1B5AD8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Arial" panose="020B0604020202020204" pitchFamily="34" charset="0"/>
                <a:cs typeface="Arial" panose="020B0604020202020204" pitchFamily="34" charset="0"/>
              </a:rPr>
              <a:t>2.4. Cách mạng công nghiệp 4.0</a:t>
            </a:r>
          </a:p>
        </p:txBody>
      </p:sp>
      <p:sp>
        <p:nvSpPr>
          <p:cNvPr id="3" name="Chỗ dành sẵn cho Nội dung 2">
            <a:extLst>
              <a:ext uri="{FF2B5EF4-FFF2-40B4-BE49-F238E27FC236}">
                <a16:creationId xmlns:a16="http://schemas.microsoft.com/office/drawing/2014/main" id="{CD9F9BEE-9E2C-4A77-8014-9D36919E96DF}"/>
              </a:ext>
            </a:extLst>
          </p:cNvPr>
          <p:cNvSpPr>
            <a:spLocks noGrp="1"/>
          </p:cNvSpPr>
          <p:nvPr>
            <p:ph idx="1"/>
          </p:nvPr>
        </p:nvSpPr>
        <p:spPr>
          <a:xfrm>
            <a:off x="355601" y="2712441"/>
            <a:ext cx="11480494" cy="3794375"/>
          </a:xfrm>
        </p:spPr>
        <p:txBody>
          <a:bodyPr>
            <a:normAutofit/>
          </a:bodyPr>
          <a:lstStyle/>
          <a:p>
            <a:r>
              <a:rPr lang="en-US" sz="2400">
                <a:solidFill>
                  <a:srgbClr val="000000"/>
                </a:solidFill>
                <a:latin typeface="Arial" panose="020B0604020202020204" pitchFamily="34" charset="0"/>
                <a:cs typeface="Arial" panose="020B0604020202020204" pitchFamily="34" charset="0"/>
              </a:rPr>
              <a:t>Diễn ra từ những năm 2000 nhờ sự kết hợp giữa các công nghệ lại với nhau, xóa đi ranh giới giữa vật lý, kỹ thuật và sinh học.</a:t>
            </a:r>
          </a:p>
          <a:p>
            <a:r>
              <a:rPr lang="vi-VN" sz="2400">
                <a:solidFill>
                  <a:srgbClr val="000000"/>
                </a:solidFill>
                <a:cs typeface="Arial" panose="020B0604020202020204" pitchFamily="34" charset="0"/>
              </a:rPr>
              <a:t>Tháng 10 năm 2012, Nhóm Công tác về Công nghiệp 4,0 trình bày một loạt các khuyến nghị về thực hiện Công nghiệp 4.0 cho chính phủ liên bang Đức. Các thành viên của Nhóm Công nghiệp 4.0 được công nhận là những người cha sáng lập và là động lực đằng sau Industry 4.0.</a:t>
            </a:r>
            <a:endParaRPr lang="en-US" sz="2400">
              <a:solidFill>
                <a:srgbClr val="000000"/>
              </a:solidFill>
              <a:cs typeface="Arial" panose="020B0604020202020204" pitchFamily="34" charset="0"/>
            </a:endParaRPr>
          </a:p>
          <a:p>
            <a:r>
              <a:rPr lang="en-US" sz="2400">
                <a:solidFill>
                  <a:srgbClr val="000000"/>
                </a:solidFill>
                <a:latin typeface="Arial" panose="020B0604020202020204" pitchFamily="34" charset="0"/>
                <a:cs typeface="Arial" panose="020B0604020202020204" pitchFamily="34" charset="0"/>
              </a:rPr>
              <a:t>Những yếu tố cốt lõi của Kỹ thuật số trong cách mạng 4.0 sẽ là: Trí tuệ nhân tạo (AI), Vạn vật kết nối (IoT) và dữ liệu lớn (Big Data).</a:t>
            </a:r>
          </a:p>
        </p:txBody>
      </p:sp>
    </p:spTree>
    <p:extLst>
      <p:ext uri="{BB962C8B-B14F-4D97-AF65-F5344CB8AC3E}">
        <p14:creationId xmlns:p14="http://schemas.microsoft.com/office/powerpoint/2010/main" val="3451953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5B7F8FD-EB02-4DCC-AF0E-774DADCB7681}"/>
              </a:ext>
            </a:extLst>
          </p:cNvPr>
          <p:cNvSpPr>
            <a:spLocks noGrp="1"/>
          </p:cNvSpPr>
          <p:nvPr>
            <p:ph type="title"/>
          </p:nvPr>
        </p:nvSpPr>
        <p:spPr>
          <a:xfrm>
            <a:off x="112541" y="125976"/>
            <a:ext cx="11718388" cy="1308930"/>
          </a:xfrm>
        </p:spPr>
        <p:txBody>
          <a:bodyPr>
            <a:normAutofit/>
          </a:bodyPr>
          <a:lstStyle/>
          <a:p>
            <a:pPr marL="571500" indent="-571500">
              <a:buFont typeface="Wingdings" panose="05000000000000000000" pitchFamily="2" charset="2"/>
              <a:buChar char="v"/>
            </a:pPr>
            <a:r>
              <a:rPr lang="en-US" sz="3000">
                <a:solidFill>
                  <a:srgbClr val="002060"/>
                </a:solidFill>
                <a:latin typeface="Arial" panose="020B0604020202020204" pitchFamily="34" charset="0"/>
                <a:cs typeface="Arial" panose="020B0604020202020204" pitchFamily="34" charset="0"/>
              </a:rPr>
              <a:t>Những thành tựu ngành công nghiệp 4.0 đem lại cho chúng ta</a:t>
            </a:r>
          </a:p>
        </p:txBody>
      </p:sp>
      <p:pic>
        <p:nvPicPr>
          <p:cNvPr id="8" name="Chỗ dành sẵn cho Nội dung 7">
            <a:extLst>
              <a:ext uri="{FF2B5EF4-FFF2-40B4-BE49-F238E27FC236}">
                <a16:creationId xmlns:a16="http://schemas.microsoft.com/office/drawing/2014/main" id="{6FC24DC3-1695-480F-9C17-56BAC8B06DB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2777" y="1690688"/>
            <a:ext cx="5266081" cy="4486275"/>
          </a:xfrm>
        </p:spPr>
      </p:pic>
      <p:sp>
        <p:nvSpPr>
          <p:cNvPr id="6" name="Chỗ dành sẵn cho Nội dung 5">
            <a:extLst>
              <a:ext uri="{FF2B5EF4-FFF2-40B4-BE49-F238E27FC236}">
                <a16:creationId xmlns:a16="http://schemas.microsoft.com/office/drawing/2014/main" id="{F6833783-79CC-4E2A-A67B-9B66CB6E3A81}"/>
              </a:ext>
            </a:extLst>
          </p:cNvPr>
          <p:cNvSpPr>
            <a:spLocks noGrp="1"/>
          </p:cNvSpPr>
          <p:nvPr>
            <p:ph sz="half" idx="2"/>
          </p:nvPr>
        </p:nvSpPr>
        <p:spPr>
          <a:xfrm>
            <a:off x="6118101" y="1690688"/>
            <a:ext cx="5424542" cy="4486274"/>
          </a:xfrm>
        </p:spPr>
        <p:txBody>
          <a:bodyPr>
            <a:normAutofit/>
          </a:bodyPr>
          <a:lstStyle/>
          <a:p>
            <a:pPr>
              <a:buFont typeface="Wingdings" panose="05000000000000000000" pitchFamily="2" charset="2"/>
              <a:buChar char="Ø"/>
            </a:pPr>
            <a:r>
              <a:rPr lang="en-US">
                <a:latin typeface="Arial" panose="020B0604020202020204" pitchFamily="34" charset="0"/>
                <a:cs typeface="Arial" panose="020B0604020202020204" pitchFamily="34" charset="0"/>
              </a:rPr>
              <a:t>Kỷ nguyên smartphone</a:t>
            </a:r>
          </a:p>
          <a:p>
            <a:pPr>
              <a:buFont typeface="Wingdings" panose="05000000000000000000" pitchFamily="2" charset="2"/>
              <a:buChar char="Ø"/>
            </a:pPr>
            <a:r>
              <a:rPr lang="en-US">
                <a:latin typeface="Arial" panose="020B0604020202020204" pitchFamily="34" charset="0"/>
                <a:cs typeface="Arial" panose="020B0604020202020204" pitchFamily="34" charset="0"/>
              </a:rPr>
              <a:t>Khoa học robot và Trí tuệ nhân tạo.</a:t>
            </a:r>
          </a:p>
          <a:p>
            <a:pPr>
              <a:buFont typeface="Wingdings" panose="05000000000000000000" pitchFamily="2" charset="2"/>
              <a:buChar char="Ø"/>
            </a:pPr>
            <a:r>
              <a:rPr lang="en-US">
                <a:latin typeface="Arial" panose="020B0604020202020204" pitchFamily="34" charset="0"/>
                <a:cs typeface="Arial" panose="020B0604020202020204" pitchFamily="34" charset="0"/>
              </a:rPr>
              <a:t>Big Data – Dữ liệu lớn</a:t>
            </a:r>
          </a:p>
          <a:p>
            <a:pPr>
              <a:buFont typeface="Wingdings" panose="05000000000000000000" pitchFamily="2" charset="2"/>
              <a:buChar char="Ø"/>
            </a:pPr>
            <a:r>
              <a:rPr lang="vi-VN">
                <a:latin typeface="Arial" panose="020B0604020202020204" pitchFamily="34" charset="0"/>
                <a:cs typeface="Arial" panose="020B0604020202020204" pitchFamily="34" charset="0"/>
              </a:rPr>
              <a:t>Thương mại điện tử</a:t>
            </a:r>
            <a:endParaRPr lang="en-US">
              <a:latin typeface="Arial" panose="020B0604020202020204" pitchFamily="34" charset="0"/>
              <a:cs typeface="Arial" panose="020B0604020202020204" pitchFamily="34" charset="0"/>
            </a:endParaRPr>
          </a:p>
          <a:p>
            <a:pPr>
              <a:buFont typeface="Wingdings" panose="05000000000000000000" pitchFamily="2" charset="2"/>
              <a:buChar char="Ø"/>
            </a:pPr>
            <a:r>
              <a:rPr lang="vi-VN">
                <a:latin typeface="Arial" panose="020B0604020202020204" pitchFamily="34" charset="0"/>
                <a:cs typeface="Arial" panose="020B0604020202020204" pitchFamily="34" charset="0"/>
              </a:rPr>
              <a:t>Năng lượng sạch</a:t>
            </a:r>
            <a:endParaRPr lang="en-US">
              <a:latin typeface="Arial" panose="020B0604020202020204" pitchFamily="34" charset="0"/>
              <a:cs typeface="Arial" panose="020B0604020202020204" pitchFamily="34" charset="0"/>
            </a:endParaRPr>
          </a:p>
          <a:p>
            <a:pPr>
              <a:buFont typeface="Wingdings" panose="05000000000000000000" pitchFamily="2" charset="2"/>
              <a:buChar char="Ø"/>
            </a:pPr>
            <a:r>
              <a:rPr lang="en-US">
                <a:latin typeface="Arial" panose="020B0604020202020204" pitchFamily="34" charset="0"/>
                <a:cs typeface="Arial" panose="020B0604020202020204" pitchFamily="34" charset="0"/>
              </a:rPr>
              <a:t>Thực tế ảo</a:t>
            </a:r>
          </a:p>
          <a:p>
            <a:pPr>
              <a:buFont typeface="Wingdings" panose="05000000000000000000" pitchFamily="2" charset="2"/>
              <a:buChar char="Ø"/>
            </a:pPr>
            <a:r>
              <a:rPr lang="en-US">
                <a:latin typeface="Arial" panose="020B0604020202020204" pitchFamily="34" charset="0"/>
                <a:cs typeface="Arial" panose="020B0604020202020204" pitchFamily="34" charset="0"/>
              </a:rPr>
              <a:t>Phát triển hệ thống giáo dục</a:t>
            </a:r>
          </a:p>
          <a:p>
            <a:pPr>
              <a:buFont typeface="Wingdings" panose="05000000000000000000" pitchFamily="2" charset="2"/>
              <a:buChar char="Ø"/>
            </a:pPr>
            <a:r>
              <a:rPr lang="en-US">
                <a:latin typeface="Arial" panose="020B0604020202020204" pitchFamily="34" charset="0"/>
                <a:cs typeface="Arial" panose="020B0604020202020204" pitchFamily="34" charset="0"/>
              </a:rPr>
              <a:t>Ô tô bay</a:t>
            </a:r>
          </a:p>
        </p:txBody>
      </p:sp>
    </p:spTree>
    <p:extLst>
      <p:ext uri="{BB962C8B-B14F-4D97-AF65-F5344CB8AC3E}">
        <p14:creationId xmlns:p14="http://schemas.microsoft.com/office/powerpoint/2010/main" val="1318247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87A2A85F-2C4E-4355-8501-19FF2362694F}"/>
              </a:ext>
            </a:extLst>
          </p:cNvPr>
          <p:cNvSpPr>
            <a:spLocks noGrp="1"/>
          </p:cNvSpPr>
          <p:nvPr>
            <p:ph type="title"/>
          </p:nvPr>
        </p:nvSpPr>
        <p:spPr>
          <a:xfrm>
            <a:off x="2551107" y="1899138"/>
            <a:ext cx="6759054" cy="2152357"/>
          </a:xfrm>
        </p:spPr>
        <p:txBody>
          <a:bodyPr vert="horz" lIns="91440" tIns="45720" rIns="91440" bIns="45720" rtlCol="0" anchor="b">
            <a:normAutofit/>
          </a:bodyPr>
          <a:lstStyle/>
          <a:p>
            <a:pPr algn="ctr"/>
            <a:r>
              <a:rPr lang="en-US" sz="5000" kern="1200">
                <a:solidFill>
                  <a:srgbClr val="FFFFFF"/>
                </a:solidFill>
                <a:latin typeface="Arial" panose="020B0604020202020204" pitchFamily="34" charset="0"/>
                <a:cs typeface="Arial" panose="020B0604020202020204" pitchFamily="34" charset="0"/>
              </a:rPr>
              <a:t>Chương </a:t>
            </a:r>
            <a:r>
              <a:rPr lang="en-US" sz="5000">
                <a:solidFill>
                  <a:srgbClr val="FFFFFF"/>
                </a:solidFill>
                <a:latin typeface="Arial" panose="020B0604020202020204" pitchFamily="34" charset="0"/>
                <a:cs typeface="Arial" panose="020B0604020202020204" pitchFamily="34" charset="0"/>
              </a:rPr>
              <a:t>I</a:t>
            </a:r>
            <a:r>
              <a:rPr lang="en-US" sz="5000" kern="1200">
                <a:solidFill>
                  <a:srgbClr val="FFFFFF"/>
                </a:solidFill>
                <a:latin typeface="Arial" panose="020B0604020202020204" pitchFamily="34" charset="0"/>
                <a:cs typeface="Arial" panose="020B0604020202020204" pitchFamily="34" charset="0"/>
              </a:rPr>
              <a:t>: </a:t>
            </a:r>
            <a:br>
              <a:rPr lang="en-US" sz="5000" kern="1200">
                <a:solidFill>
                  <a:srgbClr val="FFFFFF"/>
                </a:solidFill>
                <a:latin typeface="Arial" panose="020B0604020202020204" pitchFamily="34" charset="0"/>
                <a:cs typeface="Arial" panose="020B0604020202020204" pitchFamily="34" charset="0"/>
              </a:rPr>
            </a:br>
            <a:r>
              <a:rPr lang="en-US" sz="5000">
                <a:solidFill>
                  <a:srgbClr val="FFFFFF"/>
                </a:solidFill>
                <a:latin typeface="Arial" panose="020B0604020202020204" pitchFamily="34" charset="0"/>
                <a:cs typeface="Arial" panose="020B0604020202020204" pitchFamily="34" charset="0"/>
              </a:rPr>
              <a:t>C</a:t>
            </a:r>
            <a:r>
              <a:rPr lang="en-US" sz="5000" kern="1200">
                <a:solidFill>
                  <a:srgbClr val="FFFFFF"/>
                </a:solidFill>
                <a:latin typeface="Arial" panose="020B0604020202020204" pitchFamily="34" charset="0"/>
                <a:cs typeface="Arial" panose="020B0604020202020204" pitchFamily="34" charset="0"/>
              </a:rPr>
              <a:t>ông nghiệp 4.0 là gì?</a:t>
            </a:r>
          </a:p>
        </p:txBody>
      </p:sp>
    </p:spTree>
    <p:extLst>
      <p:ext uri="{BB962C8B-B14F-4D97-AF65-F5344CB8AC3E}">
        <p14:creationId xmlns:p14="http://schemas.microsoft.com/office/powerpoint/2010/main" val="1805081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êu đề 4">
            <a:extLst>
              <a:ext uri="{FF2B5EF4-FFF2-40B4-BE49-F238E27FC236}">
                <a16:creationId xmlns:a16="http://schemas.microsoft.com/office/drawing/2014/main" id="{8F5C9664-8FEF-47A4-BB17-D47FC1816B58}"/>
              </a:ext>
            </a:extLst>
          </p:cNvPr>
          <p:cNvSpPr>
            <a:spLocks noGrp="1"/>
          </p:cNvSpPr>
          <p:nvPr>
            <p:ph type="title"/>
          </p:nvPr>
        </p:nvSpPr>
        <p:spPr>
          <a:xfrm>
            <a:off x="2747889" y="2340678"/>
            <a:ext cx="6696222" cy="2429863"/>
          </a:xfrm>
        </p:spPr>
        <p:txBody>
          <a:bodyPr vert="horz" lIns="91440" tIns="45720" rIns="91440" bIns="45720" rtlCol="0" anchor="b">
            <a:normAutofit/>
          </a:bodyPr>
          <a:lstStyle/>
          <a:p>
            <a:pPr algn="ctr"/>
            <a:r>
              <a:rPr lang="en-US">
                <a:solidFill>
                  <a:srgbClr val="FFFFFF"/>
                </a:solidFill>
                <a:latin typeface="Arial" panose="020B0604020202020204" pitchFamily="34" charset="0"/>
                <a:cs typeface="Arial" panose="020B0604020202020204" pitchFamily="34" charset="0"/>
              </a:rPr>
              <a:t>Ch</a:t>
            </a:r>
            <a:r>
              <a:rPr lang="vi-VN">
                <a:solidFill>
                  <a:srgbClr val="FFFFFF"/>
                </a:solidFill>
                <a:latin typeface="Arial" panose="020B0604020202020204" pitchFamily="34" charset="0"/>
                <a:cs typeface="Arial" panose="020B0604020202020204" pitchFamily="34" charset="0"/>
              </a:rPr>
              <a:t>ư</a:t>
            </a:r>
            <a:r>
              <a:rPr lang="en-US">
                <a:solidFill>
                  <a:srgbClr val="FFFFFF"/>
                </a:solidFill>
                <a:latin typeface="Arial" panose="020B0604020202020204" pitchFamily="34" charset="0"/>
                <a:cs typeface="Arial" panose="020B0604020202020204" pitchFamily="34" charset="0"/>
              </a:rPr>
              <a:t>ơng III: Sự phát triển của ngành công nghiệp 4.0</a:t>
            </a:r>
            <a:endParaRPr lang="en-US" kern="120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3249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F5F07960-5244-4706-8353-0CDD9FAC2425}"/>
              </a:ext>
            </a:extLst>
          </p:cNvPr>
          <p:cNvSpPr>
            <a:spLocks noGrp="1"/>
          </p:cNvSpPr>
          <p:nvPr>
            <p:ph type="title"/>
          </p:nvPr>
        </p:nvSpPr>
        <p:spPr>
          <a:xfrm>
            <a:off x="1571811" y="1573586"/>
            <a:ext cx="9122584" cy="1325563"/>
          </a:xfrm>
        </p:spPr>
        <p:txBody>
          <a:bodyPr>
            <a:normAutofit/>
          </a:bodyPr>
          <a:lstStyle/>
          <a:p>
            <a:pPr marL="571500" indent="-571500">
              <a:buFont typeface="Wingdings" panose="05000000000000000000" pitchFamily="2" charset="2"/>
              <a:buChar char="v"/>
            </a:pPr>
            <a:r>
              <a:rPr lang="en-US" sz="3600">
                <a:solidFill>
                  <a:schemeClr val="accent1">
                    <a:lumMod val="75000"/>
                  </a:schemeClr>
                </a:solidFill>
                <a:latin typeface="Arial" panose="020B0604020202020204" pitchFamily="34" charset="0"/>
                <a:cs typeface="Arial" panose="020B0604020202020204" pitchFamily="34" charset="0"/>
              </a:rPr>
              <a:t>Sự phát triển của ngành công nghiệp 4.0 bao gồm 3 lĩnh vực:</a:t>
            </a:r>
            <a:endParaRPr lang="en-US" sz="3600">
              <a:solidFill>
                <a:schemeClr val="accent1">
                  <a:lumMod val="75000"/>
                </a:schemeClr>
              </a:solidFill>
            </a:endParaRPr>
          </a:p>
        </p:txBody>
      </p:sp>
      <p:sp>
        <p:nvSpPr>
          <p:cNvPr id="27" name="Chỗ dành sẵn cho Nội dung 3">
            <a:extLst>
              <a:ext uri="{FF2B5EF4-FFF2-40B4-BE49-F238E27FC236}">
                <a16:creationId xmlns:a16="http://schemas.microsoft.com/office/drawing/2014/main" id="{E392CC9E-B8FC-49B7-8D55-FAD35D081A76}"/>
              </a:ext>
            </a:extLst>
          </p:cNvPr>
          <p:cNvSpPr>
            <a:spLocks noGrp="1"/>
          </p:cNvSpPr>
          <p:nvPr>
            <p:ph idx="1"/>
          </p:nvPr>
        </p:nvSpPr>
        <p:spPr>
          <a:xfrm>
            <a:off x="2194663" y="3069557"/>
            <a:ext cx="5518102" cy="2438546"/>
          </a:xfrm>
        </p:spPr>
        <p:txBody>
          <a:bodyPr>
            <a:normAutofit/>
          </a:bodyPr>
          <a:lstStyle/>
          <a:p>
            <a:r>
              <a:rPr lang="en-US">
                <a:latin typeface="Arial" panose="020B0604020202020204" pitchFamily="34" charset="0"/>
                <a:cs typeface="Arial" panose="020B0604020202020204" pitchFamily="34" charset="0"/>
              </a:rPr>
              <a:t>Lĩnh vực kĩ thuật số</a:t>
            </a:r>
          </a:p>
          <a:p>
            <a:r>
              <a:rPr lang="en-US">
                <a:latin typeface="Arial" panose="020B0604020202020204" pitchFamily="34" charset="0"/>
                <a:cs typeface="Arial" panose="020B0604020202020204" pitchFamily="34" charset="0"/>
              </a:rPr>
              <a:t>Lĩnh vực công nghệ sinh học</a:t>
            </a:r>
          </a:p>
          <a:p>
            <a:r>
              <a:rPr lang="en-US">
                <a:latin typeface="Arial" panose="020B0604020202020204" pitchFamily="34" charset="0"/>
                <a:cs typeface="Arial" panose="020B0604020202020204" pitchFamily="34" charset="0"/>
              </a:rPr>
              <a:t>Lĩnh vực vật lý</a:t>
            </a:r>
          </a:p>
        </p:txBody>
      </p:sp>
      <p:sp>
        <p:nvSpPr>
          <p:cNvPr id="32"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34"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8" name="Graphic 7">
            <a:extLst>
              <a:ext uri="{FF2B5EF4-FFF2-40B4-BE49-F238E27FC236}">
                <a16:creationId xmlns:a16="http://schemas.microsoft.com/office/drawing/2014/main" id="{F3D9E714-44F1-47B4-BC25-8548CBEE7B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54405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hỗ dành sẵn cho Nội dung 4" descr="Ảnh có chứa đối tượng, người&#10;&#10;Mô tả được tạo tự động">
            <a:extLst>
              <a:ext uri="{FF2B5EF4-FFF2-40B4-BE49-F238E27FC236}">
                <a16:creationId xmlns:a16="http://schemas.microsoft.com/office/drawing/2014/main" id="{D2C3FF3F-75B7-4E1F-85B2-B06A82D2EA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92F9CDE-2641-494F-A0FC-827841264989}"/>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a:solidFill>
                  <a:srgbClr val="002060"/>
                </a:solidFill>
                <a:latin typeface="Arial" panose="020B0604020202020204" pitchFamily="34" charset="0"/>
                <a:cs typeface="Arial" panose="020B0604020202020204" pitchFamily="34" charset="0"/>
              </a:rPr>
              <a:t>3.1. Lĩnh vực kĩ thuật số</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822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hỗ dành sẵn cho Nội dung 6">
            <a:extLst>
              <a:ext uri="{FF2B5EF4-FFF2-40B4-BE49-F238E27FC236}">
                <a16:creationId xmlns:a16="http://schemas.microsoft.com/office/drawing/2014/main" id="{30D2207D-6D53-43E4-8E90-6BFF14D5A6D7}"/>
              </a:ext>
            </a:extLst>
          </p:cNvPr>
          <p:cNvPicPr>
            <a:picLocks noGrp="1" noChangeAspect="1"/>
          </p:cNvPicPr>
          <p:nvPr>
            <p:ph sz="half" idx="1"/>
          </p:nvPr>
        </p:nvPicPr>
        <p:blipFill rotWithShape="1">
          <a:blip r:embed="rId2">
            <a:alphaModFix amt="35000"/>
            <a:extLst>
              <a:ext uri="{28A0092B-C50C-407E-A947-70E740481C1C}">
                <a14:useLocalDpi xmlns:a14="http://schemas.microsoft.com/office/drawing/2010/main" val="0"/>
              </a:ext>
            </a:extLst>
          </a:blip>
          <a:srcRect/>
          <a:stretch/>
        </p:blipFill>
        <p:spPr>
          <a:xfrm>
            <a:off x="92786" y="1"/>
            <a:ext cx="12191980" cy="6857999"/>
          </a:xfrm>
          <a:prstGeom prst="rect">
            <a:avLst/>
          </a:prstGeom>
        </p:spPr>
      </p:pic>
      <p:sp>
        <p:nvSpPr>
          <p:cNvPr id="2" name="Tiêu đề 1">
            <a:extLst>
              <a:ext uri="{FF2B5EF4-FFF2-40B4-BE49-F238E27FC236}">
                <a16:creationId xmlns:a16="http://schemas.microsoft.com/office/drawing/2014/main" id="{3B2D26C9-42CE-4D8F-B008-FC78218045B4}"/>
              </a:ext>
            </a:extLst>
          </p:cNvPr>
          <p:cNvSpPr>
            <a:spLocks noGrp="1"/>
          </p:cNvSpPr>
          <p:nvPr>
            <p:ph type="title"/>
          </p:nvPr>
        </p:nvSpPr>
        <p:spPr>
          <a:xfrm>
            <a:off x="361919" y="1065862"/>
            <a:ext cx="4291453" cy="4135616"/>
          </a:xfrm>
        </p:spPr>
        <p:txBody>
          <a:bodyPr vert="horz" lIns="91440" tIns="45720" rIns="91440" bIns="45720" rtlCol="0" anchor="ctr">
            <a:normAutofit/>
          </a:bodyPr>
          <a:lstStyle/>
          <a:p>
            <a:pPr algn="ctr"/>
            <a:r>
              <a:rPr lang="en-US">
                <a:solidFill>
                  <a:srgbClr val="FFFFFF"/>
                </a:solidFill>
              </a:rPr>
              <a:t>Trí tuệ nhân tạo </a:t>
            </a:r>
            <a:r>
              <a:rPr lang="en-US" sz="3400">
                <a:solidFill>
                  <a:srgbClr val="FFFFFF"/>
                </a:solidFill>
              </a:rPr>
              <a:t>(Artificial Intelligence)</a:t>
            </a:r>
          </a:p>
        </p:txBody>
      </p:sp>
      <p:cxnSp>
        <p:nvCxnSpPr>
          <p:cNvPr id="28" name="Straight Connector 2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Chỗ dành sẵn cho Nội dung 4">
            <a:extLst>
              <a:ext uri="{FF2B5EF4-FFF2-40B4-BE49-F238E27FC236}">
                <a16:creationId xmlns:a16="http://schemas.microsoft.com/office/drawing/2014/main" id="{14CCAA19-5615-4A09-BB63-F62ECEC757D8}"/>
              </a:ext>
            </a:extLst>
          </p:cNvPr>
          <p:cNvSpPr>
            <a:spLocks noGrp="1"/>
          </p:cNvSpPr>
          <p:nvPr>
            <p:ph sz="half" idx="2"/>
          </p:nvPr>
        </p:nvSpPr>
        <p:spPr>
          <a:xfrm>
            <a:off x="5155379" y="1065862"/>
            <a:ext cx="5744685" cy="4726276"/>
          </a:xfrm>
        </p:spPr>
        <p:txBody>
          <a:bodyPr vert="horz" lIns="91440" tIns="45720" rIns="91440" bIns="45720" rtlCol="0" anchor="ctr">
            <a:normAutofit/>
          </a:bodyPr>
          <a:lstStyle/>
          <a:p>
            <a:r>
              <a:rPr lang="en-US" sz="2400">
                <a:solidFill>
                  <a:srgbClr val="FFFFFF"/>
                </a:solidFill>
                <a:latin typeface="Arial" panose="020B0604020202020204" pitchFamily="34" charset="0"/>
                <a:cs typeface="Arial" panose="020B0604020202020204" pitchFamily="34" charset="0"/>
              </a:rPr>
              <a:t>AI là trí tuệ do con người lập trình tạo nên với mục tiêu giúp máy tính có thể tự động hóa các hành vi thông minh như con người. </a:t>
            </a:r>
          </a:p>
          <a:p>
            <a:endParaRPr lang="en-US" sz="2400">
              <a:solidFill>
                <a:srgbClr val="FFFFFF"/>
              </a:solidFill>
              <a:latin typeface="Arial" panose="020B0604020202020204" pitchFamily="34" charset="0"/>
              <a:cs typeface="Arial" panose="020B0604020202020204" pitchFamily="34" charset="0"/>
            </a:endParaRPr>
          </a:p>
          <a:p>
            <a:r>
              <a:rPr lang="vi-VN" sz="2400">
                <a:solidFill>
                  <a:srgbClr val="FFFFFF"/>
                </a:solidFill>
                <a:cs typeface="Arial" panose="020B0604020202020204" pitchFamily="34" charset="0"/>
              </a:rPr>
              <a:t>Cụ thể, trí tuệ nhân tạo giúp máy tính có được những trí tuệ của con người như: biết suy nghĩ và lập luận để giải quyết vấn đề, biết giao tiếp do hiểu ngôn ngữ, tiếng nói, biết học và tự thích nghi.</a:t>
            </a:r>
            <a:endParaRPr lang="en-US" sz="240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285631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4A0FE1-9392-4B2B-8FC3-DAFED82A210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Internet vạn vật (Internet of Things)</a:t>
            </a:r>
          </a:p>
        </p:txBody>
      </p:sp>
      <p:sp>
        <p:nvSpPr>
          <p:cNvPr id="4" name="Chỗ dành sẵn cho Nội dung 3">
            <a:extLst>
              <a:ext uri="{FF2B5EF4-FFF2-40B4-BE49-F238E27FC236}">
                <a16:creationId xmlns:a16="http://schemas.microsoft.com/office/drawing/2014/main" id="{039443AE-70C4-41BE-95A8-BF8F45CDECA4}"/>
              </a:ext>
            </a:extLst>
          </p:cNvPr>
          <p:cNvSpPr>
            <a:spLocks noGrp="1"/>
          </p:cNvSpPr>
          <p:nvPr>
            <p:ph sz="half" idx="2"/>
          </p:nvPr>
        </p:nvSpPr>
        <p:spPr>
          <a:xfrm>
            <a:off x="154745" y="1392702"/>
            <a:ext cx="6808763" cy="5331655"/>
          </a:xfrm>
        </p:spPr>
        <p:txBody>
          <a:bodyPr vert="horz" lIns="91440" tIns="45720" rIns="91440" bIns="45720" rtlCol="0">
            <a:normAutofit/>
          </a:bodyPr>
          <a:lstStyle/>
          <a:p>
            <a:r>
              <a:rPr lang="en-US" sz="2400">
                <a:latin typeface="Arial" panose="020B0604020202020204" pitchFamily="34" charset="0"/>
                <a:cs typeface="Arial" panose="020B0604020202020204" pitchFamily="34" charset="0"/>
              </a:rPr>
              <a:t>Internet Vạn Vật cung cấp kết nối chuyên sâu cho các thiết bị, hệ thống và dịch vụ, kết nối này mang hiệu quả vượt trội so với kiểu truyền tải máy – máy, đồng thời hỗ trợ đa dạng giao thức, miền (domain), và ứng dụng. </a:t>
            </a: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Một vật trong IoT có thể là một người với một trái tim cấy ghép; một động vật ở trang trại với bộ chíp sinh học hoặc bất kỳ vật thể tự nhiên hay nhân tạo nào mà có thể gán được một địa chỉ IP và cung cấp khả năng truyền dữ liệu thông qua mạng lưới.</a:t>
            </a:r>
          </a:p>
          <a:p>
            <a:endParaRPr lang="en-US" sz="2000"/>
          </a:p>
        </p:txBody>
      </p:sp>
      <p:pic>
        <p:nvPicPr>
          <p:cNvPr id="20" name="Chỗ dành sẵn cho Nội dung 5">
            <a:extLst>
              <a:ext uri="{FF2B5EF4-FFF2-40B4-BE49-F238E27FC236}">
                <a16:creationId xmlns:a16="http://schemas.microsoft.com/office/drawing/2014/main" id="{1173E034-F19A-466F-BCD4-FB7033BB08E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4582" r="-1" b="-1"/>
          <a:stretch/>
        </p:blipFill>
        <p:spPr>
          <a:xfrm>
            <a:off x="6830685" y="1496318"/>
            <a:ext cx="5074070" cy="4272681"/>
          </a:xfrm>
          <a:prstGeom prst="rect">
            <a:avLst/>
          </a:prstGeom>
        </p:spPr>
      </p:pic>
    </p:spTree>
    <p:extLst>
      <p:ext uri="{BB962C8B-B14F-4D97-AF65-F5344CB8AC3E}">
        <p14:creationId xmlns:p14="http://schemas.microsoft.com/office/powerpoint/2010/main" val="118930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hỗ dành sẵn cho Nội dung 7" descr="Ảnh có chứa người&#10;&#10;Mô tả được tạo tự động">
            <a:extLst>
              <a:ext uri="{FF2B5EF4-FFF2-40B4-BE49-F238E27FC236}">
                <a16:creationId xmlns:a16="http://schemas.microsoft.com/office/drawing/2014/main" id="{59B64317-D037-4737-9381-FDD2DFE545EF}"/>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8907"/>
          <a:stretch/>
        </p:blipFill>
        <p:spPr>
          <a:xfrm>
            <a:off x="-1" y="10"/>
            <a:ext cx="12192000" cy="6857990"/>
          </a:xfrm>
          <a:prstGeom prst="rect">
            <a:avLst/>
          </a:prstGeom>
        </p:spPr>
      </p:pic>
      <p:sp>
        <p:nvSpPr>
          <p:cNvPr id="13"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êu đề 1">
            <a:extLst>
              <a:ext uri="{FF2B5EF4-FFF2-40B4-BE49-F238E27FC236}">
                <a16:creationId xmlns:a16="http://schemas.microsoft.com/office/drawing/2014/main" id="{D8E500E6-AD11-419E-8A22-0E82DADFA1A5}"/>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a:latin typeface="Arial" panose="020B0604020202020204" pitchFamily="34" charset="0"/>
                <a:cs typeface="Arial" panose="020B0604020202020204" pitchFamily="34" charset="0"/>
              </a:rPr>
              <a:t>Nhà thông minh (Smarthome) </a:t>
            </a:r>
          </a:p>
        </p:txBody>
      </p:sp>
      <p:cxnSp>
        <p:nvCxnSpPr>
          <p:cNvPr id="15" name="Straight Connector 14">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Chỗ dành sẵn cho Nội dung 3">
            <a:extLst>
              <a:ext uri="{FF2B5EF4-FFF2-40B4-BE49-F238E27FC236}">
                <a16:creationId xmlns:a16="http://schemas.microsoft.com/office/drawing/2014/main" id="{0133D563-D906-431A-A016-BF4A760181FD}"/>
              </a:ext>
            </a:extLst>
          </p:cNvPr>
          <p:cNvSpPr>
            <a:spLocks noGrp="1"/>
          </p:cNvSpPr>
          <p:nvPr>
            <p:ph sz="half" idx="2"/>
          </p:nvPr>
        </p:nvSpPr>
        <p:spPr>
          <a:xfrm>
            <a:off x="183363" y="2869810"/>
            <a:ext cx="5256305" cy="3742005"/>
          </a:xfrm>
        </p:spPr>
        <p:txBody>
          <a:bodyPr vert="horz" lIns="91440" tIns="45720" rIns="91440" bIns="45720" rtlCol="0" anchor="ctr">
            <a:normAutofit/>
          </a:bodyPr>
          <a:lstStyle/>
          <a:p>
            <a:r>
              <a:rPr lang="en-US" sz="2200">
                <a:latin typeface="Arial" panose="020B0604020202020204" pitchFamily="34" charset="0"/>
                <a:cs typeface="Arial" panose="020B0604020202020204" pitchFamily="34" charset="0"/>
              </a:rPr>
              <a:t>Nhà thông minh (Smarthome)  là một ngôi nhà hoặc căn hộ mà trong đó các thiết bị điện tử, gia dụng như: hệ thống chiếu sáng, tivi, điều hòa, tủ lạnh, hệ thống an ninh, rèm cửa, chuông cửa, robot dọn nhà…có khả năng tự động hóa và giao tiếp với nhau theo một lịch trình, kịch bản định sẵn.</a:t>
            </a:r>
          </a:p>
        </p:txBody>
      </p:sp>
    </p:spTree>
    <p:extLst>
      <p:ext uri="{BB962C8B-B14F-4D97-AF65-F5344CB8AC3E}">
        <p14:creationId xmlns:p14="http://schemas.microsoft.com/office/powerpoint/2010/main" val="2607682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A8DC887D-77A7-4DB4-855A-1CB1DBC6D46A}"/>
              </a:ext>
            </a:extLst>
          </p:cNvPr>
          <p:cNvSpPr>
            <a:spLocks noGrp="1"/>
          </p:cNvSpPr>
          <p:nvPr>
            <p:ph type="title"/>
          </p:nvPr>
        </p:nvSpPr>
        <p:spPr>
          <a:xfrm>
            <a:off x="5131899" y="538105"/>
            <a:ext cx="7164493" cy="1325563"/>
          </a:xfrm>
        </p:spPr>
        <p:txBody>
          <a:bodyPr vert="horz" lIns="91440" tIns="45720" rIns="91440" bIns="45720" rtlCol="0" anchor="ctr">
            <a:normAutofit/>
          </a:bodyPr>
          <a:lstStyle/>
          <a:p>
            <a:r>
              <a:rPr lang="en-US" kern="1200">
                <a:solidFill>
                  <a:schemeClr val="tx1"/>
                </a:solidFill>
                <a:latin typeface="+mj-lt"/>
                <a:ea typeface="+mj-ea"/>
                <a:cs typeface="+mj-cs"/>
              </a:rPr>
              <a:t>Dữ liệu lớn (Big Data) </a:t>
            </a:r>
          </a:p>
        </p:txBody>
      </p:sp>
      <p:pic>
        <p:nvPicPr>
          <p:cNvPr id="6" name="Chỗ dành sẵn cho Nội dung 5" descr="Ảnh có chứa văn bản&#10;&#10;Mô tả được tạo tự động">
            <a:extLst>
              <a:ext uri="{FF2B5EF4-FFF2-40B4-BE49-F238E27FC236}">
                <a16:creationId xmlns:a16="http://schemas.microsoft.com/office/drawing/2014/main" id="{19240C53-2054-4907-A187-CE60F67E4C5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9522" y="1100797"/>
            <a:ext cx="4592855" cy="4656406"/>
          </a:xfrm>
          <a:prstGeom prst="rect">
            <a:avLst/>
          </a:prstGeom>
        </p:spPr>
      </p:pic>
      <p:sp>
        <p:nvSpPr>
          <p:cNvPr id="4" name="Chỗ dành sẵn cho Nội dung 3">
            <a:extLst>
              <a:ext uri="{FF2B5EF4-FFF2-40B4-BE49-F238E27FC236}">
                <a16:creationId xmlns:a16="http://schemas.microsoft.com/office/drawing/2014/main" id="{1023AC0D-8869-4954-B533-104E312F86D9}"/>
              </a:ext>
            </a:extLst>
          </p:cNvPr>
          <p:cNvSpPr>
            <a:spLocks noGrp="1"/>
          </p:cNvSpPr>
          <p:nvPr>
            <p:ph sz="half" idx="2"/>
          </p:nvPr>
        </p:nvSpPr>
        <p:spPr>
          <a:xfrm>
            <a:off x="4863901" y="1952263"/>
            <a:ext cx="7161017" cy="4154361"/>
          </a:xfrm>
        </p:spPr>
        <p:txBody>
          <a:bodyPr vert="horz" lIns="91440" tIns="45720" rIns="91440" bIns="45720" rtlCol="0">
            <a:normAutofit/>
          </a:bodyPr>
          <a:lstStyle/>
          <a:p>
            <a:r>
              <a:rPr lang="en-US" sz="2400">
                <a:latin typeface="Arial" panose="020B0604020202020204" pitchFamily="34" charset="0"/>
                <a:cs typeface="Arial" panose="020B0604020202020204" pitchFamily="34" charset="0"/>
              </a:rPr>
              <a:t>Dữ liệu lớn (Big Data) là tập hợp dữ liệu có dung lượng vượt mức đảm đương của những ứng dụng và công cụ truyền thống. Kích cỡ của Big Data đang từng ngày tăng lên, và tính đến năm 2012 thì nó có thể nằm trong khoảng vài chục terabyte cho đến nhiều petabyte (1 petabyte = 1024 terabyte) chỉ cho một tập hợp dữ liệu mà thôi.</a:t>
            </a:r>
            <a:br>
              <a:rPr lang="en-US" sz="2400">
                <a:latin typeface="Arial" panose="020B0604020202020204" pitchFamily="34" charset="0"/>
                <a:cs typeface="Arial" panose="020B0604020202020204" pitchFamily="34" charset="0"/>
              </a:rPr>
            </a:b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7691507"/>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DD70AAF-B1DC-421D-88F1-6C56044A6264}"/>
              </a:ext>
            </a:extLst>
          </p:cNvPr>
          <p:cNvSpPr>
            <a:spLocks noGrp="1"/>
          </p:cNvSpPr>
          <p:nvPr>
            <p:ph type="title"/>
          </p:nvPr>
        </p:nvSpPr>
        <p:spPr>
          <a:xfrm>
            <a:off x="169719" y="468719"/>
            <a:ext cx="4469337" cy="1676603"/>
          </a:xfrm>
        </p:spPr>
        <p:txBody>
          <a:bodyPr vert="horz" lIns="91440" tIns="45720" rIns="91440" bIns="45720" rtlCol="0" anchor="ctr">
            <a:noAutofit/>
          </a:bodyPr>
          <a:lstStyle/>
          <a:p>
            <a:r>
              <a:rPr lang="en-US" sz="4000">
                <a:latin typeface="Arial" panose="020B0604020202020204" pitchFamily="34" charset="0"/>
                <a:cs typeface="Arial" panose="020B0604020202020204" pitchFamily="34" charset="0"/>
              </a:rPr>
              <a:t>3.2. Lĩnh vực công nghệ sinh học</a:t>
            </a:r>
          </a:p>
        </p:txBody>
      </p:sp>
      <p:sp>
        <p:nvSpPr>
          <p:cNvPr id="4" name="Chỗ dành sẵn cho Nội dung 3">
            <a:extLst>
              <a:ext uri="{FF2B5EF4-FFF2-40B4-BE49-F238E27FC236}">
                <a16:creationId xmlns:a16="http://schemas.microsoft.com/office/drawing/2014/main" id="{3CDF952E-0EB3-4DF7-AAA5-D609EF6C8486}"/>
              </a:ext>
            </a:extLst>
          </p:cNvPr>
          <p:cNvSpPr>
            <a:spLocks noGrp="1"/>
          </p:cNvSpPr>
          <p:nvPr>
            <p:ph sz="half" idx="2"/>
          </p:nvPr>
        </p:nvSpPr>
        <p:spPr>
          <a:xfrm>
            <a:off x="169718" y="2166425"/>
            <a:ext cx="4146249" cy="4051496"/>
          </a:xfrm>
        </p:spPr>
        <p:txBody>
          <a:bodyPr vert="horz" lIns="91440" tIns="45720" rIns="91440" bIns="45720" rtlCol="0">
            <a:normAutofit/>
          </a:bodyPr>
          <a:lstStyle/>
          <a:p>
            <a:r>
              <a:rPr lang="en-US" sz="2400">
                <a:latin typeface="Arial" panose="020B0604020202020204" pitchFamily="34" charset="0"/>
                <a:cs typeface="Arial" panose="020B0604020202020204" pitchFamily="34" charset="0"/>
              </a:rPr>
              <a:t>Tập trung vào nghiên cứu để tạo ra những bước nhảy vọt trong Nông nghiệp, Thủy sản, Y dược, chế biến thực phẩm, bảo vệ môi trường, năng lượng tái tạo, hóa học và vật liệu.</a:t>
            </a:r>
          </a:p>
        </p:txBody>
      </p:sp>
      <p:sp>
        <p:nvSpPr>
          <p:cNvPr id="16" name="Rectangle 15">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hỗ dành sẵn cho Nội dung 5" descr="Ảnh có chứa người, bàn, trong nhà, đối tượng&#10;&#10;Mô tả được tạo tự động">
            <a:extLst>
              <a:ext uri="{FF2B5EF4-FFF2-40B4-BE49-F238E27FC236}">
                <a16:creationId xmlns:a16="http://schemas.microsoft.com/office/drawing/2014/main" id="{AD97A8D2-C98E-48DF-898B-A4C65388BDF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8310" r="4453" b="-2"/>
          <a:stretch/>
        </p:blipFill>
        <p:spPr>
          <a:xfrm>
            <a:off x="5283708" y="722376"/>
            <a:ext cx="6263640" cy="5413248"/>
          </a:xfrm>
          <a:prstGeom prst="rect">
            <a:avLst/>
          </a:prstGeom>
          <a:effectLst/>
        </p:spPr>
      </p:pic>
    </p:spTree>
    <p:extLst>
      <p:ext uri="{BB962C8B-B14F-4D97-AF65-F5344CB8AC3E}">
        <p14:creationId xmlns:p14="http://schemas.microsoft.com/office/powerpoint/2010/main" val="3702448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0C2F1D2-C802-49C7-BB00-4809FD89591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 Lĩnh vực vật lý</a:t>
            </a:r>
          </a:p>
        </p:txBody>
      </p:sp>
      <p:sp>
        <p:nvSpPr>
          <p:cNvPr id="3" name="Chỗ dành sẵn cho Nội dung 2">
            <a:extLst>
              <a:ext uri="{FF2B5EF4-FFF2-40B4-BE49-F238E27FC236}">
                <a16:creationId xmlns:a16="http://schemas.microsoft.com/office/drawing/2014/main" id="{18138BE3-C1F9-4A9B-901F-0FFFB150CC75}"/>
              </a:ext>
            </a:extLst>
          </p:cNvPr>
          <p:cNvSpPr>
            <a:spLocks noGrp="1"/>
          </p:cNvSpPr>
          <p:nvPr>
            <p:ph sz="half" idx="1"/>
          </p:nvPr>
        </p:nvSpPr>
        <p:spPr/>
        <p:txBody>
          <a:bodyPr>
            <a:normAutofit/>
          </a:bodyPr>
          <a:lstStyle/>
          <a:p>
            <a:r>
              <a:rPr lang="en-US" sz="2400">
                <a:latin typeface="Arial" panose="020B0604020202020204" pitchFamily="34" charset="0"/>
                <a:cs typeface="Arial" panose="020B0604020202020204" pitchFamily="34" charset="0"/>
              </a:rPr>
              <a:t>Công nghệ in 3D: tạo ra vật thể bằng cách in theo các lớp từ một bản vẽ hay một mô hình 3D có tr</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ớc, có thể tạo ra gần nh</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 mọi vật trong thời gian ngắn</a:t>
            </a:r>
          </a:p>
          <a:p>
            <a:endParaRPr lang="en-US" sz="2400">
              <a:latin typeface="Arial" panose="020B0604020202020204" pitchFamily="34" charset="0"/>
              <a:cs typeface="Arial" panose="020B0604020202020204" pitchFamily="34" charset="0"/>
            </a:endParaRPr>
          </a:p>
        </p:txBody>
      </p:sp>
      <p:sp>
        <p:nvSpPr>
          <p:cNvPr id="4" name="Chỗ dành sẵn cho Nội dung 3">
            <a:extLst>
              <a:ext uri="{FF2B5EF4-FFF2-40B4-BE49-F238E27FC236}">
                <a16:creationId xmlns:a16="http://schemas.microsoft.com/office/drawing/2014/main" id="{FD4CF8F5-1AEB-43E8-AFFB-166C33C36D47}"/>
              </a:ext>
            </a:extLst>
          </p:cNvPr>
          <p:cNvSpPr>
            <a:spLocks noGrp="1"/>
          </p:cNvSpPr>
          <p:nvPr>
            <p:ph sz="half" idx="2"/>
          </p:nvPr>
        </p:nvSpPr>
        <p:spPr/>
        <p:txBody>
          <a:bodyPr>
            <a:normAutofit/>
          </a:bodyPr>
          <a:lstStyle/>
          <a:p>
            <a:r>
              <a:rPr lang="en-US" sz="2400">
                <a:latin typeface="Arial" panose="020B0604020202020204" pitchFamily="34" charset="0"/>
                <a:cs typeface="Arial" panose="020B0604020202020204" pitchFamily="34" charset="0"/>
              </a:rPr>
              <a:t>Vật liệu mới: mang những thuộc tính từng bị coi là ảo t</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ởng như nhẹ h</a:t>
            </a:r>
            <a:r>
              <a:rPr lang="vi-VN" sz="2400">
                <a:latin typeface="Arial" panose="020B0604020202020204" pitchFamily="34" charset="0"/>
                <a:cs typeface="Arial" panose="020B0604020202020204" pitchFamily="34" charset="0"/>
              </a:rPr>
              <a:t>ơ</a:t>
            </a:r>
            <a:r>
              <a:rPr lang="en-US" sz="2400">
                <a:latin typeface="Arial" panose="020B0604020202020204" pitchFamily="34" charset="0"/>
                <a:cs typeface="Arial" panose="020B0604020202020204" pitchFamily="34" charset="0"/>
              </a:rPr>
              <a:t>n, bền h</a:t>
            </a:r>
            <a:r>
              <a:rPr lang="vi-VN" sz="2400">
                <a:latin typeface="Arial" panose="020B0604020202020204" pitchFamily="34" charset="0"/>
                <a:cs typeface="Arial" panose="020B0604020202020204" pitchFamily="34" charset="0"/>
              </a:rPr>
              <a:t>ơ</a:t>
            </a:r>
            <a:r>
              <a:rPr lang="en-US" sz="2400">
                <a:latin typeface="Arial" panose="020B0604020202020204" pitchFamily="34" charset="0"/>
                <a:cs typeface="Arial" panose="020B0604020202020204" pitchFamily="34" charset="0"/>
              </a:rPr>
              <a:t>n, có thể tái chế và dễ thích ứng.</a:t>
            </a:r>
          </a:p>
        </p:txBody>
      </p:sp>
      <p:pic>
        <p:nvPicPr>
          <p:cNvPr id="6" name="Hình ảnh 5" descr="Ảnh có chứa trong nhà, bàn&#10;&#10;Mô tả được tạo tự động">
            <a:extLst>
              <a:ext uri="{FF2B5EF4-FFF2-40B4-BE49-F238E27FC236}">
                <a16:creationId xmlns:a16="http://schemas.microsoft.com/office/drawing/2014/main" id="{8C9265B3-8C1F-404B-A7C3-2C113887E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194" y="3592257"/>
            <a:ext cx="3873377" cy="2900617"/>
          </a:xfrm>
          <a:prstGeom prst="rect">
            <a:avLst/>
          </a:prstGeom>
        </p:spPr>
      </p:pic>
      <p:pic>
        <p:nvPicPr>
          <p:cNvPr id="8" name="Hình ảnh 7" descr="Ảnh có chứa người, lam&#10;&#10;Mô tả được tạo tự động">
            <a:extLst>
              <a:ext uri="{FF2B5EF4-FFF2-40B4-BE49-F238E27FC236}">
                <a16:creationId xmlns:a16="http://schemas.microsoft.com/office/drawing/2014/main" id="{9748503B-96F9-40ED-908C-ED59A7495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028" y="3428999"/>
            <a:ext cx="4892772" cy="3063875"/>
          </a:xfrm>
          <a:prstGeom prst="rect">
            <a:avLst/>
          </a:prstGeom>
        </p:spPr>
      </p:pic>
    </p:spTree>
    <p:extLst>
      <p:ext uri="{BB962C8B-B14F-4D97-AF65-F5344CB8AC3E}">
        <p14:creationId xmlns:p14="http://schemas.microsoft.com/office/powerpoint/2010/main" val="4144588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êu đề 4">
            <a:extLst>
              <a:ext uri="{FF2B5EF4-FFF2-40B4-BE49-F238E27FC236}">
                <a16:creationId xmlns:a16="http://schemas.microsoft.com/office/drawing/2014/main" id="{8F5C9664-8FEF-47A4-BB17-D47FC1816B58}"/>
              </a:ext>
            </a:extLst>
          </p:cNvPr>
          <p:cNvSpPr>
            <a:spLocks noGrp="1"/>
          </p:cNvSpPr>
          <p:nvPr>
            <p:ph type="title"/>
          </p:nvPr>
        </p:nvSpPr>
        <p:spPr>
          <a:xfrm>
            <a:off x="2747889" y="2214068"/>
            <a:ext cx="6696222" cy="2429863"/>
          </a:xfrm>
        </p:spPr>
        <p:txBody>
          <a:bodyPr vert="horz" lIns="91440" tIns="45720" rIns="91440" bIns="45720" rtlCol="0" anchor="b">
            <a:normAutofit/>
          </a:bodyPr>
          <a:lstStyle/>
          <a:p>
            <a:pPr algn="ctr"/>
            <a:r>
              <a:rPr lang="en-US">
                <a:solidFill>
                  <a:schemeClr val="bg1"/>
                </a:solidFill>
                <a:latin typeface="Arial" panose="020B0604020202020204" pitchFamily="34" charset="0"/>
                <a:cs typeface="Arial" panose="020B0604020202020204" pitchFamily="34" charset="0"/>
              </a:rPr>
              <a:t>CH</a:t>
            </a:r>
            <a:r>
              <a:rPr lang="vi-VN">
                <a:solidFill>
                  <a:schemeClr val="bg1"/>
                </a:solidFill>
                <a:latin typeface="Arial" panose="020B0604020202020204" pitchFamily="34" charset="0"/>
                <a:cs typeface="Arial" panose="020B0604020202020204" pitchFamily="34" charset="0"/>
              </a:rPr>
              <a:t>Ư</a:t>
            </a:r>
            <a:r>
              <a:rPr lang="en-US">
                <a:solidFill>
                  <a:schemeClr val="bg1"/>
                </a:solidFill>
                <a:latin typeface="Arial" panose="020B0604020202020204" pitchFamily="34" charset="0"/>
                <a:cs typeface="Arial" panose="020B0604020202020204" pitchFamily="34" charset="0"/>
              </a:rPr>
              <a:t>ƠNG IV: Khi nào một hệ thống đ</a:t>
            </a:r>
            <a:r>
              <a:rPr lang="vi-VN">
                <a:solidFill>
                  <a:schemeClr val="bg1"/>
                </a:solidFill>
                <a:latin typeface="Arial" panose="020B0604020202020204" pitchFamily="34" charset="0"/>
                <a:cs typeface="Arial" panose="020B0604020202020204" pitchFamily="34" charset="0"/>
              </a:rPr>
              <a:t>ư</a:t>
            </a:r>
            <a:r>
              <a:rPr lang="en-US">
                <a:solidFill>
                  <a:schemeClr val="bg1"/>
                </a:solidFill>
                <a:latin typeface="Arial" panose="020B0604020202020204" pitchFamily="34" charset="0"/>
                <a:cs typeface="Arial" panose="020B0604020202020204" pitchFamily="34" charset="0"/>
              </a:rPr>
              <a:t>ợc coi là công nghiệp 4.0?</a:t>
            </a:r>
            <a:endParaRPr lang="en-US" kern="12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925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1D2ED52E-D265-4A4A-A1EC-48C9DCB885D7}"/>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Arial" panose="020B0604020202020204" pitchFamily="34" charset="0"/>
                <a:cs typeface="Arial" panose="020B0604020202020204" pitchFamily="34" charset="0"/>
              </a:rPr>
              <a:t>1.1 khái niệm về công nghiệp 4.0</a:t>
            </a:r>
          </a:p>
        </p:txBody>
      </p:sp>
      <p:sp>
        <p:nvSpPr>
          <p:cNvPr id="3" name="Chỗ dành sẵn cho Nội dung 2">
            <a:extLst>
              <a:ext uri="{FF2B5EF4-FFF2-40B4-BE49-F238E27FC236}">
                <a16:creationId xmlns:a16="http://schemas.microsoft.com/office/drawing/2014/main" id="{DB5DD721-A22A-4F77-A1D3-0EE62390D892}"/>
              </a:ext>
            </a:extLst>
          </p:cNvPr>
          <p:cNvSpPr>
            <a:spLocks noGrp="1"/>
          </p:cNvSpPr>
          <p:nvPr>
            <p:ph idx="1"/>
          </p:nvPr>
        </p:nvSpPr>
        <p:spPr>
          <a:xfrm>
            <a:off x="1179226" y="2753935"/>
            <a:ext cx="9833548" cy="3689067"/>
          </a:xfrm>
        </p:spPr>
        <p:txBody>
          <a:bodyPr>
            <a:noAutofit/>
          </a:bodyPr>
          <a:lstStyle/>
          <a:p>
            <a:pPr marL="0" indent="0">
              <a:buNone/>
            </a:pPr>
            <a:r>
              <a:rPr lang="vi-VN" sz="2400">
                <a:solidFill>
                  <a:srgbClr val="000000"/>
                </a:solidFill>
                <a:cs typeface="Arial" panose="020B0604020202020204" pitchFamily="34" charset="0"/>
              </a:rPr>
              <a:t>Khái niệm Công nghiệp 4.0 hay nhà máy thông minh lần đầu tiên được đưa ra tại Hội chợ công nghiệp Hannover tại Cộng hòa Liên bang Đức vào năm 2011</a:t>
            </a:r>
            <a:r>
              <a:rPr lang="en-US" sz="2400">
                <a:solidFill>
                  <a:srgbClr val="000000"/>
                </a:solidFill>
                <a:cs typeface="Arial" panose="020B0604020202020204" pitchFamily="34" charset="0"/>
              </a:rPr>
              <a:t>.</a:t>
            </a:r>
            <a:endParaRPr lang="en-US" sz="2400">
              <a:solidFill>
                <a:srgbClr val="000000"/>
              </a:solidFill>
            </a:endParaRPr>
          </a:p>
          <a:p>
            <a:pPr marL="0" indent="0">
              <a:buNone/>
            </a:pPr>
            <a:r>
              <a:rPr lang="vi-VN" sz="2400">
                <a:solidFill>
                  <a:srgbClr val="000000"/>
                </a:solidFill>
              </a:rPr>
              <a:t>Theo Wikipedia, Công nghiệp 4.0 là xu hướng hiện thời trong việc tự động hóa và trao đổi dữ liệu trong công nghệ sản xuất. Nó bao gồm: </a:t>
            </a:r>
          </a:p>
          <a:p>
            <a:pPr marL="0" indent="0">
              <a:buNone/>
            </a:pPr>
            <a:r>
              <a:rPr lang="vi-VN" sz="2400">
                <a:solidFill>
                  <a:srgbClr val="000000"/>
                </a:solidFill>
              </a:rPr>
              <a:t>• </a:t>
            </a:r>
            <a:r>
              <a:rPr lang="en-US" sz="2400">
                <a:solidFill>
                  <a:srgbClr val="000000"/>
                </a:solidFill>
              </a:rPr>
              <a:t> </a:t>
            </a:r>
            <a:r>
              <a:rPr lang="vi-VN" sz="2400">
                <a:solidFill>
                  <a:srgbClr val="000000"/>
                </a:solidFill>
              </a:rPr>
              <a:t>Các hệ thống không gian mạng thực-ảo</a:t>
            </a:r>
            <a:endParaRPr lang="en-US" sz="2400">
              <a:solidFill>
                <a:srgbClr val="000000"/>
              </a:solidFill>
            </a:endParaRPr>
          </a:p>
          <a:p>
            <a:pPr marL="0" indent="0">
              <a:buNone/>
            </a:pPr>
            <a:r>
              <a:rPr lang="vi-VN" sz="2400">
                <a:solidFill>
                  <a:srgbClr val="000000"/>
                </a:solidFill>
              </a:rPr>
              <a:t>• </a:t>
            </a:r>
            <a:r>
              <a:rPr lang="en-US" sz="2400">
                <a:solidFill>
                  <a:srgbClr val="000000"/>
                </a:solidFill>
              </a:rPr>
              <a:t> </a:t>
            </a:r>
            <a:r>
              <a:rPr lang="vi-VN" sz="2400">
                <a:solidFill>
                  <a:srgbClr val="000000"/>
                </a:solidFill>
              </a:rPr>
              <a:t>Internet Vạn Vật </a:t>
            </a:r>
            <a:endParaRPr lang="en-US" sz="2400">
              <a:solidFill>
                <a:srgbClr val="000000"/>
              </a:solidFill>
            </a:endParaRPr>
          </a:p>
          <a:p>
            <a:pPr marL="0" indent="0">
              <a:buNone/>
            </a:pPr>
            <a:r>
              <a:rPr lang="vi-VN" sz="2400">
                <a:solidFill>
                  <a:srgbClr val="000000"/>
                </a:solidFill>
              </a:rPr>
              <a:t>• </a:t>
            </a:r>
            <a:r>
              <a:rPr lang="en-US" sz="2400">
                <a:solidFill>
                  <a:srgbClr val="000000"/>
                </a:solidFill>
              </a:rPr>
              <a:t> </a:t>
            </a:r>
            <a:r>
              <a:rPr lang="vi-VN" sz="2400">
                <a:solidFill>
                  <a:srgbClr val="000000"/>
                </a:solidFill>
              </a:rPr>
              <a:t>Điện toán đám mây</a:t>
            </a:r>
            <a:endParaRPr lang="en-US" sz="2400">
              <a:solidFill>
                <a:srgbClr val="000000"/>
              </a:solidFill>
            </a:endParaRPr>
          </a:p>
          <a:p>
            <a:r>
              <a:rPr lang="en-US" sz="2400">
                <a:solidFill>
                  <a:srgbClr val="000000"/>
                </a:solidFill>
                <a:latin typeface="Arial" panose="020B0604020202020204" pitchFamily="34" charset="0"/>
                <a:cs typeface="Arial" panose="020B0604020202020204" pitchFamily="34" charset="0"/>
              </a:rPr>
              <a:t>Điện toán nhận thức</a:t>
            </a:r>
          </a:p>
        </p:txBody>
      </p:sp>
    </p:spTree>
    <p:extLst>
      <p:ext uri="{BB962C8B-B14F-4D97-AF65-F5344CB8AC3E}">
        <p14:creationId xmlns:p14="http://schemas.microsoft.com/office/powerpoint/2010/main" val="2306019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4">
            <a:extLst>
              <a:ext uri="{FF2B5EF4-FFF2-40B4-BE49-F238E27FC236}">
                <a16:creationId xmlns:a16="http://schemas.microsoft.com/office/drawing/2014/main" id="{FCEBFE95-0789-4B7A-806B-47EB280665F8}"/>
              </a:ext>
            </a:extLst>
          </p:cNvPr>
          <p:cNvSpPr>
            <a:spLocks noGrp="1"/>
          </p:cNvSpPr>
          <p:nvPr>
            <p:ph type="title"/>
          </p:nvPr>
        </p:nvSpPr>
        <p:spPr>
          <a:xfrm>
            <a:off x="596349" y="642408"/>
            <a:ext cx="3717926" cy="5572125"/>
          </a:xfrm>
        </p:spPr>
        <p:txBody>
          <a:bodyPr>
            <a:normAutofit/>
          </a:bodyPr>
          <a:lstStyle/>
          <a:p>
            <a:pPr marL="571500" indent="-571500">
              <a:buFont typeface="Wingdings" panose="05000000000000000000" pitchFamily="2" charset="2"/>
              <a:buChar char="v"/>
            </a:pPr>
            <a:r>
              <a:rPr lang="vi-VN">
                <a:solidFill>
                  <a:srgbClr val="FFFFFF"/>
                </a:solidFill>
              </a:rPr>
              <a:t> </a:t>
            </a:r>
            <a:r>
              <a:rPr lang="en-US">
                <a:solidFill>
                  <a:srgbClr val="FFFFFF"/>
                </a:solidFill>
              </a:rPr>
              <a:t>Một hệ thống có đủ 4 nguyên tắc sau đ</a:t>
            </a:r>
            <a:r>
              <a:rPr lang="vi-VN">
                <a:solidFill>
                  <a:srgbClr val="FFFFFF"/>
                </a:solidFill>
              </a:rPr>
              <a:t>ư</a:t>
            </a:r>
            <a:r>
              <a:rPr lang="en-US">
                <a:solidFill>
                  <a:srgbClr val="FFFFFF"/>
                </a:solidFill>
              </a:rPr>
              <a:t>ợc xem là công nghiệp 4.0</a:t>
            </a:r>
          </a:p>
        </p:txBody>
      </p:sp>
      <p:cxnSp>
        <p:nvCxnSpPr>
          <p:cNvPr id="23" name="Straight Connector 2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9" name="Chỗ dành sẵn cho Nội dung 6">
            <a:extLst>
              <a:ext uri="{FF2B5EF4-FFF2-40B4-BE49-F238E27FC236}">
                <a16:creationId xmlns:a16="http://schemas.microsoft.com/office/drawing/2014/main" id="{13EA2598-3EBF-446D-ADF6-F228CF66D348}"/>
              </a:ext>
            </a:extLst>
          </p:cNvPr>
          <p:cNvGraphicFramePr>
            <a:graphicFrameLocks noGrp="1"/>
          </p:cNvGraphicFramePr>
          <p:nvPr>
            <p:ph idx="1"/>
            <p:extLst>
              <p:ext uri="{D42A27DB-BD31-4B8C-83A1-F6EECF244321}">
                <p14:modId xmlns:p14="http://schemas.microsoft.com/office/powerpoint/2010/main" val="3715081621"/>
              </p:ext>
            </p:extLst>
          </p:nvPr>
        </p:nvGraphicFramePr>
        <p:xfrm>
          <a:off x="4979684" y="642408"/>
          <a:ext cx="6615967" cy="5943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948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hỗ dành sẵn cho Nội dung 6" descr="Ảnh có chứa văn bản, bảng trắng&#10;&#10;Mô tả được tạo tự động">
            <a:extLst>
              <a:ext uri="{FF2B5EF4-FFF2-40B4-BE49-F238E27FC236}">
                <a16:creationId xmlns:a16="http://schemas.microsoft.com/office/drawing/2014/main" id="{41E4D93C-BCB5-4251-9843-272A5F0157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56" r="1" b="1"/>
          <a:stretch/>
        </p:blipFill>
        <p:spPr>
          <a:xfrm>
            <a:off x="20" y="10"/>
            <a:ext cx="12191980" cy="6857990"/>
          </a:xfrm>
          <a:prstGeom prst="rect">
            <a:avLst/>
          </a:prstGeom>
        </p:spPr>
      </p:pic>
    </p:spTree>
    <p:extLst>
      <p:ext uri="{BB962C8B-B14F-4D97-AF65-F5344CB8AC3E}">
        <p14:creationId xmlns:p14="http://schemas.microsoft.com/office/powerpoint/2010/main" val="99253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ADCFEC17-575A-48AD-9B5E-181F6E4797D1}"/>
              </a:ext>
            </a:extLst>
          </p:cNvPr>
          <p:cNvSpPr>
            <a:spLocks noGrp="1"/>
          </p:cNvSpPr>
          <p:nvPr>
            <p:ph type="title"/>
          </p:nvPr>
        </p:nvSpPr>
        <p:spPr>
          <a:xfrm>
            <a:off x="713725" y="822397"/>
            <a:ext cx="10764245" cy="1325677"/>
          </a:xfrm>
        </p:spPr>
        <p:txBody>
          <a:bodyPr>
            <a:normAutofit/>
          </a:bodyPr>
          <a:lstStyle/>
          <a:p>
            <a:pPr algn="ctr"/>
            <a:r>
              <a:rPr lang="en-US" sz="4000">
                <a:solidFill>
                  <a:srgbClr val="FFFFFF"/>
                </a:solidFill>
                <a:latin typeface="Arial" panose="020B0604020202020204" pitchFamily="34" charset="0"/>
                <a:cs typeface="Arial" panose="020B0604020202020204" pitchFamily="34" charset="0"/>
              </a:rPr>
              <a:t>1.2. Nguyên tắc thiết kế trong công nghiệp 4.0</a:t>
            </a:r>
          </a:p>
        </p:txBody>
      </p:sp>
      <p:sp>
        <p:nvSpPr>
          <p:cNvPr id="3" name="Chỗ dành sẵn cho Nội dung 2">
            <a:extLst>
              <a:ext uri="{FF2B5EF4-FFF2-40B4-BE49-F238E27FC236}">
                <a16:creationId xmlns:a16="http://schemas.microsoft.com/office/drawing/2014/main" id="{41548268-EB6B-41BB-8FD6-82696BF3D518}"/>
              </a:ext>
            </a:extLst>
          </p:cNvPr>
          <p:cNvSpPr>
            <a:spLocks noGrp="1"/>
          </p:cNvSpPr>
          <p:nvPr>
            <p:ph idx="1"/>
          </p:nvPr>
        </p:nvSpPr>
        <p:spPr>
          <a:xfrm>
            <a:off x="1179226" y="3092969"/>
            <a:ext cx="10173402" cy="3096815"/>
          </a:xfrm>
        </p:spPr>
        <p:txBody>
          <a:bodyPr>
            <a:normAutofit/>
          </a:bodyPr>
          <a:lstStyle/>
          <a:p>
            <a:pPr marL="0" indent="0">
              <a:buNone/>
            </a:pPr>
            <a:r>
              <a:rPr lang="en-US" sz="2400">
                <a:solidFill>
                  <a:srgbClr val="000000"/>
                </a:solidFill>
                <a:latin typeface="Arial" panose="020B0604020202020204" pitchFamily="34" charset="0"/>
                <a:cs typeface="Arial" panose="020B0604020202020204" pitchFamily="34" charset="0"/>
              </a:rPr>
              <a:t>Có 4 nguyên tắc thiết kế trong Công nghiệp 4.0 hỗ trợ các công ty trong việc định dạng và thực hiện viễn cảnh trong Công nghiệp 4.0: </a:t>
            </a:r>
          </a:p>
          <a:p>
            <a:r>
              <a:rPr lang="en-US" sz="2400">
                <a:solidFill>
                  <a:srgbClr val="000000"/>
                </a:solidFill>
                <a:latin typeface="Arial" panose="020B0604020202020204" pitchFamily="34" charset="0"/>
                <a:cs typeface="Arial" panose="020B0604020202020204" pitchFamily="34" charset="0"/>
              </a:rPr>
              <a:t>Khả năng t</a:t>
            </a:r>
            <a:r>
              <a:rPr lang="vi-VN" sz="2400">
                <a:solidFill>
                  <a:srgbClr val="000000"/>
                </a:solidFill>
                <a:latin typeface="Arial" panose="020B0604020202020204" pitchFamily="34" charset="0"/>
                <a:cs typeface="Arial" panose="020B0604020202020204" pitchFamily="34" charset="0"/>
              </a:rPr>
              <a:t>ư</a:t>
            </a:r>
            <a:r>
              <a:rPr lang="en-US" sz="2400">
                <a:solidFill>
                  <a:srgbClr val="000000"/>
                </a:solidFill>
                <a:latin typeface="Arial" panose="020B0604020202020204" pitchFamily="34" charset="0"/>
                <a:cs typeface="Arial" panose="020B0604020202020204" pitchFamily="34" charset="0"/>
              </a:rPr>
              <a:t>ơng tác</a:t>
            </a:r>
          </a:p>
          <a:p>
            <a:r>
              <a:rPr lang="en-US" sz="2400">
                <a:solidFill>
                  <a:srgbClr val="000000"/>
                </a:solidFill>
                <a:latin typeface="Arial" panose="020B0604020202020204" pitchFamily="34" charset="0"/>
                <a:cs typeface="Arial" panose="020B0604020202020204" pitchFamily="34" charset="0"/>
              </a:rPr>
              <a:t>Minh bạch thông tin</a:t>
            </a:r>
          </a:p>
          <a:p>
            <a:r>
              <a:rPr lang="en-US" sz="2400">
                <a:solidFill>
                  <a:srgbClr val="000000"/>
                </a:solidFill>
                <a:latin typeface="Arial" panose="020B0604020202020204" pitchFamily="34" charset="0"/>
                <a:cs typeface="Arial" panose="020B0604020202020204" pitchFamily="34" charset="0"/>
              </a:rPr>
              <a:t>Công nghệ hỗ trợ</a:t>
            </a:r>
          </a:p>
          <a:p>
            <a:r>
              <a:rPr lang="en-US" sz="2400">
                <a:solidFill>
                  <a:srgbClr val="000000"/>
                </a:solidFill>
                <a:latin typeface="Arial" panose="020B0604020202020204" pitchFamily="34" charset="0"/>
                <a:cs typeface="Arial" panose="020B0604020202020204" pitchFamily="34" charset="0"/>
              </a:rPr>
              <a:t>Phân quyền quyết định</a:t>
            </a:r>
          </a:p>
        </p:txBody>
      </p:sp>
    </p:spTree>
    <p:extLst>
      <p:ext uri="{BB962C8B-B14F-4D97-AF65-F5344CB8AC3E}">
        <p14:creationId xmlns:p14="http://schemas.microsoft.com/office/powerpoint/2010/main" val="224066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EE8A97C8-0AD8-42FA-851F-047F8AFB383A}"/>
              </a:ext>
            </a:extLst>
          </p:cNvPr>
          <p:cNvSpPr>
            <a:spLocks noGrp="1"/>
          </p:cNvSpPr>
          <p:nvPr>
            <p:ph type="title"/>
          </p:nvPr>
        </p:nvSpPr>
        <p:spPr>
          <a:xfrm>
            <a:off x="2517913" y="2011545"/>
            <a:ext cx="7156174" cy="2437343"/>
          </a:xfrm>
        </p:spPr>
        <p:txBody>
          <a:bodyPr vert="horz" lIns="91440" tIns="45720" rIns="91440" bIns="45720" rtlCol="0" anchor="b">
            <a:noAutofit/>
          </a:bodyPr>
          <a:lstStyle/>
          <a:p>
            <a:pPr algn="ctr"/>
            <a:r>
              <a:rPr lang="en-US" sz="4800" kern="1200">
                <a:solidFill>
                  <a:srgbClr val="FFFFFF"/>
                </a:solidFill>
                <a:latin typeface="Arial" panose="020B0604020202020204" pitchFamily="34" charset="0"/>
                <a:cs typeface="Arial" panose="020B0604020202020204" pitchFamily="34" charset="0"/>
              </a:rPr>
              <a:t>Chương II: </a:t>
            </a:r>
            <a:br>
              <a:rPr lang="en-US" sz="4800" kern="1200">
                <a:solidFill>
                  <a:srgbClr val="FFFFFF"/>
                </a:solidFill>
                <a:latin typeface="Arial" panose="020B0604020202020204" pitchFamily="34" charset="0"/>
                <a:cs typeface="Arial" panose="020B0604020202020204" pitchFamily="34" charset="0"/>
              </a:rPr>
            </a:br>
            <a:r>
              <a:rPr lang="en-US" sz="4800" kern="1200">
                <a:solidFill>
                  <a:srgbClr val="FFFFFF"/>
                </a:solidFill>
                <a:latin typeface="Arial" panose="020B0604020202020204" pitchFamily="34" charset="0"/>
                <a:cs typeface="Arial" panose="020B0604020202020204" pitchFamily="34" charset="0"/>
              </a:rPr>
              <a:t>Cách mạng công nghiệp </a:t>
            </a:r>
            <a:br>
              <a:rPr lang="en-US" sz="4800" kern="1200">
                <a:solidFill>
                  <a:srgbClr val="FFFFFF"/>
                </a:solidFill>
                <a:latin typeface="Arial" panose="020B0604020202020204" pitchFamily="34" charset="0"/>
                <a:cs typeface="Arial" panose="020B0604020202020204" pitchFamily="34" charset="0"/>
              </a:rPr>
            </a:br>
            <a:r>
              <a:rPr lang="en-US" sz="4800" kern="1200">
                <a:solidFill>
                  <a:srgbClr val="FFFFFF"/>
                </a:solidFill>
                <a:latin typeface="Arial" panose="020B0604020202020204" pitchFamily="34" charset="0"/>
                <a:cs typeface="Arial" panose="020B0604020202020204" pitchFamily="34" charset="0"/>
              </a:rPr>
              <a:t>từ 1.0 đến 4.0</a:t>
            </a:r>
          </a:p>
        </p:txBody>
      </p:sp>
    </p:spTree>
    <p:extLst>
      <p:ext uri="{BB962C8B-B14F-4D97-AF65-F5344CB8AC3E}">
        <p14:creationId xmlns:p14="http://schemas.microsoft.com/office/powerpoint/2010/main" val="389241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5">
            <a:extLst>
              <a:ext uri="{FF2B5EF4-FFF2-40B4-BE49-F238E27FC236}">
                <a16:creationId xmlns:a16="http://schemas.microsoft.com/office/drawing/2014/main" id="{B711BEBF-B987-41E8-8FF8-E6A6C4E3760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Arial" panose="020B0604020202020204" pitchFamily="34" charset="0"/>
                <a:cs typeface="Arial" panose="020B0604020202020204" pitchFamily="34" charset="0"/>
              </a:rPr>
              <a:t>Lịch s</a:t>
            </a:r>
            <a:r>
              <a:rPr lang="en-US" sz="3600">
                <a:solidFill>
                  <a:srgbClr val="FFFFFF"/>
                </a:solidFill>
                <a:latin typeface="Arial" panose="020B0604020202020204" pitchFamily="34" charset="0"/>
                <a:cs typeface="Arial" panose="020B0604020202020204" pitchFamily="34" charset="0"/>
              </a:rPr>
              <a:t>ử các cuộc cách mạng công nghiệp</a:t>
            </a:r>
            <a:endParaRPr lang="en-US" sz="3600" kern="1200">
              <a:solidFill>
                <a:srgbClr val="FFFFFF"/>
              </a:solidFill>
              <a:latin typeface="Arial" panose="020B0604020202020204" pitchFamily="34" charset="0"/>
              <a:cs typeface="Arial" panose="020B0604020202020204" pitchFamily="34" charset="0"/>
            </a:endParaRPr>
          </a:p>
        </p:txBody>
      </p:sp>
      <p:pic>
        <p:nvPicPr>
          <p:cNvPr id="20" name="Hình ảnh 4" descr="Ảnh có chứa văn bản&#10;&#10;Mô tả được tạo tự động">
            <a:extLst>
              <a:ext uri="{FF2B5EF4-FFF2-40B4-BE49-F238E27FC236}">
                <a16:creationId xmlns:a16="http://schemas.microsoft.com/office/drawing/2014/main" id="{37A3F006-B46F-4CAC-A0D8-DDAD8648AD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7804" y="651926"/>
            <a:ext cx="7386401" cy="5576733"/>
          </a:xfrm>
          <a:prstGeom prst="rect">
            <a:avLst/>
          </a:prstGeom>
        </p:spPr>
      </p:pic>
    </p:spTree>
    <p:extLst>
      <p:ext uri="{BB962C8B-B14F-4D97-AF65-F5344CB8AC3E}">
        <p14:creationId xmlns:p14="http://schemas.microsoft.com/office/powerpoint/2010/main" val="390907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kern="1200">
                <a:solidFill>
                  <a:srgbClr val="FFFFFF"/>
                </a:solidFill>
                <a:latin typeface="Arial" panose="020B0604020202020204" pitchFamily="34" charset="0"/>
                <a:cs typeface="Arial" panose="020B0604020202020204" pitchFamily="34" charset="0"/>
              </a:rPr>
              <a:t>2.1. Cách mạng công nghiệp 1.0</a:t>
            </a:r>
          </a:p>
        </p:txBody>
      </p:sp>
      <p:sp>
        <p:nvSpPr>
          <p:cNvPr id="5" name="Chỗ dành sẵn cho Nội dung 4">
            <a:extLst>
              <a:ext uri="{FF2B5EF4-FFF2-40B4-BE49-F238E27FC236}">
                <a16:creationId xmlns:a16="http://schemas.microsoft.com/office/drawing/2014/main" id="{D38FE692-0D16-4A09-8C0B-FABB080605F1}"/>
              </a:ext>
            </a:extLst>
          </p:cNvPr>
          <p:cNvSpPr>
            <a:spLocks noGrp="1"/>
          </p:cNvSpPr>
          <p:nvPr>
            <p:ph sz="half" idx="1"/>
          </p:nvPr>
        </p:nvSpPr>
        <p:spPr>
          <a:xfrm>
            <a:off x="729023" y="2975591"/>
            <a:ext cx="10733650" cy="3277384"/>
          </a:xfrm>
        </p:spPr>
        <p:txBody>
          <a:bodyPr vert="horz" lIns="91440" tIns="45720" rIns="91440" bIns="45720" rtlCol="0">
            <a:normAutofit/>
          </a:bodyPr>
          <a:lstStyle/>
          <a:p>
            <a:r>
              <a:rPr lang="en-US" sz="2400">
                <a:solidFill>
                  <a:srgbClr val="000000"/>
                </a:solidFill>
                <a:latin typeface="Arial" panose="020B0604020202020204" pitchFamily="34" charset="0"/>
                <a:cs typeface="Arial" panose="020B0604020202020204" pitchFamily="34" charset="0"/>
              </a:rPr>
              <a:t>Diễn ra vào giữa cuối thế kỉ XVIII đến đầu thế kỉ XIX mở đầu với sự cơ giới hóa ngành dệt may. </a:t>
            </a:r>
          </a:p>
          <a:p>
            <a:r>
              <a:rPr lang="en-US" sz="2400">
                <a:solidFill>
                  <a:srgbClr val="000000"/>
                </a:solidFill>
                <a:latin typeface="Arial" panose="020B0604020202020204" pitchFamily="34" charset="0"/>
                <a:cs typeface="Arial" panose="020B0604020202020204" pitchFamily="34" charset="0"/>
              </a:rPr>
              <a:t>Cuộc cách mạng công nghiệp đầu tiên đã mở ra một kỷ nguyên mới trong lịch sử nhân loại – kỷ nguyên sản xuất cơ khí, cơ giới hóa.</a:t>
            </a:r>
          </a:p>
          <a:p>
            <a:r>
              <a:rPr lang="en-US" sz="2400">
                <a:solidFill>
                  <a:srgbClr val="000000"/>
                </a:solidFill>
                <a:latin typeface="Arial" panose="020B0604020202020204" pitchFamily="34" charset="0"/>
                <a:cs typeface="Arial" panose="020B0604020202020204" pitchFamily="34" charset="0"/>
              </a:rPr>
              <a:t>Thay thế hệ thống kỹ thuật cũ có tính truyền thống của thời đại nông nghiệp với nguồn động lực là máy hơi nước và nguồn nguyên, nhiên vật liệu và năng lượng mới</a:t>
            </a:r>
          </a:p>
        </p:txBody>
      </p:sp>
    </p:spTree>
    <p:extLst>
      <p:ext uri="{BB962C8B-B14F-4D97-AF65-F5344CB8AC3E}">
        <p14:creationId xmlns:p14="http://schemas.microsoft.com/office/powerpoint/2010/main" val="143814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êu đề 4">
            <a:extLst>
              <a:ext uri="{FF2B5EF4-FFF2-40B4-BE49-F238E27FC236}">
                <a16:creationId xmlns:a16="http://schemas.microsoft.com/office/drawing/2014/main" id="{C423C119-9207-448C-952A-71004A54CF42}"/>
              </a:ext>
            </a:extLst>
          </p:cNvPr>
          <p:cNvSpPr>
            <a:spLocks noGrp="1"/>
          </p:cNvSpPr>
          <p:nvPr>
            <p:ph type="title"/>
          </p:nvPr>
        </p:nvSpPr>
        <p:spPr>
          <a:xfrm>
            <a:off x="659350" y="727315"/>
            <a:ext cx="3335594" cy="5403370"/>
          </a:xfrm>
        </p:spPr>
        <p:txBody>
          <a:bodyPr>
            <a:normAutofit/>
          </a:bodyPr>
          <a:lstStyle/>
          <a:p>
            <a:pPr marL="457200" indent="-457200">
              <a:buFont typeface="Wingdings" panose="05000000000000000000" pitchFamily="2" charset="2"/>
              <a:buChar char="v"/>
            </a:pPr>
            <a:r>
              <a:rPr lang="en-US" b="1">
                <a:solidFill>
                  <a:srgbClr val="FFFFFF"/>
                </a:solidFill>
                <a:latin typeface="Arial" panose="020B0604020202020204" pitchFamily="34" charset="0"/>
                <a:cs typeface="Arial" panose="020B0604020202020204" pitchFamily="34" charset="0"/>
              </a:rPr>
              <a:t>Thành tựu đạt đ</a:t>
            </a:r>
            <a:r>
              <a:rPr lang="vi-VN" b="1">
                <a:solidFill>
                  <a:srgbClr val="FFFFFF"/>
                </a:solidFill>
                <a:latin typeface="Arial" panose="020B0604020202020204" pitchFamily="34" charset="0"/>
                <a:cs typeface="Arial" panose="020B0604020202020204" pitchFamily="34" charset="0"/>
              </a:rPr>
              <a:t>ư</a:t>
            </a:r>
            <a:r>
              <a:rPr lang="en-US" b="1">
                <a:solidFill>
                  <a:srgbClr val="FFFFFF"/>
                </a:solidFill>
                <a:latin typeface="Arial" panose="020B0604020202020204" pitchFamily="34" charset="0"/>
                <a:cs typeface="Arial" panose="020B0604020202020204" pitchFamily="34" charset="0"/>
              </a:rPr>
              <a:t>ợc sau cách mạng công nghiệp 1.0</a:t>
            </a:r>
          </a:p>
        </p:txBody>
      </p:sp>
      <p:sp>
        <p:nvSpPr>
          <p:cNvPr id="56" name="Rectangle 52">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7" name="Chỗ dành sẵn cho Nội dung 43">
            <a:extLst>
              <a:ext uri="{FF2B5EF4-FFF2-40B4-BE49-F238E27FC236}">
                <a16:creationId xmlns:a16="http://schemas.microsoft.com/office/drawing/2014/main" id="{9BDC7903-3E93-4977-A1CF-46F8B46B2AFE}"/>
              </a:ext>
            </a:extLst>
          </p:cNvPr>
          <p:cNvGraphicFramePr>
            <a:graphicFrameLocks noGrp="1"/>
          </p:cNvGraphicFramePr>
          <p:nvPr>
            <p:ph idx="1"/>
            <p:extLst>
              <p:ext uri="{D42A27DB-BD31-4B8C-83A1-F6EECF244321}">
                <p14:modId xmlns:p14="http://schemas.microsoft.com/office/powerpoint/2010/main" val="479721356"/>
              </p:ext>
            </p:extLst>
          </p:nvPr>
        </p:nvGraphicFramePr>
        <p:xfrm>
          <a:off x="4796366" y="0"/>
          <a:ext cx="7395633"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7813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1735</Words>
  <Application>Microsoft Office PowerPoint</Application>
  <PresentationFormat>Màn hình rộng</PresentationFormat>
  <Paragraphs>106</Paragraphs>
  <Slides>30</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30</vt:i4>
      </vt:variant>
    </vt:vector>
  </HeadingPairs>
  <TitlesOfParts>
    <vt:vector size="36" baseType="lpstr">
      <vt:lpstr>Arial</vt:lpstr>
      <vt:lpstr>Calibri</vt:lpstr>
      <vt:lpstr>Calibri Light</vt:lpstr>
      <vt:lpstr>Times New Roman</vt:lpstr>
      <vt:lpstr>Wingdings</vt:lpstr>
      <vt:lpstr>Office Theme</vt:lpstr>
      <vt:lpstr>NỘI DUNG</vt:lpstr>
      <vt:lpstr>Chương I:  Công nghiệp 4.0 là gì?</vt:lpstr>
      <vt:lpstr>1.1 khái niệm về công nghiệp 4.0</vt:lpstr>
      <vt:lpstr>Bản trình bày PowerPoint</vt:lpstr>
      <vt:lpstr>1.2. Nguyên tắc thiết kế trong công nghiệp 4.0</vt:lpstr>
      <vt:lpstr>Chương II:  Cách mạng công nghiệp  từ 1.0 đến 4.0</vt:lpstr>
      <vt:lpstr>Lịch sử các cuộc cách mạng công nghiệp</vt:lpstr>
      <vt:lpstr>2.1. Cách mạng công nghiệp 1.0</vt:lpstr>
      <vt:lpstr>Thành tựu đạt được sau cách mạng công nghiệp 1.0</vt:lpstr>
      <vt:lpstr>Bản trình bày PowerPoint</vt:lpstr>
      <vt:lpstr>Bản trình bày PowerPoint</vt:lpstr>
      <vt:lpstr>Bản trình bày PowerPoint</vt:lpstr>
      <vt:lpstr>2.2. Cách mạng công nghiệp 2.0</vt:lpstr>
      <vt:lpstr>Thành tựu đạt được sau cách mạng công nghiệp 2.0</vt:lpstr>
      <vt:lpstr>Bản trình bày PowerPoint</vt:lpstr>
      <vt:lpstr>2.3. Cách mạng công nghiệp 3.0</vt:lpstr>
      <vt:lpstr>Những tiêu biểu cuộc cách mạng lần thứ 3</vt:lpstr>
      <vt:lpstr>2.4. Cách mạng công nghiệp 4.0</vt:lpstr>
      <vt:lpstr>Những thành tựu ngành công nghiệp 4.0 đem lại cho chúng ta</vt:lpstr>
      <vt:lpstr>Chương III: Sự phát triển của ngành công nghiệp 4.0</vt:lpstr>
      <vt:lpstr>Sự phát triển của ngành công nghiệp 4.0 bao gồm 3 lĩnh vực:</vt:lpstr>
      <vt:lpstr>3.1. Lĩnh vực kĩ thuật số</vt:lpstr>
      <vt:lpstr>Trí tuệ nhân tạo (Artificial Intelligence)</vt:lpstr>
      <vt:lpstr>Internet vạn vật (Internet of Things)</vt:lpstr>
      <vt:lpstr>Nhà thông minh (Smarthome) </vt:lpstr>
      <vt:lpstr>Dữ liệu lớn (Big Data) </vt:lpstr>
      <vt:lpstr>3.2. Lĩnh vực công nghệ sinh học</vt:lpstr>
      <vt:lpstr>3.3. Lĩnh vực vật lý</vt:lpstr>
      <vt:lpstr>CHƯƠNG IV: Khi nào một hệ thống được coi là công nghiệp 4.0?</vt:lpstr>
      <vt:lpstr> Một hệ thống có đủ 4 nguyên tắc sau được xem là công nghiệp 4.0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NỘI DUNG</dc:title>
  <dc:creator>NGUYỄN HOÀNG HẠ QUYÊN</dc:creator>
  <cp:lastModifiedBy>NGUYỄN HOÀNG HẠ QUYÊN</cp:lastModifiedBy>
  <cp:revision>1</cp:revision>
  <dcterms:created xsi:type="dcterms:W3CDTF">2019-05-29T16:59:28Z</dcterms:created>
  <dcterms:modified xsi:type="dcterms:W3CDTF">2019-05-29T17:02:39Z</dcterms:modified>
</cp:coreProperties>
</file>