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0"/>
  </p:notesMasterIdLst>
  <p:sldIdLst>
    <p:sldId id="291" r:id="rId2"/>
    <p:sldId id="258" r:id="rId3"/>
    <p:sldId id="259" r:id="rId4"/>
    <p:sldId id="260" r:id="rId5"/>
    <p:sldId id="261" r:id="rId6"/>
    <p:sldId id="262" r:id="rId7"/>
    <p:sldId id="263" r:id="rId8"/>
    <p:sldId id="265" r:id="rId9"/>
    <p:sldId id="268" r:id="rId10"/>
    <p:sldId id="269" r:id="rId11"/>
    <p:sldId id="266" r:id="rId12"/>
    <p:sldId id="267" r:id="rId13"/>
    <p:sldId id="270" r:id="rId14"/>
    <p:sldId id="271" r:id="rId15"/>
    <p:sldId id="272" r:id="rId16"/>
    <p:sldId id="273" r:id="rId17"/>
    <p:sldId id="274" r:id="rId18"/>
    <p:sldId id="277" r:id="rId19"/>
    <p:sldId id="276" r:id="rId20"/>
    <p:sldId id="278" r:id="rId21"/>
    <p:sldId id="279" r:id="rId22"/>
    <p:sldId id="280" r:id="rId23"/>
    <p:sldId id="281" r:id="rId24"/>
    <p:sldId id="282" r:id="rId25"/>
    <p:sldId id="283" r:id="rId26"/>
    <p:sldId id="284" r:id="rId27"/>
    <p:sldId id="285" r:id="rId28"/>
    <p:sldId id="286" r:id="rId29"/>
    <p:sldId id="287" r:id="rId30"/>
    <p:sldId id="288" r:id="rId31"/>
    <p:sldId id="290" r:id="rId32"/>
    <p:sldId id="293" r:id="rId33"/>
    <p:sldId id="294" r:id="rId34"/>
    <p:sldId id="295" r:id="rId35"/>
    <p:sldId id="296" r:id="rId36"/>
    <p:sldId id="297" r:id="rId37"/>
    <p:sldId id="298" r:id="rId38"/>
    <p:sldId id="29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iới thiệu" id="{64434C9A-A813-4560-88AD-242281AF2A67}">
          <p14:sldIdLst>
            <p14:sldId id="291"/>
            <p14:sldId id="258"/>
          </p14:sldIdLst>
        </p14:section>
        <p14:section name="Chương 1" id="{73AEEF08-8067-4358-97E2-562583345FA2}">
          <p14:sldIdLst>
            <p14:sldId id="259"/>
            <p14:sldId id="260"/>
            <p14:sldId id="261"/>
            <p14:sldId id="262"/>
          </p14:sldIdLst>
        </p14:section>
        <p14:section name="Chương 2" id="{55ECEF4D-B74C-4523-8268-67DB8BF3B276}">
          <p14:sldIdLst>
            <p14:sldId id="263"/>
            <p14:sldId id="265"/>
            <p14:sldId id="268"/>
            <p14:sldId id="269"/>
            <p14:sldId id="266"/>
            <p14:sldId id="267"/>
            <p14:sldId id="270"/>
            <p14:sldId id="271"/>
            <p14:sldId id="272"/>
            <p14:sldId id="273"/>
            <p14:sldId id="274"/>
            <p14:sldId id="277"/>
            <p14:sldId id="276"/>
            <p14:sldId id="278"/>
          </p14:sldIdLst>
        </p14:section>
        <p14:section name="Chương 3" id="{62513479-F1AC-484B-9099-20948AFFC070}">
          <p14:sldIdLst>
            <p14:sldId id="279"/>
            <p14:sldId id="280"/>
            <p14:sldId id="281"/>
            <p14:sldId id="282"/>
            <p14:sldId id="283"/>
            <p14:sldId id="284"/>
            <p14:sldId id="285"/>
            <p14:sldId id="286"/>
            <p14:sldId id="287"/>
          </p14:sldIdLst>
        </p14:section>
        <p14:section name="Chương 4" id="{0117C14C-A041-458E-891B-4776B3639182}">
          <p14:sldIdLst>
            <p14:sldId id="288"/>
          </p14:sldIdLst>
        </p14:section>
        <p14:section name="Chương 5" id="{3D4A2523-D048-424B-B1CC-608607409E05}">
          <p14:sldIdLst>
            <p14:sldId id="290"/>
          </p14:sldIdLst>
        </p14:section>
        <p14:section name="Chương 6" id="{4C59F994-B0C5-44F7-ACC9-2F246A407140}">
          <p14:sldIdLst>
            <p14:sldId id="293"/>
            <p14:sldId id="294"/>
            <p14:sldId id="295"/>
            <p14:sldId id="296"/>
            <p14:sldId id="297"/>
          </p14:sldIdLst>
        </p14:section>
        <p14:section name="Q&amp;A" id="{C570CF04-A6D9-42CC-BFEC-69F9ABE00214}">
          <p14:sldIdLst>
            <p14:sldId id="298"/>
          </p14:sldIdLst>
        </p14:section>
        <p14:section name="The end" id="{17241780-6C2C-4A2A-8FD6-4A20FFF5CCC9}">
          <p14:sldIdLst>
            <p14:sldId id="29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ỄN HOÀNG HẠ QUYÊN" initials="NHHQ" lastIdx="1" clrIdx="0">
    <p:extLst>
      <p:ext uri="{19B8F6BF-5375-455C-9EA6-DF929625EA0E}">
        <p15:presenceInfo xmlns:p15="http://schemas.microsoft.com/office/powerpoint/2012/main" userId="NGUYỄN HOÀNG HẠ QUYÊ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3" d="100"/>
          <a:sy n="63" d="100"/>
        </p:scale>
        <p:origin x="246" y="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8671A3-9029-4C30-91EB-EFA485CCAD5E}" type="doc">
      <dgm:prSet loTypeId="urn:microsoft.com/office/officeart/2016/7/layout/RepeatingBendingProcessNew" loCatId="process" qsTypeId="urn:microsoft.com/office/officeart/2005/8/quickstyle/simple1" qsCatId="simple" csTypeId="urn:microsoft.com/office/officeart/2005/8/colors/accent0_3" csCatId="mainScheme" phldr="1"/>
      <dgm:spPr/>
      <dgm:t>
        <a:bodyPr/>
        <a:lstStyle/>
        <a:p>
          <a:endParaRPr lang="en-US"/>
        </a:p>
      </dgm:t>
    </dgm:pt>
    <dgm:pt modelId="{8271DFDE-FE96-4509-BF67-C3B27C055D1C}">
      <dgm:prSet custT="1"/>
      <dgm:spPr/>
      <dgm:t>
        <a:bodyPr/>
        <a:lstStyle/>
        <a:p>
          <a:pPr algn="l"/>
          <a:r>
            <a:rPr lang="vi-VN" sz="2000" dirty="0"/>
            <a:t>Năm 1784, </a:t>
          </a:r>
          <a:r>
            <a:rPr lang="vi-VN" sz="2000" dirty="0" err="1"/>
            <a:t>James</a:t>
          </a:r>
          <a:r>
            <a:rPr lang="vi-VN" sz="2000" dirty="0"/>
            <a:t> </a:t>
          </a:r>
          <a:r>
            <a:rPr lang="vi-VN" sz="2000" dirty="0" err="1"/>
            <a:t>Watt</a:t>
          </a:r>
          <a:r>
            <a:rPr lang="vi-VN" sz="2000" dirty="0"/>
            <a:t> </a:t>
          </a:r>
          <a:r>
            <a:rPr lang="vi-VN" sz="2000" dirty="0" err="1"/>
            <a:t>phụ</a:t>
          </a:r>
          <a:r>
            <a:rPr lang="vi-VN" sz="2000" dirty="0"/>
            <a:t> </a:t>
          </a:r>
          <a:r>
            <a:rPr lang="vi-VN" sz="2000" dirty="0" err="1"/>
            <a:t>tá</a:t>
          </a:r>
          <a:r>
            <a:rPr lang="vi-VN" sz="2000" dirty="0"/>
            <a:t> </a:t>
          </a:r>
          <a:r>
            <a:rPr lang="vi-VN" sz="2000" dirty="0" err="1"/>
            <a:t>thí</a:t>
          </a:r>
          <a:r>
            <a:rPr lang="vi-VN" sz="2000" dirty="0"/>
            <a:t> </a:t>
          </a:r>
          <a:r>
            <a:rPr lang="vi-VN" sz="2000" dirty="0" err="1"/>
            <a:t>nghiệm</a:t>
          </a:r>
          <a:r>
            <a:rPr lang="vi-VN" sz="2000" dirty="0"/>
            <a:t> </a:t>
          </a:r>
          <a:r>
            <a:rPr lang="vi-VN" sz="2000" dirty="0" err="1"/>
            <a:t>của</a:t>
          </a:r>
          <a:r>
            <a:rPr lang="vi-VN" sz="2000" dirty="0"/>
            <a:t> </a:t>
          </a:r>
          <a:r>
            <a:rPr lang="vi-VN" sz="2000" dirty="0" err="1"/>
            <a:t>một</a:t>
          </a:r>
          <a:r>
            <a:rPr lang="vi-VN" sz="2000" dirty="0"/>
            <a:t> </a:t>
          </a:r>
          <a:r>
            <a:rPr lang="vi-VN" sz="2000" dirty="0" err="1"/>
            <a:t>trường</a:t>
          </a:r>
          <a:r>
            <a:rPr lang="vi-VN" sz="2000" dirty="0"/>
            <a:t> </a:t>
          </a:r>
          <a:r>
            <a:rPr lang="vi-VN" sz="2000" dirty="0" err="1"/>
            <a:t>đại</a:t>
          </a:r>
          <a:r>
            <a:rPr lang="vi-VN" sz="2000" dirty="0"/>
            <a:t> </a:t>
          </a:r>
          <a:r>
            <a:rPr lang="vi-VN" sz="2000" dirty="0" err="1"/>
            <a:t>học</a:t>
          </a:r>
          <a:r>
            <a:rPr lang="vi-VN" sz="2000" dirty="0"/>
            <a:t> </a:t>
          </a:r>
          <a:r>
            <a:rPr lang="vi-VN" sz="2000" dirty="0" err="1"/>
            <a:t>đã</a:t>
          </a:r>
          <a:r>
            <a:rPr lang="vi-VN" sz="2000" dirty="0"/>
            <a:t> </a:t>
          </a:r>
          <a:r>
            <a:rPr lang="vi-VN" sz="2000" dirty="0" err="1"/>
            <a:t>phát</a:t>
          </a:r>
          <a:r>
            <a:rPr lang="vi-VN" sz="2000" dirty="0"/>
            <a:t> minh ra </a:t>
          </a:r>
          <a:r>
            <a:rPr lang="vi-VN" sz="2000" dirty="0" err="1"/>
            <a:t>máy</a:t>
          </a:r>
          <a:r>
            <a:rPr lang="vi-VN" sz="2000" dirty="0"/>
            <a:t> hơi </a:t>
          </a:r>
          <a:r>
            <a:rPr lang="vi-VN" sz="2000" dirty="0" err="1"/>
            <a:t>nước</a:t>
          </a:r>
          <a:r>
            <a:rPr lang="vi-VN" sz="2000" dirty="0"/>
            <a:t>.</a:t>
          </a:r>
          <a:endParaRPr lang="en-US" sz="2000" dirty="0"/>
        </a:p>
      </dgm:t>
    </dgm:pt>
    <dgm:pt modelId="{B6F77DD3-6ECB-4BF3-8698-F570C7828F6A}" type="parTrans" cxnId="{C830736D-C17F-4B2C-8466-094156B9A976}">
      <dgm:prSet/>
      <dgm:spPr/>
      <dgm:t>
        <a:bodyPr/>
        <a:lstStyle/>
        <a:p>
          <a:endParaRPr lang="en-US"/>
        </a:p>
      </dgm:t>
    </dgm:pt>
    <dgm:pt modelId="{4DAD1ACF-CB83-4220-80F1-FD5B105B0449}" type="sibTrans" cxnId="{C830736D-C17F-4B2C-8466-094156B9A976}">
      <dgm:prSet/>
      <dgm:spPr/>
      <dgm:t>
        <a:bodyPr/>
        <a:lstStyle/>
        <a:p>
          <a:endParaRPr lang="en-US"/>
        </a:p>
      </dgm:t>
    </dgm:pt>
    <dgm:pt modelId="{25387A2D-9C74-4683-BFB2-A2A8E71FF8B2}">
      <dgm:prSet custT="1"/>
      <dgm:spPr/>
      <dgm:t>
        <a:bodyPr/>
        <a:lstStyle/>
        <a:p>
          <a:pPr algn="l"/>
          <a:r>
            <a:rPr lang="vi-VN" sz="2000" dirty="0"/>
            <a:t>Năm 1785, linh </a:t>
          </a:r>
          <a:r>
            <a:rPr lang="vi-VN" sz="2000" dirty="0" err="1"/>
            <a:t>mục</a:t>
          </a:r>
          <a:r>
            <a:rPr lang="vi-VN" sz="2000" dirty="0"/>
            <a:t> </a:t>
          </a:r>
          <a:r>
            <a:rPr lang="vi-VN" sz="2000" dirty="0" err="1"/>
            <a:t>Edmund</a:t>
          </a:r>
          <a:r>
            <a:rPr lang="vi-VN" sz="2000" dirty="0"/>
            <a:t> </a:t>
          </a:r>
          <a:r>
            <a:rPr lang="vi-VN" sz="2000" dirty="0" err="1"/>
            <a:t>Cartwright</a:t>
          </a:r>
          <a:r>
            <a:rPr lang="vi-VN" sz="2000" dirty="0"/>
            <a:t> cho ra </a:t>
          </a:r>
          <a:r>
            <a:rPr lang="vi-VN" sz="2000" dirty="0" err="1"/>
            <a:t>đời</a:t>
          </a:r>
          <a:r>
            <a:rPr lang="vi-VN" sz="2000" dirty="0"/>
            <a:t> </a:t>
          </a:r>
          <a:r>
            <a:rPr lang="vi-VN" sz="2000" dirty="0" err="1"/>
            <a:t>máy</a:t>
          </a:r>
          <a:r>
            <a:rPr lang="vi-VN" sz="2000" dirty="0"/>
            <a:t> </a:t>
          </a:r>
          <a:r>
            <a:rPr lang="vi-VN" sz="2000" dirty="0" err="1"/>
            <a:t>dệt</a:t>
          </a:r>
          <a:r>
            <a:rPr lang="vi-VN" sz="2000" dirty="0"/>
            <a:t> </a:t>
          </a:r>
          <a:r>
            <a:rPr lang="vi-VN" sz="2000" dirty="0" err="1"/>
            <a:t>vải</a:t>
          </a:r>
          <a:r>
            <a:rPr lang="vi-VN" sz="2000" dirty="0"/>
            <a:t> </a:t>
          </a:r>
          <a:r>
            <a:rPr lang="vi-VN" sz="2000" dirty="0" err="1"/>
            <a:t>giúp</a:t>
          </a:r>
          <a:r>
            <a:rPr lang="vi-VN" sz="2000" dirty="0"/>
            <a:t> tăng năng </a:t>
          </a:r>
          <a:r>
            <a:rPr lang="vi-VN" sz="2000" dirty="0" err="1"/>
            <a:t>suất</a:t>
          </a:r>
          <a:r>
            <a:rPr lang="vi-VN" sz="2000" dirty="0"/>
            <a:t> </a:t>
          </a:r>
          <a:r>
            <a:rPr lang="vi-VN" sz="2000" dirty="0" err="1"/>
            <a:t>dệt</a:t>
          </a:r>
          <a:r>
            <a:rPr lang="vi-VN" sz="2000" dirty="0"/>
            <a:t> lên </a:t>
          </a:r>
          <a:r>
            <a:rPr lang="vi-VN" sz="2000" dirty="0" err="1"/>
            <a:t>tới</a:t>
          </a:r>
          <a:r>
            <a:rPr lang="vi-VN" sz="2000" dirty="0"/>
            <a:t> 40 </a:t>
          </a:r>
          <a:r>
            <a:rPr lang="vi-VN" sz="2000" dirty="0" err="1"/>
            <a:t>lần</a:t>
          </a:r>
          <a:r>
            <a:rPr lang="vi-VN" sz="2000" dirty="0"/>
            <a:t>.</a:t>
          </a:r>
          <a:endParaRPr lang="en-US" sz="2000" dirty="0"/>
        </a:p>
      </dgm:t>
    </dgm:pt>
    <dgm:pt modelId="{8F006789-B772-4A9A-8E99-818AF422A108}" type="parTrans" cxnId="{C4CE53EC-19C1-40D4-ACCF-17FDB207FCE4}">
      <dgm:prSet/>
      <dgm:spPr/>
      <dgm:t>
        <a:bodyPr/>
        <a:lstStyle/>
        <a:p>
          <a:endParaRPr lang="en-US"/>
        </a:p>
      </dgm:t>
    </dgm:pt>
    <dgm:pt modelId="{0145A6C3-C419-4BE9-B257-734DBEC33383}" type="sibTrans" cxnId="{C4CE53EC-19C1-40D4-ACCF-17FDB207FCE4}">
      <dgm:prSet/>
      <dgm:spPr/>
      <dgm:t>
        <a:bodyPr/>
        <a:lstStyle/>
        <a:p>
          <a:endParaRPr lang="en-US"/>
        </a:p>
      </dgm:t>
    </dgm:pt>
    <dgm:pt modelId="{4ED1E5B3-3AB4-4531-8829-A7B37508111A}">
      <dgm:prSet custT="1"/>
      <dgm:spPr/>
      <dgm:t>
        <a:bodyPr/>
        <a:lstStyle/>
        <a:p>
          <a:pPr algn="l"/>
          <a:r>
            <a:rPr lang="vi-VN" sz="1900" dirty="0"/>
            <a:t>Năm 1784, </a:t>
          </a:r>
          <a:r>
            <a:rPr lang="vi-VN" sz="1900" dirty="0" err="1"/>
            <a:t>Henry</a:t>
          </a:r>
          <a:r>
            <a:rPr lang="vi-VN" sz="1900" dirty="0"/>
            <a:t> </a:t>
          </a:r>
          <a:r>
            <a:rPr lang="vi-VN" sz="1900" dirty="0" err="1"/>
            <a:t>Cort</a:t>
          </a:r>
          <a:r>
            <a:rPr lang="vi-VN" sz="1900" dirty="0"/>
            <a:t> </a:t>
          </a:r>
          <a:r>
            <a:rPr lang="vi-VN" sz="1900" dirty="0" err="1"/>
            <a:t>đã</a:t>
          </a:r>
          <a:r>
            <a:rPr lang="vi-VN" sz="1900" dirty="0"/>
            <a:t> </a:t>
          </a:r>
          <a:r>
            <a:rPr lang="vi-VN" sz="1900" dirty="0" err="1"/>
            <a:t>tìm</a:t>
          </a:r>
          <a:r>
            <a:rPr lang="vi-VN" sz="1900" dirty="0"/>
            <a:t> ra </a:t>
          </a:r>
          <a:r>
            <a:rPr lang="vi-VN" sz="1900" dirty="0" err="1"/>
            <a:t>cách</a:t>
          </a:r>
          <a:r>
            <a:rPr lang="vi-VN" sz="1900" dirty="0"/>
            <a:t> </a:t>
          </a:r>
          <a:r>
            <a:rPr lang="vi-VN" sz="1900" dirty="0" err="1"/>
            <a:t>luyện</a:t>
          </a:r>
          <a:r>
            <a:rPr lang="vi-VN" sz="1900" dirty="0"/>
            <a:t> </a:t>
          </a:r>
          <a:r>
            <a:rPr lang="vi-VN" sz="1900" dirty="0" err="1"/>
            <a:t>sắt</a:t>
          </a:r>
          <a:r>
            <a:rPr lang="vi-VN" sz="1900" dirty="0"/>
            <a:t> “</a:t>
          </a:r>
          <a:r>
            <a:rPr lang="vi-VN" sz="1900" dirty="0" err="1"/>
            <a:t>puddling</a:t>
          </a:r>
          <a:r>
            <a:rPr lang="vi-VN" sz="1900" dirty="0"/>
            <a:t>”. Tuy </a:t>
          </a:r>
          <a:r>
            <a:rPr lang="vi-VN" sz="1900" dirty="0" err="1"/>
            <a:t>đã</a:t>
          </a:r>
          <a:r>
            <a:rPr lang="vi-VN" sz="1900" dirty="0"/>
            <a:t> </a:t>
          </a:r>
          <a:r>
            <a:rPr lang="vi-VN" sz="1900" dirty="0" err="1"/>
            <a:t>luyện</a:t>
          </a:r>
          <a:r>
            <a:rPr lang="vi-VN" sz="1900" dirty="0"/>
            <a:t> </a:t>
          </a:r>
          <a:r>
            <a:rPr lang="vi-VN" sz="1900" dirty="0" err="1"/>
            <a:t>được</a:t>
          </a:r>
          <a:r>
            <a:rPr lang="vi-VN" sz="1900" dirty="0"/>
            <a:t> </a:t>
          </a:r>
          <a:r>
            <a:rPr lang="vi-VN" sz="1900" dirty="0" err="1"/>
            <a:t>sắt</a:t>
          </a:r>
          <a:r>
            <a:rPr lang="vi-VN" sz="1900" dirty="0"/>
            <a:t> </a:t>
          </a:r>
          <a:r>
            <a:rPr lang="vi-VN" sz="1900" dirty="0" err="1"/>
            <a:t>có</a:t>
          </a:r>
          <a:r>
            <a:rPr lang="vi-VN" sz="1900" dirty="0"/>
            <a:t> </a:t>
          </a:r>
          <a:r>
            <a:rPr lang="vi-VN" sz="1900" dirty="0" err="1"/>
            <a:t>chất</a:t>
          </a:r>
          <a:r>
            <a:rPr lang="vi-VN" sz="1900" dirty="0"/>
            <a:t> </a:t>
          </a:r>
          <a:r>
            <a:rPr lang="vi-VN" sz="1900" dirty="0" err="1"/>
            <a:t>lượng</a:t>
          </a:r>
          <a:r>
            <a:rPr lang="vi-VN" sz="1900" dirty="0"/>
            <a:t> hơn nhưng </a:t>
          </a:r>
          <a:r>
            <a:rPr lang="vi-VN" sz="1900" dirty="0" err="1"/>
            <a:t>vẫn</a:t>
          </a:r>
          <a:r>
            <a:rPr lang="vi-VN" sz="1900" dirty="0"/>
            <a:t> chưa </a:t>
          </a:r>
          <a:r>
            <a:rPr lang="vi-VN" sz="1900" dirty="0" err="1"/>
            <a:t>đạt</a:t>
          </a:r>
          <a:r>
            <a:rPr lang="vi-VN" sz="1900" dirty="0"/>
            <a:t> </a:t>
          </a:r>
          <a:r>
            <a:rPr lang="vi-VN" sz="1900" dirty="0" err="1"/>
            <a:t>được</a:t>
          </a:r>
          <a:r>
            <a:rPr lang="vi-VN" sz="1900" dirty="0"/>
            <a:t> </a:t>
          </a:r>
          <a:r>
            <a:rPr lang="vi-VN" sz="1900" dirty="0" err="1"/>
            <a:t>độ</a:t>
          </a:r>
          <a:r>
            <a:rPr lang="vi-VN" sz="1900" dirty="0"/>
            <a:t> </a:t>
          </a:r>
          <a:r>
            <a:rPr lang="vi-VN" sz="1900" dirty="0" err="1"/>
            <a:t>bền</a:t>
          </a:r>
          <a:r>
            <a:rPr lang="vi-VN" sz="1900" dirty="0"/>
            <a:t> </a:t>
          </a:r>
          <a:r>
            <a:rPr lang="vi-VN" sz="1900" dirty="0" err="1"/>
            <a:t>của</a:t>
          </a:r>
          <a:r>
            <a:rPr lang="vi-VN" sz="1900" dirty="0"/>
            <a:t> </a:t>
          </a:r>
          <a:r>
            <a:rPr lang="vi-VN" sz="1900" dirty="0" err="1"/>
            <a:t>máy</a:t>
          </a:r>
          <a:r>
            <a:rPr lang="vi-VN" sz="1900" dirty="0"/>
            <a:t> </a:t>
          </a:r>
          <a:r>
            <a:rPr lang="vi-VN" sz="1900" dirty="0" err="1"/>
            <a:t>móc</a:t>
          </a:r>
          <a:r>
            <a:rPr lang="vi-VN" sz="1900" dirty="0"/>
            <a:t>.</a:t>
          </a:r>
          <a:endParaRPr lang="en-US" sz="1900" dirty="0"/>
        </a:p>
      </dgm:t>
    </dgm:pt>
    <dgm:pt modelId="{06EE776E-8AA5-4B7B-91CC-FC263F3013A1}" type="parTrans" cxnId="{EABFEC3E-E9C3-4350-8314-4DED5D61B78B}">
      <dgm:prSet/>
      <dgm:spPr/>
      <dgm:t>
        <a:bodyPr/>
        <a:lstStyle/>
        <a:p>
          <a:endParaRPr lang="en-US"/>
        </a:p>
      </dgm:t>
    </dgm:pt>
    <dgm:pt modelId="{3E14BC95-72BF-4F43-8CB5-0F80B8AF51BE}" type="sibTrans" cxnId="{EABFEC3E-E9C3-4350-8314-4DED5D61B78B}">
      <dgm:prSet/>
      <dgm:spPr/>
      <dgm:t>
        <a:bodyPr/>
        <a:lstStyle/>
        <a:p>
          <a:endParaRPr lang="en-US"/>
        </a:p>
      </dgm:t>
    </dgm:pt>
    <dgm:pt modelId="{4515B374-4AEB-41F1-A03A-776CCE73F522}">
      <dgm:prSet custT="1"/>
      <dgm:spPr/>
      <dgm:t>
        <a:bodyPr/>
        <a:lstStyle/>
        <a:p>
          <a:pPr algn="l"/>
          <a:r>
            <a:rPr lang="vi-VN" sz="1900" dirty="0"/>
            <a:t>Năm 1885, </a:t>
          </a:r>
          <a:r>
            <a:rPr lang="vi-VN" sz="1900" dirty="0" err="1"/>
            <a:t>Henry</a:t>
          </a:r>
          <a:r>
            <a:rPr lang="vi-VN" sz="1900" dirty="0"/>
            <a:t> </a:t>
          </a:r>
          <a:r>
            <a:rPr lang="vi-VN" sz="1900" dirty="0" err="1"/>
            <a:t>Bessemer</a:t>
          </a:r>
          <a:r>
            <a:rPr lang="vi-VN" sz="1900" dirty="0"/>
            <a:t> </a:t>
          </a:r>
          <a:r>
            <a:rPr lang="vi-VN" sz="1900" dirty="0" err="1"/>
            <a:t>đã</a:t>
          </a:r>
          <a:r>
            <a:rPr lang="vi-VN" sz="1900" dirty="0"/>
            <a:t> </a:t>
          </a:r>
          <a:r>
            <a:rPr lang="vi-VN" sz="1900" dirty="0" err="1"/>
            <a:t>phát</a:t>
          </a:r>
          <a:r>
            <a:rPr lang="vi-VN" sz="1900" dirty="0"/>
            <a:t> minh ra </a:t>
          </a:r>
          <a:r>
            <a:rPr lang="vi-VN" sz="1900" dirty="0" err="1"/>
            <a:t>lò</a:t>
          </a:r>
          <a:r>
            <a:rPr lang="vi-VN" sz="1900" dirty="0"/>
            <a:t> cao </a:t>
          </a:r>
          <a:r>
            <a:rPr lang="vi-VN" sz="1900" dirty="0" err="1"/>
            <a:t>có</a:t>
          </a:r>
          <a:r>
            <a:rPr lang="vi-VN" sz="1900" dirty="0"/>
            <a:t> </a:t>
          </a:r>
          <a:r>
            <a:rPr lang="vi-VN" sz="1900" dirty="0" err="1"/>
            <a:t>khả</a:t>
          </a:r>
          <a:r>
            <a:rPr lang="vi-VN" sz="1900" dirty="0"/>
            <a:t> năng </a:t>
          </a:r>
          <a:r>
            <a:rPr lang="vi-VN" sz="1900" dirty="0" err="1"/>
            <a:t>luyện</a:t>
          </a:r>
          <a:r>
            <a:rPr lang="vi-VN" sz="1900" dirty="0"/>
            <a:t> gang </a:t>
          </a:r>
          <a:r>
            <a:rPr lang="vi-VN" sz="1900" dirty="0" err="1"/>
            <a:t>lỏng</a:t>
          </a:r>
          <a:r>
            <a:rPr lang="vi-VN" sz="1900" dirty="0"/>
            <a:t> </a:t>
          </a:r>
          <a:r>
            <a:rPr lang="vi-VN" sz="1900" dirty="0" err="1"/>
            <a:t>thành</a:t>
          </a:r>
          <a:r>
            <a:rPr lang="vi-VN" sz="1900" dirty="0"/>
            <a:t> </a:t>
          </a:r>
          <a:r>
            <a:rPr lang="vi-VN" sz="1900" dirty="0" err="1"/>
            <a:t>thép</a:t>
          </a:r>
          <a:r>
            <a:rPr lang="vi-VN" sz="1900" dirty="0"/>
            <a:t>, </a:t>
          </a:r>
          <a:r>
            <a:rPr lang="vi-VN" sz="1900" dirty="0" err="1"/>
            <a:t>khắc</a:t>
          </a:r>
          <a:r>
            <a:rPr lang="vi-VN" sz="1900" dirty="0"/>
            <a:t> </a:t>
          </a:r>
          <a:r>
            <a:rPr lang="vi-VN" sz="1900" dirty="0" err="1"/>
            <a:t>phục</a:t>
          </a:r>
          <a:r>
            <a:rPr lang="vi-VN" sz="1900" dirty="0"/>
            <a:t> </a:t>
          </a:r>
          <a:r>
            <a:rPr lang="vi-VN" sz="1900" dirty="0" err="1"/>
            <a:t>được</a:t>
          </a:r>
          <a:r>
            <a:rPr lang="vi-VN" sz="1900" dirty="0"/>
            <a:t> </a:t>
          </a:r>
          <a:r>
            <a:rPr lang="vi-VN" sz="1900" dirty="0" err="1"/>
            <a:t>những</a:t>
          </a:r>
          <a:r>
            <a:rPr lang="vi-VN" sz="1900" dirty="0"/>
            <a:t> </a:t>
          </a:r>
          <a:r>
            <a:rPr lang="vi-VN" sz="1900" dirty="0" err="1"/>
            <a:t>nhược</a:t>
          </a:r>
          <a:r>
            <a:rPr lang="vi-VN" sz="1900" dirty="0"/>
            <a:t> </a:t>
          </a:r>
          <a:r>
            <a:rPr lang="vi-VN" sz="1900" dirty="0" err="1"/>
            <a:t>điểm</a:t>
          </a:r>
          <a:r>
            <a:rPr lang="vi-VN" sz="1900" dirty="0"/>
            <a:t> </a:t>
          </a:r>
          <a:r>
            <a:rPr lang="vi-VN" sz="1900" dirty="0" err="1"/>
            <a:t>của</a:t>
          </a:r>
          <a:r>
            <a:rPr lang="vi-VN" sz="1900" dirty="0"/>
            <a:t> </a:t>
          </a:r>
          <a:r>
            <a:rPr lang="vi-VN" sz="1900" dirty="0" err="1"/>
            <a:t>chiếc</a:t>
          </a:r>
          <a:r>
            <a:rPr lang="vi-VN" sz="1900" dirty="0"/>
            <a:t> </a:t>
          </a:r>
          <a:r>
            <a:rPr lang="vi-VN" sz="1900" dirty="0" err="1"/>
            <a:t>máy</a:t>
          </a:r>
          <a:r>
            <a:rPr lang="vi-VN" sz="1900" dirty="0"/>
            <a:t> </a:t>
          </a:r>
          <a:r>
            <a:rPr lang="vi-VN" sz="1900" dirty="0" err="1"/>
            <a:t>trước</a:t>
          </a:r>
          <a:r>
            <a:rPr lang="vi-VN" sz="1900" dirty="0"/>
            <a:t> </a:t>
          </a:r>
          <a:r>
            <a:rPr lang="vi-VN" sz="1900" dirty="0" err="1"/>
            <a:t>đó</a:t>
          </a:r>
          <a:r>
            <a:rPr lang="vi-VN" sz="1900" dirty="0"/>
            <a:t>.</a:t>
          </a:r>
          <a:endParaRPr lang="en-US" sz="1900" dirty="0"/>
        </a:p>
      </dgm:t>
    </dgm:pt>
    <dgm:pt modelId="{81410739-7737-40F9-A8E0-5E9640CAA5C0}" type="parTrans" cxnId="{AD71435D-5946-4128-A1AA-8C6CC4D6F600}">
      <dgm:prSet/>
      <dgm:spPr/>
      <dgm:t>
        <a:bodyPr/>
        <a:lstStyle/>
        <a:p>
          <a:endParaRPr lang="en-US"/>
        </a:p>
      </dgm:t>
    </dgm:pt>
    <dgm:pt modelId="{EE8947CA-257C-44BD-9C3C-9CC633DC5EF0}" type="sibTrans" cxnId="{AD71435D-5946-4128-A1AA-8C6CC4D6F600}">
      <dgm:prSet/>
      <dgm:spPr/>
      <dgm:t>
        <a:bodyPr/>
        <a:lstStyle/>
        <a:p>
          <a:endParaRPr lang="en-US"/>
        </a:p>
      </dgm:t>
    </dgm:pt>
    <dgm:pt modelId="{0DF26575-0D57-4C41-84D0-400EEC607C74}">
      <dgm:prSet custT="1"/>
      <dgm:spPr/>
      <dgm:t>
        <a:bodyPr/>
        <a:lstStyle/>
        <a:p>
          <a:pPr algn="l"/>
          <a:r>
            <a:rPr lang="vi-VN" sz="2000" dirty="0"/>
            <a:t>Năm 1804, </a:t>
          </a:r>
          <a:r>
            <a:rPr lang="vi-VN" sz="2000" dirty="0" err="1"/>
            <a:t>máy</a:t>
          </a:r>
          <a:r>
            <a:rPr lang="vi-VN" sz="2000" dirty="0"/>
            <a:t> xe </a:t>
          </a:r>
          <a:r>
            <a:rPr lang="vi-VN" sz="2000" dirty="0" err="1"/>
            <a:t>lửa</a:t>
          </a:r>
          <a:r>
            <a:rPr lang="vi-VN" sz="2000" dirty="0"/>
            <a:t> </a:t>
          </a:r>
          <a:r>
            <a:rPr lang="vi-VN" sz="2000" dirty="0" err="1"/>
            <a:t>đầu</a:t>
          </a:r>
          <a:r>
            <a:rPr lang="vi-VN" sz="2000" dirty="0"/>
            <a:t> tiên </a:t>
          </a:r>
          <a:r>
            <a:rPr lang="vi-VN" sz="2000" dirty="0" err="1"/>
            <a:t>chạy</a:t>
          </a:r>
          <a:r>
            <a:rPr lang="vi-VN" sz="2000" dirty="0"/>
            <a:t> </a:t>
          </a:r>
          <a:r>
            <a:rPr lang="vi-VN" sz="2000" dirty="0" err="1"/>
            <a:t>bằng</a:t>
          </a:r>
          <a:r>
            <a:rPr lang="vi-VN" sz="2000" dirty="0"/>
            <a:t> hơi </a:t>
          </a:r>
          <a:r>
            <a:rPr lang="vi-VN" sz="2000" dirty="0" err="1"/>
            <a:t>nước</a:t>
          </a:r>
          <a:r>
            <a:rPr lang="vi-VN" sz="2000" dirty="0"/>
            <a:t> ra </a:t>
          </a:r>
          <a:r>
            <a:rPr lang="vi-VN" sz="2000" dirty="0" err="1"/>
            <a:t>đời</a:t>
          </a:r>
          <a:r>
            <a:rPr lang="vi-VN" sz="2000" dirty="0"/>
            <a:t>. </a:t>
          </a:r>
          <a:r>
            <a:rPr lang="vi-VN" sz="2000" dirty="0" err="1"/>
            <a:t>Đến</a:t>
          </a:r>
          <a:r>
            <a:rPr lang="vi-VN" sz="2000" dirty="0"/>
            <a:t> năm 1829 </a:t>
          </a:r>
          <a:r>
            <a:rPr lang="vi-VN" sz="2000" dirty="0" err="1"/>
            <a:t>vận</a:t>
          </a:r>
          <a:r>
            <a:rPr lang="vi-VN" sz="2000" dirty="0"/>
            <a:t> </a:t>
          </a:r>
          <a:r>
            <a:rPr lang="vi-VN" sz="2000" dirty="0" err="1"/>
            <a:t>tốc</a:t>
          </a:r>
          <a:r>
            <a:rPr lang="vi-VN" sz="2000" dirty="0"/>
            <a:t> xe </a:t>
          </a:r>
          <a:r>
            <a:rPr lang="vi-VN" sz="2000" dirty="0" err="1"/>
            <a:t>dã</a:t>
          </a:r>
          <a:r>
            <a:rPr lang="vi-VN" sz="2000" dirty="0"/>
            <a:t> </a:t>
          </a:r>
          <a:r>
            <a:rPr lang="vi-VN" sz="2000" dirty="0" err="1"/>
            <a:t>đạt</a:t>
          </a:r>
          <a:r>
            <a:rPr lang="vi-VN" sz="2000" dirty="0"/>
            <a:t> </a:t>
          </a:r>
          <a:r>
            <a:rPr lang="vi-VN" sz="2000" dirty="0" err="1"/>
            <a:t>đến</a:t>
          </a:r>
          <a:r>
            <a:rPr lang="vi-VN" sz="2000" dirty="0"/>
            <a:t> 14 </a:t>
          </a:r>
          <a:r>
            <a:rPr lang="vi-VN" sz="2000" dirty="0" err="1"/>
            <a:t>dặm</a:t>
          </a:r>
          <a:r>
            <a:rPr lang="vi-VN" sz="2000" dirty="0"/>
            <a:t>/</a:t>
          </a:r>
          <a:r>
            <a:rPr lang="vi-VN" sz="2000" dirty="0" err="1"/>
            <a:t>giờ</a:t>
          </a:r>
          <a:r>
            <a:rPr lang="vi-VN" sz="2000" dirty="0"/>
            <a:t>.</a:t>
          </a:r>
          <a:endParaRPr lang="en-US" sz="2000" dirty="0"/>
        </a:p>
      </dgm:t>
    </dgm:pt>
    <dgm:pt modelId="{DA528C7E-6C2B-4D9B-A7DC-43B082E2CFA5}" type="parTrans" cxnId="{5B4F3292-5C22-454B-A157-01C197B1B9B0}">
      <dgm:prSet/>
      <dgm:spPr/>
      <dgm:t>
        <a:bodyPr/>
        <a:lstStyle/>
        <a:p>
          <a:endParaRPr lang="en-US"/>
        </a:p>
      </dgm:t>
    </dgm:pt>
    <dgm:pt modelId="{C83393A1-6BF9-44D9-997E-64B5227762EA}" type="sibTrans" cxnId="{5B4F3292-5C22-454B-A157-01C197B1B9B0}">
      <dgm:prSet/>
      <dgm:spPr/>
      <dgm:t>
        <a:bodyPr/>
        <a:lstStyle/>
        <a:p>
          <a:endParaRPr lang="en-US"/>
        </a:p>
      </dgm:t>
    </dgm:pt>
    <dgm:pt modelId="{9C917C1D-2817-4B46-91E6-5E18E598D46D}">
      <dgm:prSet custT="1"/>
      <dgm:spPr/>
      <dgm:t>
        <a:bodyPr/>
        <a:lstStyle/>
        <a:p>
          <a:pPr algn="l"/>
          <a:r>
            <a:rPr lang="vi-VN" sz="2000" dirty="0"/>
            <a:t>Năm 1807, </a:t>
          </a:r>
          <a:r>
            <a:rPr lang="vi-VN" sz="2000" dirty="0" err="1"/>
            <a:t>Robert</a:t>
          </a:r>
          <a:r>
            <a:rPr lang="vi-VN" sz="2000" dirty="0"/>
            <a:t> </a:t>
          </a:r>
          <a:r>
            <a:rPr lang="vi-VN" sz="2000" dirty="0" err="1"/>
            <a:t>Fulton</a:t>
          </a:r>
          <a:r>
            <a:rPr lang="vi-VN" sz="2000" dirty="0"/>
            <a:t> </a:t>
          </a:r>
          <a:r>
            <a:rPr lang="vi-VN" sz="2000" dirty="0" err="1"/>
            <a:t>đã</a:t>
          </a:r>
          <a:r>
            <a:rPr lang="vi-VN" sz="2000" dirty="0"/>
            <a:t> </a:t>
          </a:r>
          <a:r>
            <a:rPr lang="vi-VN" sz="2000" dirty="0" err="1"/>
            <a:t>chế</a:t>
          </a:r>
          <a:r>
            <a:rPr lang="vi-VN" sz="2000" dirty="0"/>
            <a:t> ra </a:t>
          </a:r>
          <a:r>
            <a:rPr lang="vi-VN" sz="2000" dirty="0" err="1"/>
            <a:t>tàu</a:t>
          </a:r>
          <a:r>
            <a:rPr lang="vi-VN" sz="2000" dirty="0"/>
            <a:t> </a:t>
          </a:r>
          <a:r>
            <a:rPr lang="vi-VN" sz="2000" dirty="0" err="1"/>
            <a:t>thủy</a:t>
          </a:r>
          <a:r>
            <a:rPr lang="vi-VN" sz="2000" dirty="0"/>
            <a:t> </a:t>
          </a:r>
          <a:r>
            <a:rPr lang="vi-VN" sz="2000" dirty="0" err="1"/>
            <a:t>chạy</a:t>
          </a:r>
          <a:r>
            <a:rPr lang="vi-VN" sz="2000" dirty="0"/>
            <a:t> </a:t>
          </a:r>
          <a:r>
            <a:rPr lang="vi-VN" sz="2000" dirty="0" err="1"/>
            <a:t>bằng</a:t>
          </a:r>
          <a:r>
            <a:rPr lang="vi-VN" sz="2000" dirty="0"/>
            <a:t> hơi </a:t>
          </a:r>
          <a:r>
            <a:rPr lang="vi-VN" sz="2000" dirty="0" err="1"/>
            <a:t>nước</a:t>
          </a:r>
          <a:r>
            <a:rPr lang="vi-VN" sz="2000" dirty="0"/>
            <a:t> thay </a:t>
          </a:r>
          <a:r>
            <a:rPr lang="vi-VN" sz="2000" dirty="0" err="1"/>
            <a:t>thế</a:t>
          </a:r>
          <a:r>
            <a:rPr lang="vi-VN" sz="2000" dirty="0"/>
            <a:t> cho </a:t>
          </a:r>
          <a:r>
            <a:rPr lang="vi-VN" sz="2000" dirty="0" err="1"/>
            <a:t>những</a:t>
          </a:r>
          <a:r>
            <a:rPr lang="vi-VN" sz="2000" dirty="0"/>
            <a:t> </a:t>
          </a:r>
          <a:r>
            <a:rPr lang="vi-VN" sz="2000" dirty="0" err="1"/>
            <a:t>mái</a:t>
          </a:r>
          <a:r>
            <a:rPr lang="vi-VN" sz="2000" dirty="0"/>
            <a:t> </a:t>
          </a:r>
          <a:r>
            <a:rPr lang="vi-VN" sz="2000" dirty="0" err="1"/>
            <a:t>chèo</a:t>
          </a:r>
          <a:r>
            <a:rPr lang="vi-VN" sz="2000" dirty="0"/>
            <a:t> hay </a:t>
          </a:r>
          <a:r>
            <a:rPr lang="vi-VN" sz="2000" dirty="0" err="1"/>
            <a:t>những</a:t>
          </a:r>
          <a:r>
            <a:rPr lang="vi-VN" sz="2000" dirty="0"/>
            <a:t> </a:t>
          </a:r>
          <a:r>
            <a:rPr lang="vi-VN" sz="2000" dirty="0" err="1"/>
            <a:t>cánh</a:t>
          </a:r>
          <a:r>
            <a:rPr lang="vi-VN" sz="2000" dirty="0"/>
            <a:t> </a:t>
          </a:r>
          <a:r>
            <a:rPr lang="vi-VN" sz="2000" dirty="0" err="1"/>
            <a:t>buồm</a:t>
          </a:r>
          <a:r>
            <a:rPr lang="vi-VN" sz="2000" dirty="0"/>
            <a:t>.</a:t>
          </a:r>
          <a:endParaRPr lang="en-US" sz="2000" dirty="0"/>
        </a:p>
      </dgm:t>
    </dgm:pt>
    <dgm:pt modelId="{2EF32ECD-D9C5-4BFA-BDA6-BCE631D15AAC}" type="parTrans" cxnId="{A1CC2E1A-E9A3-4009-90BB-6691C0824A43}">
      <dgm:prSet/>
      <dgm:spPr/>
      <dgm:t>
        <a:bodyPr/>
        <a:lstStyle/>
        <a:p>
          <a:endParaRPr lang="en-US"/>
        </a:p>
      </dgm:t>
    </dgm:pt>
    <dgm:pt modelId="{C95E06EC-A5D1-4D44-A0FB-1D0166ED8873}" type="sibTrans" cxnId="{A1CC2E1A-E9A3-4009-90BB-6691C0824A43}">
      <dgm:prSet/>
      <dgm:spPr/>
      <dgm:t>
        <a:bodyPr/>
        <a:lstStyle/>
        <a:p>
          <a:endParaRPr lang="en-US"/>
        </a:p>
      </dgm:t>
    </dgm:pt>
    <dgm:pt modelId="{C6CD9435-0B94-42FC-B403-2E76933F9B13}" type="pres">
      <dgm:prSet presAssocID="{B58671A3-9029-4C30-91EB-EFA485CCAD5E}" presName="Name0" presStyleCnt="0">
        <dgm:presLayoutVars>
          <dgm:dir/>
          <dgm:resizeHandles val="exact"/>
        </dgm:presLayoutVars>
      </dgm:prSet>
      <dgm:spPr/>
    </dgm:pt>
    <dgm:pt modelId="{9A3B2825-D2F0-4AF7-B3B2-AB40F9BDD76D}" type="pres">
      <dgm:prSet presAssocID="{8271DFDE-FE96-4509-BF67-C3B27C055D1C}" presName="node" presStyleLbl="node1" presStyleIdx="0" presStyleCnt="6">
        <dgm:presLayoutVars>
          <dgm:bulletEnabled val="1"/>
        </dgm:presLayoutVars>
      </dgm:prSet>
      <dgm:spPr/>
    </dgm:pt>
    <dgm:pt modelId="{707CA3E7-D437-4281-BAD6-7693B5C41608}" type="pres">
      <dgm:prSet presAssocID="{4DAD1ACF-CB83-4220-80F1-FD5B105B0449}" presName="sibTrans" presStyleLbl="sibTrans1D1" presStyleIdx="0" presStyleCnt="5"/>
      <dgm:spPr/>
    </dgm:pt>
    <dgm:pt modelId="{AE53E38D-C9B7-4C5D-9354-D2C2CAD2A017}" type="pres">
      <dgm:prSet presAssocID="{4DAD1ACF-CB83-4220-80F1-FD5B105B0449}" presName="connectorText" presStyleLbl="sibTrans1D1" presStyleIdx="0" presStyleCnt="5"/>
      <dgm:spPr/>
    </dgm:pt>
    <dgm:pt modelId="{9E904AA1-C83B-4165-B8B9-6A6C49A8A6AD}" type="pres">
      <dgm:prSet presAssocID="{25387A2D-9C74-4683-BFB2-A2A8E71FF8B2}" presName="node" presStyleLbl="node1" presStyleIdx="1" presStyleCnt="6">
        <dgm:presLayoutVars>
          <dgm:bulletEnabled val="1"/>
        </dgm:presLayoutVars>
      </dgm:prSet>
      <dgm:spPr/>
    </dgm:pt>
    <dgm:pt modelId="{B8925F72-89C6-4645-85B5-A2519A3A4828}" type="pres">
      <dgm:prSet presAssocID="{0145A6C3-C419-4BE9-B257-734DBEC33383}" presName="sibTrans" presStyleLbl="sibTrans1D1" presStyleIdx="1" presStyleCnt="5"/>
      <dgm:spPr/>
    </dgm:pt>
    <dgm:pt modelId="{1DBE377E-1477-4DF3-B6CF-5FB7BE76636F}" type="pres">
      <dgm:prSet presAssocID="{0145A6C3-C419-4BE9-B257-734DBEC33383}" presName="connectorText" presStyleLbl="sibTrans1D1" presStyleIdx="1" presStyleCnt="5"/>
      <dgm:spPr/>
    </dgm:pt>
    <dgm:pt modelId="{4CDD9045-063E-4F0C-ADEA-F17107F0C1A5}" type="pres">
      <dgm:prSet presAssocID="{4ED1E5B3-3AB4-4531-8829-A7B37508111A}" presName="node" presStyleLbl="node1" presStyleIdx="2" presStyleCnt="6" custScaleY="116887">
        <dgm:presLayoutVars>
          <dgm:bulletEnabled val="1"/>
        </dgm:presLayoutVars>
      </dgm:prSet>
      <dgm:spPr/>
    </dgm:pt>
    <dgm:pt modelId="{854AA6FB-D678-42BD-9DFE-E5B2E6D49EEE}" type="pres">
      <dgm:prSet presAssocID="{3E14BC95-72BF-4F43-8CB5-0F80B8AF51BE}" presName="sibTrans" presStyleLbl="sibTrans1D1" presStyleIdx="2" presStyleCnt="5"/>
      <dgm:spPr/>
    </dgm:pt>
    <dgm:pt modelId="{092ABC41-064F-4E5E-B9BB-0CAAA935E83A}" type="pres">
      <dgm:prSet presAssocID="{3E14BC95-72BF-4F43-8CB5-0F80B8AF51BE}" presName="connectorText" presStyleLbl="sibTrans1D1" presStyleIdx="2" presStyleCnt="5"/>
      <dgm:spPr/>
    </dgm:pt>
    <dgm:pt modelId="{67E0B854-EC86-49F4-918D-3B9425D98B79}" type="pres">
      <dgm:prSet presAssocID="{4515B374-4AEB-41F1-A03A-776CCE73F522}" presName="node" presStyleLbl="node1" presStyleIdx="3" presStyleCnt="6" custScaleY="110795">
        <dgm:presLayoutVars>
          <dgm:bulletEnabled val="1"/>
        </dgm:presLayoutVars>
      </dgm:prSet>
      <dgm:spPr/>
    </dgm:pt>
    <dgm:pt modelId="{B6AAF86A-484A-4C03-8AD2-00DC4D9E29B9}" type="pres">
      <dgm:prSet presAssocID="{EE8947CA-257C-44BD-9C3C-9CC633DC5EF0}" presName="sibTrans" presStyleLbl="sibTrans1D1" presStyleIdx="3" presStyleCnt="5"/>
      <dgm:spPr/>
    </dgm:pt>
    <dgm:pt modelId="{646B622D-2A5D-465E-9CBD-D6352343BB97}" type="pres">
      <dgm:prSet presAssocID="{EE8947CA-257C-44BD-9C3C-9CC633DC5EF0}" presName="connectorText" presStyleLbl="sibTrans1D1" presStyleIdx="3" presStyleCnt="5"/>
      <dgm:spPr/>
    </dgm:pt>
    <dgm:pt modelId="{A11CE0C1-DA9C-4E62-A791-B160793FEA0A}" type="pres">
      <dgm:prSet presAssocID="{0DF26575-0D57-4C41-84D0-400EEC607C74}" presName="node" presStyleLbl="node1" presStyleIdx="4" presStyleCnt="6">
        <dgm:presLayoutVars>
          <dgm:bulletEnabled val="1"/>
        </dgm:presLayoutVars>
      </dgm:prSet>
      <dgm:spPr/>
    </dgm:pt>
    <dgm:pt modelId="{E6CD231C-7910-412E-9F59-3E16444A47C6}" type="pres">
      <dgm:prSet presAssocID="{C83393A1-6BF9-44D9-997E-64B5227762EA}" presName="sibTrans" presStyleLbl="sibTrans1D1" presStyleIdx="4" presStyleCnt="5"/>
      <dgm:spPr/>
    </dgm:pt>
    <dgm:pt modelId="{9E9B71F4-0310-4431-B144-EC68433ED460}" type="pres">
      <dgm:prSet presAssocID="{C83393A1-6BF9-44D9-997E-64B5227762EA}" presName="connectorText" presStyleLbl="sibTrans1D1" presStyleIdx="4" presStyleCnt="5"/>
      <dgm:spPr/>
    </dgm:pt>
    <dgm:pt modelId="{3E15851A-A9CA-48B1-9202-BC99901C8E29}" type="pres">
      <dgm:prSet presAssocID="{9C917C1D-2817-4B46-91E6-5E18E598D46D}" presName="node" presStyleLbl="node1" presStyleIdx="5" presStyleCnt="6">
        <dgm:presLayoutVars>
          <dgm:bulletEnabled val="1"/>
        </dgm:presLayoutVars>
      </dgm:prSet>
      <dgm:spPr/>
    </dgm:pt>
  </dgm:ptLst>
  <dgm:cxnLst>
    <dgm:cxn modelId="{A8FD6D05-2F65-4F0B-85FB-CB3EC43F04F5}" type="presOf" srcId="{0145A6C3-C419-4BE9-B257-734DBEC33383}" destId="{1DBE377E-1477-4DF3-B6CF-5FB7BE76636F}" srcOrd="1" destOrd="0" presId="urn:microsoft.com/office/officeart/2016/7/layout/RepeatingBendingProcessNew"/>
    <dgm:cxn modelId="{7F6A730B-5960-4D8E-9AC2-4EBD60A70522}" type="presOf" srcId="{4515B374-4AEB-41F1-A03A-776CCE73F522}" destId="{67E0B854-EC86-49F4-918D-3B9425D98B79}" srcOrd="0" destOrd="0" presId="urn:microsoft.com/office/officeart/2016/7/layout/RepeatingBendingProcessNew"/>
    <dgm:cxn modelId="{A1CC2E1A-E9A3-4009-90BB-6691C0824A43}" srcId="{B58671A3-9029-4C30-91EB-EFA485CCAD5E}" destId="{9C917C1D-2817-4B46-91E6-5E18E598D46D}" srcOrd="5" destOrd="0" parTransId="{2EF32ECD-D9C5-4BFA-BDA6-BCE631D15AAC}" sibTransId="{C95E06EC-A5D1-4D44-A0FB-1D0166ED8873}"/>
    <dgm:cxn modelId="{EABFEC3E-E9C3-4350-8314-4DED5D61B78B}" srcId="{B58671A3-9029-4C30-91EB-EFA485CCAD5E}" destId="{4ED1E5B3-3AB4-4531-8829-A7B37508111A}" srcOrd="2" destOrd="0" parTransId="{06EE776E-8AA5-4B7B-91CC-FC263F3013A1}" sibTransId="{3E14BC95-72BF-4F43-8CB5-0F80B8AF51BE}"/>
    <dgm:cxn modelId="{304AFD3F-2070-432E-B1B0-A19F92F4108F}" type="presOf" srcId="{C83393A1-6BF9-44D9-997E-64B5227762EA}" destId="{9E9B71F4-0310-4431-B144-EC68433ED460}" srcOrd="1" destOrd="0" presId="urn:microsoft.com/office/officeart/2016/7/layout/RepeatingBendingProcessNew"/>
    <dgm:cxn modelId="{AD71435D-5946-4128-A1AA-8C6CC4D6F600}" srcId="{B58671A3-9029-4C30-91EB-EFA485CCAD5E}" destId="{4515B374-4AEB-41F1-A03A-776CCE73F522}" srcOrd="3" destOrd="0" parTransId="{81410739-7737-40F9-A8E0-5E9640CAA5C0}" sibTransId="{EE8947CA-257C-44BD-9C3C-9CC633DC5EF0}"/>
    <dgm:cxn modelId="{DFDD0E64-0904-4A98-AD21-D72778B17579}" type="presOf" srcId="{EE8947CA-257C-44BD-9C3C-9CC633DC5EF0}" destId="{646B622D-2A5D-465E-9CBD-D6352343BB97}" srcOrd="1" destOrd="0" presId="urn:microsoft.com/office/officeart/2016/7/layout/RepeatingBendingProcessNew"/>
    <dgm:cxn modelId="{05D4DA64-6D8A-49ED-94D1-6F0276DD328E}" type="presOf" srcId="{4ED1E5B3-3AB4-4531-8829-A7B37508111A}" destId="{4CDD9045-063E-4F0C-ADEA-F17107F0C1A5}" srcOrd="0" destOrd="0" presId="urn:microsoft.com/office/officeart/2016/7/layout/RepeatingBendingProcessNew"/>
    <dgm:cxn modelId="{894A1648-8517-42A6-AEED-9DC1505EEE6F}" type="presOf" srcId="{B58671A3-9029-4C30-91EB-EFA485CCAD5E}" destId="{C6CD9435-0B94-42FC-B403-2E76933F9B13}" srcOrd="0" destOrd="0" presId="urn:microsoft.com/office/officeart/2016/7/layout/RepeatingBendingProcessNew"/>
    <dgm:cxn modelId="{C830736D-C17F-4B2C-8466-094156B9A976}" srcId="{B58671A3-9029-4C30-91EB-EFA485CCAD5E}" destId="{8271DFDE-FE96-4509-BF67-C3B27C055D1C}" srcOrd="0" destOrd="0" parTransId="{B6F77DD3-6ECB-4BF3-8698-F570C7828F6A}" sibTransId="{4DAD1ACF-CB83-4220-80F1-FD5B105B0449}"/>
    <dgm:cxn modelId="{4F69A952-D515-4570-BA60-196BF6623DD7}" type="presOf" srcId="{8271DFDE-FE96-4509-BF67-C3B27C055D1C}" destId="{9A3B2825-D2F0-4AF7-B3B2-AB40F9BDD76D}" srcOrd="0" destOrd="0" presId="urn:microsoft.com/office/officeart/2016/7/layout/RepeatingBendingProcessNew"/>
    <dgm:cxn modelId="{5C154057-E71D-481D-8D79-F2A58F1D5878}" type="presOf" srcId="{3E14BC95-72BF-4F43-8CB5-0F80B8AF51BE}" destId="{092ABC41-064F-4E5E-B9BB-0CAAA935E83A}" srcOrd="1" destOrd="0" presId="urn:microsoft.com/office/officeart/2016/7/layout/RepeatingBendingProcessNew"/>
    <dgm:cxn modelId="{5B4F3292-5C22-454B-A157-01C197B1B9B0}" srcId="{B58671A3-9029-4C30-91EB-EFA485CCAD5E}" destId="{0DF26575-0D57-4C41-84D0-400EEC607C74}" srcOrd="4" destOrd="0" parTransId="{DA528C7E-6C2B-4D9B-A7DC-43B082E2CFA5}" sibTransId="{C83393A1-6BF9-44D9-997E-64B5227762EA}"/>
    <dgm:cxn modelId="{E23129A2-5F84-41E6-9F94-98D48E9A8691}" type="presOf" srcId="{EE8947CA-257C-44BD-9C3C-9CC633DC5EF0}" destId="{B6AAF86A-484A-4C03-8AD2-00DC4D9E29B9}" srcOrd="0" destOrd="0" presId="urn:microsoft.com/office/officeart/2016/7/layout/RepeatingBendingProcessNew"/>
    <dgm:cxn modelId="{1B2112A6-6D09-43BA-8539-D82E34BF501A}" type="presOf" srcId="{3E14BC95-72BF-4F43-8CB5-0F80B8AF51BE}" destId="{854AA6FB-D678-42BD-9DFE-E5B2E6D49EEE}" srcOrd="0" destOrd="0" presId="urn:microsoft.com/office/officeart/2016/7/layout/RepeatingBendingProcessNew"/>
    <dgm:cxn modelId="{15DFF0A6-8524-4270-AB38-9458F5AB47E1}" type="presOf" srcId="{9C917C1D-2817-4B46-91E6-5E18E598D46D}" destId="{3E15851A-A9CA-48B1-9202-BC99901C8E29}" srcOrd="0" destOrd="0" presId="urn:microsoft.com/office/officeart/2016/7/layout/RepeatingBendingProcessNew"/>
    <dgm:cxn modelId="{0F26B2B8-8E55-46AC-9751-D9030918A89E}" type="presOf" srcId="{0DF26575-0D57-4C41-84D0-400EEC607C74}" destId="{A11CE0C1-DA9C-4E62-A791-B160793FEA0A}" srcOrd="0" destOrd="0" presId="urn:microsoft.com/office/officeart/2016/7/layout/RepeatingBendingProcessNew"/>
    <dgm:cxn modelId="{31F5D6BA-05F6-4C2A-8F8C-FF9F891F3D6A}" type="presOf" srcId="{C83393A1-6BF9-44D9-997E-64B5227762EA}" destId="{E6CD231C-7910-412E-9F59-3E16444A47C6}" srcOrd="0" destOrd="0" presId="urn:microsoft.com/office/officeart/2016/7/layout/RepeatingBendingProcessNew"/>
    <dgm:cxn modelId="{DEA9C7CB-B71D-4516-BBF7-9D77A739F5E7}" type="presOf" srcId="{4DAD1ACF-CB83-4220-80F1-FD5B105B0449}" destId="{707CA3E7-D437-4281-BAD6-7693B5C41608}" srcOrd="0" destOrd="0" presId="urn:microsoft.com/office/officeart/2016/7/layout/RepeatingBendingProcessNew"/>
    <dgm:cxn modelId="{E653C5CF-016B-40F5-99B2-D1A291A82C13}" type="presOf" srcId="{4DAD1ACF-CB83-4220-80F1-FD5B105B0449}" destId="{AE53E38D-C9B7-4C5D-9354-D2C2CAD2A017}" srcOrd="1" destOrd="0" presId="urn:microsoft.com/office/officeart/2016/7/layout/RepeatingBendingProcessNew"/>
    <dgm:cxn modelId="{20F914DC-FCF3-4CFC-88E5-D5D96557CF60}" type="presOf" srcId="{25387A2D-9C74-4683-BFB2-A2A8E71FF8B2}" destId="{9E904AA1-C83B-4165-B8B9-6A6C49A8A6AD}" srcOrd="0" destOrd="0" presId="urn:microsoft.com/office/officeart/2016/7/layout/RepeatingBendingProcessNew"/>
    <dgm:cxn modelId="{07BFABE1-E3BF-44A5-9776-6718551ECD13}" type="presOf" srcId="{0145A6C3-C419-4BE9-B257-734DBEC33383}" destId="{B8925F72-89C6-4645-85B5-A2519A3A4828}" srcOrd="0" destOrd="0" presId="urn:microsoft.com/office/officeart/2016/7/layout/RepeatingBendingProcessNew"/>
    <dgm:cxn modelId="{C4CE53EC-19C1-40D4-ACCF-17FDB207FCE4}" srcId="{B58671A3-9029-4C30-91EB-EFA485CCAD5E}" destId="{25387A2D-9C74-4683-BFB2-A2A8E71FF8B2}" srcOrd="1" destOrd="0" parTransId="{8F006789-B772-4A9A-8E99-818AF422A108}" sibTransId="{0145A6C3-C419-4BE9-B257-734DBEC33383}"/>
    <dgm:cxn modelId="{7531C612-74CC-4941-8765-D683B0D1CABE}" type="presParOf" srcId="{C6CD9435-0B94-42FC-B403-2E76933F9B13}" destId="{9A3B2825-D2F0-4AF7-B3B2-AB40F9BDD76D}" srcOrd="0" destOrd="0" presId="urn:microsoft.com/office/officeart/2016/7/layout/RepeatingBendingProcessNew"/>
    <dgm:cxn modelId="{5DFD10E0-8BF5-4DE3-9D2E-EF317527765E}" type="presParOf" srcId="{C6CD9435-0B94-42FC-B403-2E76933F9B13}" destId="{707CA3E7-D437-4281-BAD6-7693B5C41608}" srcOrd="1" destOrd="0" presId="urn:microsoft.com/office/officeart/2016/7/layout/RepeatingBendingProcessNew"/>
    <dgm:cxn modelId="{329E48BA-0764-47EF-BE23-ADEBD5A92D13}" type="presParOf" srcId="{707CA3E7-D437-4281-BAD6-7693B5C41608}" destId="{AE53E38D-C9B7-4C5D-9354-D2C2CAD2A017}" srcOrd="0" destOrd="0" presId="urn:microsoft.com/office/officeart/2016/7/layout/RepeatingBendingProcessNew"/>
    <dgm:cxn modelId="{03A1A1A6-16AC-48DF-83DB-4B5BD5E611EF}" type="presParOf" srcId="{C6CD9435-0B94-42FC-B403-2E76933F9B13}" destId="{9E904AA1-C83B-4165-B8B9-6A6C49A8A6AD}" srcOrd="2" destOrd="0" presId="urn:microsoft.com/office/officeart/2016/7/layout/RepeatingBendingProcessNew"/>
    <dgm:cxn modelId="{7C787318-11E4-4C53-A2DC-44F0DBCC87EC}" type="presParOf" srcId="{C6CD9435-0B94-42FC-B403-2E76933F9B13}" destId="{B8925F72-89C6-4645-85B5-A2519A3A4828}" srcOrd="3" destOrd="0" presId="urn:microsoft.com/office/officeart/2016/7/layout/RepeatingBendingProcessNew"/>
    <dgm:cxn modelId="{93A88F59-2811-4361-B639-7FE61E869975}" type="presParOf" srcId="{B8925F72-89C6-4645-85B5-A2519A3A4828}" destId="{1DBE377E-1477-4DF3-B6CF-5FB7BE76636F}" srcOrd="0" destOrd="0" presId="urn:microsoft.com/office/officeart/2016/7/layout/RepeatingBendingProcessNew"/>
    <dgm:cxn modelId="{C782442C-C5A5-448D-97FF-7E4C7CA4E4CB}" type="presParOf" srcId="{C6CD9435-0B94-42FC-B403-2E76933F9B13}" destId="{4CDD9045-063E-4F0C-ADEA-F17107F0C1A5}" srcOrd="4" destOrd="0" presId="urn:microsoft.com/office/officeart/2016/7/layout/RepeatingBendingProcessNew"/>
    <dgm:cxn modelId="{7F21709F-8480-40AB-83FB-DD542B83D4B3}" type="presParOf" srcId="{C6CD9435-0B94-42FC-B403-2E76933F9B13}" destId="{854AA6FB-D678-42BD-9DFE-E5B2E6D49EEE}" srcOrd="5" destOrd="0" presId="urn:microsoft.com/office/officeart/2016/7/layout/RepeatingBendingProcessNew"/>
    <dgm:cxn modelId="{A883AF6A-7BD5-4354-8D3C-56AF87284D43}" type="presParOf" srcId="{854AA6FB-D678-42BD-9DFE-E5B2E6D49EEE}" destId="{092ABC41-064F-4E5E-B9BB-0CAAA935E83A}" srcOrd="0" destOrd="0" presId="urn:microsoft.com/office/officeart/2016/7/layout/RepeatingBendingProcessNew"/>
    <dgm:cxn modelId="{8C656FCB-BE3D-4AF1-A25C-D849315404B5}" type="presParOf" srcId="{C6CD9435-0B94-42FC-B403-2E76933F9B13}" destId="{67E0B854-EC86-49F4-918D-3B9425D98B79}" srcOrd="6" destOrd="0" presId="urn:microsoft.com/office/officeart/2016/7/layout/RepeatingBendingProcessNew"/>
    <dgm:cxn modelId="{4F4F0DB9-3740-4D16-8CD1-ECF100AA8BB2}" type="presParOf" srcId="{C6CD9435-0B94-42FC-B403-2E76933F9B13}" destId="{B6AAF86A-484A-4C03-8AD2-00DC4D9E29B9}" srcOrd="7" destOrd="0" presId="urn:microsoft.com/office/officeart/2016/7/layout/RepeatingBendingProcessNew"/>
    <dgm:cxn modelId="{691701F8-2245-40C7-A310-6CB93D58D91C}" type="presParOf" srcId="{B6AAF86A-484A-4C03-8AD2-00DC4D9E29B9}" destId="{646B622D-2A5D-465E-9CBD-D6352343BB97}" srcOrd="0" destOrd="0" presId="urn:microsoft.com/office/officeart/2016/7/layout/RepeatingBendingProcessNew"/>
    <dgm:cxn modelId="{3267704B-9E7F-4276-BFFE-E345A902A47A}" type="presParOf" srcId="{C6CD9435-0B94-42FC-B403-2E76933F9B13}" destId="{A11CE0C1-DA9C-4E62-A791-B160793FEA0A}" srcOrd="8" destOrd="0" presId="urn:microsoft.com/office/officeart/2016/7/layout/RepeatingBendingProcessNew"/>
    <dgm:cxn modelId="{E50359B3-F1CA-4634-8688-00937C2BB272}" type="presParOf" srcId="{C6CD9435-0B94-42FC-B403-2E76933F9B13}" destId="{E6CD231C-7910-412E-9F59-3E16444A47C6}" srcOrd="9" destOrd="0" presId="urn:microsoft.com/office/officeart/2016/7/layout/RepeatingBendingProcessNew"/>
    <dgm:cxn modelId="{CBC95309-FDB1-4491-8E6F-486AF8DCE8B2}" type="presParOf" srcId="{E6CD231C-7910-412E-9F59-3E16444A47C6}" destId="{9E9B71F4-0310-4431-B144-EC68433ED460}" srcOrd="0" destOrd="0" presId="urn:microsoft.com/office/officeart/2016/7/layout/RepeatingBendingProcessNew"/>
    <dgm:cxn modelId="{1BDD4D71-636B-4C6D-ACE6-2BEADD4FC0E2}" type="presParOf" srcId="{C6CD9435-0B94-42FC-B403-2E76933F9B13}" destId="{3E15851A-A9CA-48B1-9202-BC99901C8E29}"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B4F6CA-E04B-465C-82E1-9D2AEE3C7690}"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08951D30-16EE-446D-9425-298C8D9D9B9E}">
      <dgm:prSet custT="1"/>
      <dgm:spPr/>
      <dgm:t>
        <a:bodyPr/>
        <a:lstStyle/>
        <a:p>
          <a:r>
            <a:rPr lang="en-US" sz="2400" dirty="0">
              <a:latin typeface="Arial" panose="020B0604020202020204" pitchFamily="34" charset="0"/>
              <a:cs typeface="Arial" panose="020B0604020202020204" pitchFamily="34" charset="0"/>
            </a:rPr>
            <a:t>N</a:t>
          </a:r>
          <a:r>
            <a:rPr lang="vi-VN" sz="2400" dirty="0">
              <a:latin typeface="Arial" panose="020B0604020202020204" pitchFamily="34" charset="0"/>
              <a:cs typeface="Arial" panose="020B0604020202020204" pitchFamily="34" charset="0"/>
            </a:rPr>
            <a:t>ăm 1880</a:t>
          </a:r>
          <a:r>
            <a:rPr lang="en-US" sz="2400" dirty="0">
              <a:latin typeface="Arial" panose="020B0604020202020204" pitchFamily="34" charset="0"/>
              <a:cs typeface="Arial" panose="020B0604020202020204" pitchFamily="34" charset="0"/>
            </a:rPr>
            <a:t>, c</a:t>
          </a:r>
          <a:r>
            <a:rPr lang="vi-VN" sz="2400" dirty="0" err="1">
              <a:latin typeface="Arial" panose="020B0604020202020204" pitchFamily="34" charset="0"/>
              <a:cs typeface="Arial" panose="020B0604020202020204" pitchFamily="34" charset="0"/>
            </a:rPr>
            <a:t>ác</a:t>
          </a:r>
          <a:r>
            <a:rPr lang="vi-VN" sz="2400" dirty="0">
              <a:latin typeface="Arial" panose="020B0604020202020204" pitchFamily="34" charset="0"/>
              <a:cs typeface="Arial" panose="020B0604020202020204" pitchFamily="34" charset="0"/>
            </a:rPr>
            <a:t> phương </a:t>
          </a:r>
          <a:r>
            <a:rPr lang="vi-VN" sz="2400" dirty="0" err="1">
              <a:latin typeface="Arial" panose="020B0604020202020204" pitchFamily="34" charset="0"/>
              <a:cs typeface="Arial" panose="020B0604020202020204" pitchFamily="34" charset="0"/>
            </a:rPr>
            <a:t>tiện</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truyền</a:t>
          </a:r>
          <a:r>
            <a:rPr lang="vi-VN" sz="2400" dirty="0">
              <a:latin typeface="Arial" panose="020B0604020202020204" pitchFamily="34" charset="0"/>
              <a:cs typeface="Arial" panose="020B0604020202020204" pitchFamily="34" charset="0"/>
            </a:rPr>
            <a:t> thông như </a:t>
          </a:r>
          <a:r>
            <a:rPr lang="vi-VN" sz="2400" dirty="0" err="1">
              <a:latin typeface="Arial" panose="020B0604020202020204" pitchFamily="34" charset="0"/>
              <a:cs typeface="Arial" panose="020B0604020202020204" pitchFamily="34" charset="0"/>
            </a:rPr>
            <a:t>điện</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tín</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và</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điện</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thoại</a:t>
          </a:r>
          <a:r>
            <a:rPr lang="vi-VN" sz="2400" dirty="0">
              <a:latin typeface="Arial" panose="020B0604020202020204" pitchFamily="34" charset="0"/>
              <a:cs typeface="Arial" panose="020B0604020202020204" pitchFamily="34" charset="0"/>
            </a:rPr>
            <a:t> ra </a:t>
          </a:r>
          <a:r>
            <a:rPr lang="vi-VN" sz="2400" dirty="0" err="1">
              <a:latin typeface="Arial" panose="020B0604020202020204" pitchFamily="34" charset="0"/>
              <a:cs typeface="Arial" panose="020B0604020202020204" pitchFamily="34" charset="0"/>
            </a:rPr>
            <a:t>đời</a:t>
          </a:r>
          <a:r>
            <a:rPr lang="en-US" sz="2400" dirty="0">
              <a:latin typeface="Arial" panose="020B0604020202020204" pitchFamily="34" charset="0"/>
              <a:cs typeface="Arial" panose="020B0604020202020204" pitchFamily="34" charset="0"/>
            </a:rPr>
            <a:t>, </a:t>
          </a:r>
          <a:r>
            <a:rPr lang="vi-VN" sz="2400" dirty="0">
              <a:latin typeface="Arial" panose="020B0604020202020204" pitchFamily="34" charset="0"/>
              <a:cs typeface="Arial" panose="020B0604020202020204" pitchFamily="34" charset="0"/>
            </a:rPr>
            <a:t>liên </a:t>
          </a:r>
          <a:r>
            <a:rPr lang="vi-VN" sz="2400" dirty="0" err="1">
              <a:latin typeface="Arial" panose="020B0604020202020204" pitchFamily="34" charset="0"/>
              <a:cs typeface="Arial" panose="020B0604020202020204" pitchFamily="34" charset="0"/>
            </a:rPr>
            <a:t>lạc</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bằng</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điện</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thoại</a:t>
          </a:r>
          <a:r>
            <a:rPr lang="vi-VN" sz="2400" dirty="0">
              <a:latin typeface="Arial" panose="020B0604020202020204" pitchFamily="34" charset="0"/>
              <a:cs typeface="Arial" panose="020B0604020202020204" pitchFamily="34" charset="0"/>
            </a:rPr>
            <a:t> ngay </a:t>
          </a:r>
          <a:r>
            <a:rPr lang="vi-VN" sz="2400" dirty="0" err="1">
              <a:latin typeface="Arial" panose="020B0604020202020204" pitchFamily="34" charset="0"/>
              <a:cs typeface="Arial" panose="020B0604020202020204" pitchFamily="34" charset="0"/>
            </a:rPr>
            <a:t>lập</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tức</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được</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ứng</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dụng</a:t>
          </a:r>
          <a:r>
            <a:rPr lang="vi-VN" sz="2400" dirty="0">
              <a:latin typeface="Arial" panose="020B0604020202020204" pitchFamily="34" charset="0"/>
              <a:cs typeface="Arial" panose="020B0604020202020204" pitchFamily="34" charset="0"/>
            </a:rPr>
            <a:t> trên </a:t>
          </a:r>
          <a:r>
            <a:rPr lang="vi-VN" sz="2400" dirty="0" err="1">
              <a:latin typeface="Arial" panose="020B0604020202020204" pitchFamily="34" charset="0"/>
              <a:cs typeface="Arial" panose="020B0604020202020204" pitchFamily="34" charset="0"/>
            </a:rPr>
            <a:t>khắp</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thế</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giới</a:t>
          </a:r>
          <a:r>
            <a:rPr lang="en-US" sz="2400" dirty="0">
              <a:latin typeface="Arial" panose="020B0604020202020204" pitchFamily="34" charset="0"/>
              <a:cs typeface="Arial" panose="020B0604020202020204" pitchFamily="34" charset="0"/>
            </a:rPr>
            <a:t>.</a:t>
          </a:r>
        </a:p>
      </dgm:t>
    </dgm:pt>
    <dgm:pt modelId="{E410D2EA-8F3D-4183-8454-43025D43A8A8}" type="parTrans" cxnId="{13F66150-CD39-4EBD-82BE-D98FEF7A2A19}">
      <dgm:prSet/>
      <dgm:spPr/>
      <dgm:t>
        <a:bodyPr/>
        <a:lstStyle/>
        <a:p>
          <a:endParaRPr lang="en-US" sz="2400"/>
        </a:p>
      </dgm:t>
    </dgm:pt>
    <dgm:pt modelId="{C9A6405E-69F8-4399-A8CC-5DF98DE1EF3D}" type="sibTrans" cxnId="{13F66150-CD39-4EBD-82BE-D98FEF7A2A19}">
      <dgm:prSet/>
      <dgm:spPr/>
      <dgm:t>
        <a:bodyPr/>
        <a:lstStyle/>
        <a:p>
          <a:endParaRPr lang="en-US" sz="2400"/>
        </a:p>
      </dgm:t>
    </dgm:pt>
    <dgm:pt modelId="{BDCF99A1-2266-48E4-AE0C-B28E95535854}">
      <dgm:prSet custT="1"/>
      <dgm:spPr/>
      <dgm:t>
        <a:bodyPr/>
        <a:lstStyle/>
        <a:p>
          <a:r>
            <a:rPr lang="en-US" sz="2400">
              <a:latin typeface="Arial" panose="020B0604020202020204" pitchFamily="34" charset="0"/>
              <a:cs typeface="Arial" panose="020B0604020202020204" pitchFamily="34" charset="0"/>
            </a:rPr>
            <a:t>Đ</a:t>
          </a:r>
          <a:r>
            <a:rPr lang="vi-VN" sz="2400">
              <a:latin typeface="Arial" panose="020B0604020202020204" pitchFamily="34" charset="0"/>
              <a:cs typeface="Arial" panose="020B0604020202020204" pitchFamily="34" charset="0"/>
            </a:rPr>
            <a:t>ầu thế kỷ XX hình thành một lĩnh vực kỹ thuật điện mới là điện tử học và ngành công nghiệp điện tử ra đời, mở đầu kỷ nguyên điện khí hóa</a:t>
          </a:r>
          <a:r>
            <a:rPr lang="en-US" sz="2400">
              <a:latin typeface="Arial" panose="020B0604020202020204" pitchFamily="34" charset="0"/>
              <a:cs typeface="Arial" panose="020B0604020202020204" pitchFamily="34" charset="0"/>
            </a:rPr>
            <a:t>.</a:t>
          </a:r>
        </a:p>
      </dgm:t>
    </dgm:pt>
    <dgm:pt modelId="{8D2A469C-65B8-4D5E-9BB3-4C69C04DD3C8}" type="parTrans" cxnId="{CBEA8D65-F137-4B5B-A6D6-A25159C0284F}">
      <dgm:prSet/>
      <dgm:spPr/>
      <dgm:t>
        <a:bodyPr/>
        <a:lstStyle/>
        <a:p>
          <a:endParaRPr lang="en-US" sz="2400"/>
        </a:p>
      </dgm:t>
    </dgm:pt>
    <dgm:pt modelId="{A30034AF-81FC-43C1-A768-1E6E0C42EBE2}" type="sibTrans" cxnId="{CBEA8D65-F137-4B5B-A6D6-A25159C0284F}">
      <dgm:prSet/>
      <dgm:spPr/>
      <dgm:t>
        <a:bodyPr/>
        <a:lstStyle/>
        <a:p>
          <a:endParaRPr lang="en-US" sz="2400"/>
        </a:p>
      </dgm:t>
    </dgm:pt>
    <dgm:pt modelId="{2182EE7A-F5DB-4927-9DD7-0F0E24A65E2D}">
      <dgm:prSet custT="1"/>
      <dgm:spPr/>
      <dgm:t>
        <a:bodyPr/>
        <a:lstStyle/>
        <a:p>
          <a:r>
            <a:rPr lang="vi-VN" sz="2400" dirty="0">
              <a:latin typeface="Arial" panose="020B0604020202020204" pitchFamily="34" charset="0"/>
              <a:cs typeface="Arial" panose="020B0604020202020204" pitchFamily="34" charset="0"/>
            </a:rPr>
            <a:t>Trong </a:t>
          </a:r>
          <a:r>
            <a:rPr lang="vi-VN" sz="2400" dirty="0" err="1">
              <a:latin typeface="Arial" panose="020B0604020202020204" pitchFamily="34" charset="0"/>
              <a:cs typeface="Arial" panose="020B0604020202020204" pitchFamily="34" charset="0"/>
            </a:rPr>
            <a:t>lĩnh</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vực</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kỹ</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thuật</a:t>
          </a:r>
          <a:r>
            <a:rPr lang="vi-VN" sz="2400" dirty="0">
              <a:latin typeface="Arial" panose="020B0604020202020204" pitchFamily="34" charset="0"/>
              <a:cs typeface="Arial" panose="020B0604020202020204" pitchFamily="34" charset="0"/>
            </a:rPr>
            <a:t> quân </a:t>
          </a:r>
          <a:r>
            <a:rPr lang="vi-VN" sz="2400" dirty="0" err="1">
              <a:latin typeface="Arial" panose="020B0604020202020204" pitchFamily="34" charset="0"/>
              <a:cs typeface="Arial" panose="020B0604020202020204" pitchFamily="34" charset="0"/>
            </a:rPr>
            <a:t>sự</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diễn</a:t>
          </a:r>
          <a:r>
            <a:rPr lang="vi-VN" sz="2400" dirty="0">
              <a:latin typeface="Arial" panose="020B0604020202020204" pitchFamily="34" charset="0"/>
              <a:cs typeface="Arial" panose="020B0604020202020204" pitchFamily="34" charset="0"/>
            </a:rPr>
            <a:t> ra </a:t>
          </a:r>
          <a:r>
            <a:rPr lang="vi-VN" sz="2400" dirty="0" err="1">
              <a:latin typeface="Arial" panose="020B0604020202020204" pitchFamily="34" charset="0"/>
              <a:cs typeface="Arial" panose="020B0604020202020204" pitchFamily="34" charset="0"/>
            </a:rPr>
            <a:t>cuộc</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cách</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mạng</a:t>
          </a:r>
          <a:r>
            <a:rPr lang="vi-VN" sz="2400" dirty="0">
              <a:latin typeface="Arial" panose="020B0604020202020204" pitchFamily="34" charset="0"/>
              <a:cs typeface="Arial" panose="020B0604020202020204" pitchFamily="34" charset="0"/>
            </a:rPr>
            <a:t> cơ </a:t>
          </a:r>
          <a:r>
            <a:rPr lang="vi-VN" sz="2400" dirty="0" err="1">
              <a:latin typeface="Arial" panose="020B0604020202020204" pitchFamily="34" charset="0"/>
              <a:cs typeface="Arial" panose="020B0604020202020204" pitchFamily="34" charset="0"/>
            </a:rPr>
            <a:t>khí</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hóa</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và</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tự</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động</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hóa</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vũ</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khí</a:t>
          </a:r>
          <a:r>
            <a:rPr lang="vi-VN" sz="2400" dirty="0">
              <a:latin typeface="Arial" panose="020B0604020202020204" pitchFamily="34" charset="0"/>
              <a:cs typeface="Arial" panose="020B0604020202020204" pitchFamily="34" charset="0"/>
            </a:rPr>
            <a:t> trang </a:t>
          </a:r>
          <a:r>
            <a:rPr lang="vi-VN" sz="2400" dirty="0" err="1">
              <a:latin typeface="Arial" panose="020B0604020202020204" pitchFamily="34" charset="0"/>
              <a:cs typeface="Arial" panose="020B0604020202020204" pitchFamily="34" charset="0"/>
            </a:rPr>
            <a:t>bị</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mà</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điển</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hình</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là</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các</a:t>
          </a:r>
          <a:r>
            <a:rPr lang="vi-VN" sz="2400" dirty="0">
              <a:latin typeface="Arial" panose="020B0604020202020204" pitchFamily="34" charset="0"/>
              <a:cs typeface="Arial" panose="020B0604020202020204" pitchFamily="34" charset="0"/>
            </a:rPr>
            <a:t> phương </a:t>
          </a:r>
          <a:r>
            <a:rPr lang="vi-VN" sz="2400" dirty="0" err="1">
              <a:latin typeface="Arial" panose="020B0604020202020204" pitchFamily="34" charset="0"/>
              <a:cs typeface="Arial" panose="020B0604020202020204" pitchFamily="34" charset="0"/>
            </a:rPr>
            <a:t>tiện</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chiến</a:t>
          </a:r>
          <a:r>
            <a:rPr lang="vi-VN" sz="2400" dirty="0">
              <a:latin typeface="Arial" panose="020B0604020202020204" pitchFamily="34" charset="0"/>
              <a:cs typeface="Arial" panose="020B0604020202020204" pitchFamily="34" charset="0"/>
            </a:rPr>
            <a:t> tranh </a:t>
          </a:r>
          <a:r>
            <a:rPr lang="vi-VN" sz="2400" dirty="0" err="1">
              <a:latin typeface="Arial" panose="020B0604020202020204" pitchFamily="34" charset="0"/>
              <a:cs typeface="Arial" panose="020B0604020202020204" pitchFamily="34" charset="0"/>
            </a:rPr>
            <a:t>được</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sử</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dụng</a:t>
          </a:r>
          <a:r>
            <a:rPr lang="vi-VN" sz="2400" dirty="0">
              <a:latin typeface="Arial" panose="020B0604020202020204" pitchFamily="34" charset="0"/>
              <a:cs typeface="Arial" panose="020B0604020202020204" pitchFamily="34" charset="0"/>
            </a:rPr>
            <a:t> trong </a:t>
          </a:r>
          <a:r>
            <a:rPr lang="vi-VN" sz="2400" dirty="0" err="1">
              <a:latin typeface="Arial" panose="020B0604020202020204" pitchFamily="34" charset="0"/>
              <a:cs typeface="Arial" panose="020B0604020202020204" pitchFamily="34" charset="0"/>
            </a:rPr>
            <a:t>chiến</a:t>
          </a:r>
          <a:r>
            <a:rPr lang="vi-VN" sz="2400" dirty="0">
              <a:latin typeface="Arial" panose="020B0604020202020204" pitchFamily="34" charset="0"/>
              <a:cs typeface="Arial" panose="020B0604020202020204" pitchFamily="34" charset="0"/>
            </a:rPr>
            <a:t> tranh </a:t>
          </a:r>
          <a:r>
            <a:rPr lang="vi-VN" sz="2400" dirty="0" err="1">
              <a:latin typeface="Arial" panose="020B0604020202020204" pitchFamily="34" charset="0"/>
              <a:cs typeface="Arial" panose="020B0604020202020204" pitchFamily="34" charset="0"/>
            </a:rPr>
            <a:t>thế</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giới</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thứ</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nhất</a:t>
          </a:r>
          <a:r>
            <a:rPr lang="vi-VN" sz="2400"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dgm:t>
    </dgm:pt>
    <dgm:pt modelId="{41BD34DE-786A-4F02-8E6B-4520D0BF5E44}" type="parTrans" cxnId="{0021FCDE-09F4-4936-9C02-A3FBE4E16E63}">
      <dgm:prSet/>
      <dgm:spPr/>
      <dgm:t>
        <a:bodyPr/>
        <a:lstStyle/>
        <a:p>
          <a:endParaRPr lang="en-US" sz="2400"/>
        </a:p>
      </dgm:t>
    </dgm:pt>
    <dgm:pt modelId="{A6EDBF7F-A6BA-4767-ADED-7E22518F7CFA}" type="sibTrans" cxnId="{0021FCDE-09F4-4936-9C02-A3FBE4E16E63}">
      <dgm:prSet/>
      <dgm:spPr/>
      <dgm:t>
        <a:bodyPr/>
        <a:lstStyle/>
        <a:p>
          <a:endParaRPr lang="en-US" sz="2400"/>
        </a:p>
      </dgm:t>
    </dgm:pt>
    <dgm:pt modelId="{75E2594E-BC88-44B9-B306-0DE25EC0466D}" type="pres">
      <dgm:prSet presAssocID="{19B4F6CA-E04B-465C-82E1-9D2AEE3C7690}" presName="Name0" presStyleCnt="0">
        <dgm:presLayoutVars>
          <dgm:dir/>
          <dgm:animLvl val="lvl"/>
          <dgm:resizeHandles val="exact"/>
        </dgm:presLayoutVars>
      </dgm:prSet>
      <dgm:spPr/>
    </dgm:pt>
    <dgm:pt modelId="{A5ADF1B3-7DFF-49F8-9577-72F85F1C8A3E}" type="pres">
      <dgm:prSet presAssocID="{2182EE7A-F5DB-4927-9DD7-0F0E24A65E2D}" presName="boxAndChildren" presStyleCnt="0"/>
      <dgm:spPr/>
    </dgm:pt>
    <dgm:pt modelId="{F8FCC813-3C91-4583-B35C-FB633BF0E94B}" type="pres">
      <dgm:prSet presAssocID="{2182EE7A-F5DB-4927-9DD7-0F0E24A65E2D}" presName="parentTextBox" presStyleLbl="node1" presStyleIdx="0" presStyleCnt="3" custScaleY="127281"/>
      <dgm:spPr/>
    </dgm:pt>
    <dgm:pt modelId="{0E1DA90A-D8CB-499D-B9E9-E1699AAC336A}" type="pres">
      <dgm:prSet presAssocID="{A30034AF-81FC-43C1-A768-1E6E0C42EBE2}" presName="sp" presStyleCnt="0"/>
      <dgm:spPr/>
    </dgm:pt>
    <dgm:pt modelId="{47ABC45A-60AB-4247-B686-BA0D0DB0E96D}" type="pres">
      <dgm:prSet presAssocID="{BDCF99A1-2266-48E4-AE0C-B28E95535854}" presName="arrowAndChildren" presStyleCnt="0"/>
      <dgm:spPr/>
    </dgm:pt>
    <dgm:pt modelId="{FF4826AB-78EB-4F8D-9C50-CB1C41C2BE62}" type="pres">
      <dgm:prSet presAssocID="{BDCF99A1-2266-48E4-AE0C-B28E95535854}" presName="parentTextArrow" presStyleLbl="node1" presStyleIdx="1" presStyleCnt="3"/>
      <dgm:spPr/>
    </dgm:pt>
    <dgm:pt modelId="{219DC97D-25A7-45A8-A828-6FDE5341F561}" type="pres">
      <dgm:prSet presAssocID="{C9A6405E-69F8-4399-A8CC-5DF98DE1EF3D}" presName="sp" presStyleCnt="0"/>
      <dgm:spPr/>
    </dgm:pt>
    <dgm:pt modelId="{FD9745A6-FCFF-44BF-9A16-27EA588BD51B}" type="pres">
      <dgm:prSet presAssocID="{08951D30-16EE-446D-9425-298C8D9D9B9E}" presName="arrowAndChildren" presStyleCnt="0"/>
      <dgm:spPr/>
    </dgm:pt>
    <dgm:pt modelId="{434C2ED4-D2D4-47F3-B05F-B355C63059CB}" type="pres">
      <dgm:prSet presAssocID="{08951D30-16EE-446D-9425-298C8D9D9B9E}" presName="parentTextArrow" presStyleLbl="node1" presStyleIdx="2" presStyleCnt="3"/>
      <dgm:spPr/>
    </dgm:pt>
  </dgm:ptLst>
  <dgm:cxnLst>
    <dgm:cxn modelId="{A58BCC1E-ADF1-4F1C-B1CC-C9EF9F4422DA}" type="presOf" srcId="{08951D30-16EE-446D-9425-298C8D9D9B9E}" destId="{434C2ED4-D2D4-47F3-B05F-B355C63059CB}" srcOrd="0" destOrd="0" presId="urn:microsoft.com/office/officeart/2005/8/layout/process4"/>
    <dgm:cxn modelId="{12EDEA1E-058F-458D-9777-C398923238FE}" type="presOf" srcId="{BDCF99A1-2266-48E4-AE0C-B28E95535854}" destId="{FF4826AB-78EB-4F8D-9C50-CB1C41C2BE62}" srcOrd="0" destOrd="0" presId="urn:microsoft.com/office/officeart/2005/8/layout/process4"/>
    <dgm:cxn modelId="{AE577B24-DF8F-457A-A706-F28BF8674F44}" type="presOf" srcId="{19B4F6CA-E04B-465C-82E1-9D2AEE3C7690}" destId="{75E2594E-BC88-44B9-B306-0DE25EC0466D}" srcOrd="0" destOrd="0" presId="urn:microsoft.com/office/officeart/2005/8/layout/process4"/>
    <dgm:cxn modelId="{CBEA8D65-F137-4B5B-A6D6-A25159C0284F}" srcId="{19B4F6CA-E04B-465C-82E1-9D2AEE3C7690}" destId="{BDCF99A1-2266-48E4-AE0C-B28E95535854}" srcOrd="1" destOrd="0" parTransId="{8D2A469C-65B8-4D5E-9BB3-4C69C04DD3C8}" sibTransId="{A30034AF-81FC-43C1-A768-1E6E0C42EBE2}"/>
    <dgm:cxn modelId="{13F66150-CD39-4EBD-82BE-D98FEF7A2A19}" srcId="{19B4F6CA-E04B-465C-82E1-9D2AEE3C7690}" destId="{08951D30-16EE-446D-9425-298C8D9D9B9E}" srcOrd="0" destOrd="0" parTransId="{E410D2EA-8F3D-4183-8454-43025D43A8A8}" sibTransId="{C9A6405E-69F8-4399-A8CC-5DF98DE1EF3D}"/>
    <dgm:cxn modelId="{779138C5-4BA8-408E-BB69-BAC341168E58}" type="presOf" srcId="{2182EE7A-F5DB-4927-9DD7-0F0E24A65E2D}" destId="{F8FCC813-3C91-4583-B35C-FB633BF0E94B}" srcOrd="0" destOrd="0" presId="urn:microsoft.com/office/officeart/2005/8/layout/process4"/>
    <dgm:cxn modelId="{0021FCDE-09F4-4936-9C02-A3FBE4E16E63}" srcId="{19B4F6CA-E04B-465C-82E1-9D2AEE3C7690}" destId="{2182EE7A-F5DB-4927-9DD7-0F0E24A65E2D}" srcOrd="2" destOrd="0" parTransId="{41BD34DE-786A-4F02-8E6B-4520D0BF5E44}" sibTransId="{A6EDBF7F-A6BA-4767-ADED-7E22518F7CFA}"/>
    <dgm:cxn modelId="{65FB3CD8-65AE-463D-8394-D3AD47998C9D}" type="presParOf" srcId="{75E2594E-BC88-44B9-B306-0DE25EC0466D}" destId="{A5ADF1B3-7DFF-49F8-9577-72F85F1C8A3E}" srcOrd="0" destOrd="0" presId="urn:microsoft.com/office/officeart/2005/8/layout/process4"/>
    <dgm:cxn modelId="{D2FA1B7F-AFC1-45C8-9899-F6C4D5124D53}" type="presParOf" srcId="{A5ADF1B3-7DFF-49F8-9577-72F85F1C8A3E}" destId="{F8FCC813-3C91-4583-B35C-FB633BF0E94B}" srcOrd="0" destOrd="0" presId="urn:microsoft.com/office/officeart/2005/8/layout/process4"/>
    <dgm:cxn modelId="{11EE0A38-C53B-4E48-A360-D967E9AA3959}" type="presParOf" srcId="{75E2594E-BC88-44B9-B306-0DE25EC0466D}" destId="{0E1DA90A-D8CB-499D-B9E9-E1699AAC336A}" srcOrd="1" destOrd="0" presId="urn:microsoft.com/office/officeart/2005/8/layout/process4"/>
    <dgm:cxn modelId="{1906FA79-B9BD-4D85-8BF3-2F1BCF87FBA9}" type="presParOf" srcId="{75E2594E-BC88-44B9-B306-0DE25EC0466D}" destId="{47ABC45A-60AB-4247-B686-BA0D0DB0E96D}" srcOrd="2" destOrd="0" presId="urn:microsoft.com/office/officeart/2005/8/layout/process4"/>
    <dgm:cxn modelId="{17E55FE1-A43E-4B21-AD61-8AD09707A173}" type="presParOf" srcId="{47ABC45A-60AB-4247-B686-BA0D0DB0E96D}" destId="{FF4826AB-78EB-4F8D-9C50-CB1C41C2BE62}" srcOrd="0" destOrd="0" presId="urn:microsoft.com/office/officeart/2005/8/layout/process4"/>
    <dgm:cxn modelId="{C1CC8AD4-954B-48ED-BA86-FA0E0F9B734E}" type="presParOf" srcId="{75E2594E-BC88-44B9-B306-0DE25EC0466D}" destId="{219DC97D-25A7-45A8-A828-6FDE5341F561}" srcOrd="3" destOrd="0" presId="urn:microsoft.com/office/officeart/2005/8/layout/process4"/>
    <dgm:cxn modelId="{9EFCA0B9-EB1A-4536-9303-927C9299DC2D}" type="presParOf" srcId="{75E2594E-BC88-44B9-B306-0DE25EC0466D}" destId="{FD9745A6-FCFF-44BF-9A16-27EA588BD51B}" srcOrd="4" destOrd="0" presId="urn:microsoft.com/office/officeart/2005/8/layout/process4"/>
    <dgm:cxn modelId="{F3B3CA18-F4F5-452A-94CF-2AAA3E2AF363}" type="presParOf" srcId="{FD9745A6-FCFF-44BF-9A16-27EA588BD51B}" destId="{434C2ED4-D2D4-47F3-B05F-B355C63059CB}"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75E31D-9E0F-4B32-88DC-6BD823A3286B}" type="doc">
      <dgm:prSet loTypeId="urn:microsoft.com/office/officeart/2018/2/layout/IconVerticalSolidList" loCatId="icon" qsTypeId="urn:microsoft.com/office/officeart/2005/8/quickstyle/simple5" qsCatId="simple" csTypeId="urn:microsoft.com/office/officeart/2018/5/colors/Iconchunking_neutralicontext_colorful1" csCatId="colorful" phldr="1"/>
      <dgm:spPr/>
      <dgm:t>
        <a:bodyPr/>
        <a:lstStyle/>
        <a:p>
          <a:endParaRPr lang="en-US"/>
        </a:p>
      </dgm:t>
    </dgm:pt>
    <dgm:pt modelId="{F6252E25-1149-4313-8606-A1AAF09B0272}">
      <dgm:prSet custT="1"/>
      <dgm:spPr/>
      <dgm:t>
        <a:bodyPr/>
        <a:lstStyle/>
        <a:p>
          <a:pPr>
            <a:lnSpc>
              <a:spcPct val="100000"/>
            </a:lnSpc>
          </a:pPr>
          <a:r>
            <a:rPr lang="en-US" sz="2400" dirty="0" err="1">
              <a:latin typeface="Arial" panose="020B0604020202020204" pitchFamily="34" charset="0"/>
              <a:cs typeface="Arial" panose="020B0604020202020204" pitchFamily="34" charset="0"/>
            </a:rPr>
            <a:t>Xuất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khoảng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từ</a:t>
          </a:r>
          <a:r>
            <a:rPr lang="en-US" sz="2400" dirty="0">
              <a:latin typeface="Arial" panose="020B0604020202020204" pitchFamily="34" charset="0"/>
              <a:cs typeface="Arial" panose="020B0604020202020204" pitchFamily="34" charset="0"/>
            </a:rPr>
            <a:t> 1969,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sự</a:t>
          </a:r>
          <a:r>
            <a:rPr lang="en-US" sz="2400" dirty="0">
              <a:latin typeface="Arial" panose="020B0604020202020204" pitchFamily="34" charset="0"/>
              <a:cs typeface="Arial" panose="020B0604020202020204" pitchFamily="34" charset="0"/>
            </a:rPr>
            <a:t> ra </a:t>
          </a:r>
          <a:r>
            <a:rPr lang="en-US" sz="2400" dirty="0" err="1">
              <a:latin typeface="Arial" panose="020B0604020202020204" pitchFamily="34" charset="0"/>
              <a:cs typeface="Arial" panose="020B0604020202020204" pitchFamily="34" charset="0"/>
            </a:rPr>
            <a:t>đời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lan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tỏa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thông</a:t>
          </a:r>
          <a:r>
            <a:rPr lang="en-US" sz="2400" dirty="0">
              <a:latin typeface="Arial" panose="020B0604020202020204" pitchFamily="34" charset="0"/>
              <a:cs typeface="Arial" panose="020B0604020202020204" pitchFamily="34" charset="0"/>
            </a:rPr>
            <a:t> tin (CNTT), </a:t>
          </a:r>
          <a:r>
            <a:rPr lang="en-US" sz="2400" dirty="0" err="1">
              <a:latin typeface="Arial" panose="020B0604020202020204" pitchFamily="34" charset="0"/>
              <a:cs typeface="Arial" panose="020B0604020202020204" pitchFamily="34" charset="0"/>
            </a:rPr>
            <a:t>sử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thông</a:t>
          </a:r>
          <a:r>
            <a:rPr lang="en-US" sz="2400" dirty="0">
              <a:latin typeface="Arial" panose="020B0604020202020204" pitchFamily="34" charset="0"/>
              <a:cs typeface="Arial" panose="020B0604020202020204" pitchFamily="34" charset="0"/>
            </a:rPr>
            <a:t> tin </a:t>
          </a:r>
          <a:r>
            <a:rPr lang="en-US" sz="2400" dirty="0" err="1">
              <a:latin typeface="Arial" panose="020B0604020202020204" pitchFamily="34" charset="0"/>
              <a:cs typeface="Arial" panose="020B0604020202020204" pitchFamily="34" charset="0"/>
            </a:rPr>
            <a:t>để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tự</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động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hóa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xuất</a:t>
          </a:r>
          <a:r>
            <a:rPr lang="en-US" sz="2400" dirty="0">
              <a:latin typeface="Arial" panose="020B0604020202020204" pitchFamily="34" charset="0"/>
              <a:cs typeface="Arial" panose="020B0604020202020204" pitchFamily="34" charset="0"/>
            </a:rPr>
            <a:t>.</a:t>
          </a:r>
        </a:p>
      </dgm:t>
    </dgm:pt>
    <dgm:pt modelId="{A585DFB4-6F41-4A5D-AB51-76E63950C698}" type="parTrans" cxnId="{E9615C05-4A55-42FF-859F-E474773FA876}">
      <dgm:prSet/>
      <dgm:spPr/>
      <dgm:t>
        <a:bodyPr/>
        <a:lstStyle/>
        <a:p>
          <a:endParaRPr lang="en-US" sz="2400"/>
        </a:p>
      </dgm:t>
    </dgm:pt>
    <dgm:pt modelId="{CCB33080-60D8-432D-8396-D4DC38A633CD}" type="sibTrans" cxnId="{E9615C05-4A55-42FF-859F-E474773FA876}">
      <dgm:prSet/>
      <dgm:spPr/>
      <dgm:t>
        <a:bodyPr/>
        <a:lstStyle/>
        <a:p>
          <a:endParaRPr lang="en-US" sz="2400"/>
        </a:p>
      </dgm:t>
    </dgm:pt>
    <dgm:pt modelId="{7CFD01EC-A325-4F3A-8069-E7BC25DBD76B}">
      <dgm:prSet custT="1"/>
      <dgm:spPr/>
      <dgm:t>
        <a:bodyPr/>
        <a:lstStyle/>
        <a:p>
          <a:pPr>
            <a:lnSpc>
              <a:spcPct val="100000"/>
            </a:lnSpc>
          </a:pPr>
          <a:r>
            <a:rPr lang="en-US" sz="2400">
              <a:latin typeface="Arial" panose="020B0604020202020204" pitchFamily="34" charset="0"/>
              <a:cs typeface="Arial" panose="020B0604020202020204" pitchFamily="34" charset="0"/>
            </a:rPr>
            <a:t>Cuộc cách mạng 3.0 còn </a:t>
          </a:r>
          <a:r>
            <a:rPr lang="vi-VN" sz="2400">
              <a:latin typeface="Arial" panose="020B0604020202020204" pitchFamily="34" charset="0"/>
              <a:cs typeface="Arial" panose="020B0604020202020204" pitchFamily="34" charset="0"/>
            </a:rPr>
            <a:t>được gọi là cuộc cách mạng máy tính hay cách mạng số bởi vì nó được xúc tác bởi sự phát triển của chất bán dẫn, siêu máy tính, máy tính cá nhân (thập niên 1970 và 1980) và Internet (thập niên 1990).</a:t>
          </a:r>
          <a:endParaRPr lang="en-US" sz="2400">
            <a:latin typeface="Arial" panose="020B0604020202020204" pitchFamily="34" charset="0"/>
            <a:cs typeface="Arial" panose="020B0604020202020204" pitchFamily="34" charset="0"/>
          </a:endParaRPr>
        </a:p>
      </dgm:t>
    </dgm:pt>
    <dgm:pt modelId="{6DA0A496-4781-40A8-817F-FC38B3DFAF53}" type="parTrans" cxnId="{672CD642-74B1-4605-ADD1-DA5AFB6479FB}">
      <dgm:prSet/>
      <dgm:spPr/>
      <dgm:t>
        <a:bodyPr/>
        <a:lstStyle/>
        <a:p>
          <a:endParaRPr lang="en-US" sz="2400"/>
        </a:p>
      </dgm:t>
    </dgm:pt>
    <dgm:pt modelId="{F27ECBB0-D5B8-4907-BF6E-D9993E8866C5}" type="sibTrans" cxnId="{672CD642-74B1-4605-ADD1-DA5AFB6479FB}">
      <dgm:prSet/>
      <dgm:spPr/>
      <dgm:t>
        <a:bodyPr/>
        <a:lstStyle/>
        <a:p>
          <a:endParaRPr lang="en-US" sz="2400"/>
        </a:p>
      </dgm:t>
    </dgm:pt>
    <dgm:pt modelId="{913C6797-D4E1-4ABD-8584-26749F83BFAC}">
      <dgm:prSet custT="1"/>
      <dgm:spPr/>
      <dgm:t>
        <a:bodyPr/>
        <a:lstStyle/>
        <a:p>
          <a:pPr>
            <a:lnSpc>
              <a:spcPct val="100000"/>
            </a:lnSpc>
          </a:pPr>
          <a:r>
            <a:rPr lang="en-US" sz="2400">
              <a:latin typeface="Arial" panose="020B0604020202020204" pitchFamily="34" charset="0"/>
              <a:cs typeface="Arial" panose="020B0604020202020204" pitchFamily="34" charset="0"/>
            </a:rPr>
            <a:t>Những tiến bộ trong Cuộc Cách mạng Công nghiệp lần thứ ba bao gồm máy tính cá nhân, internet và công nghệ thông tin và truyền thông (ICT).</a:t>
          </a:r>
        </a:p>
      </dgm:t>
    </dgm:pt>
    <dgm:pt modelId="{FC76EF74-5723-4DDB-B984-50D5B7946FC1}" type="parTrans" cxnId="{7F7E74BA-9A58-4682-AA97-12D410130905}">
      <dgm:prSet/>
      <dgm:spPr/>
      <dgm:t>
        <a:bodyPr/>
        <a:lstStyle/>
        <a:p>
          <a:endParaRPr lang="en-US" sz="2400"/>
        </a:p>
      </dgm:t>
    </dgm:pt>
    <dgm:pt modelId="{394D6292-850D-4EC3-A8BB-B7D7E3774972}" type="sibTrans" cxnId="{7F7E74BA-9A58-4682-AA97-12D410130905}">
      <dgm:prSet/>
      <dgm:spPr/>
      <dgm:t>
        <a:bodyPr/>
        <a:lstStyle/>
        <a:p>
          <a:endParaRPr lang="en-US" sz="2400"/>
        </a:p>
      </dgm:t>
    </dgm:pt>
    <dgm:pt modelId="{544A9007-F3FB-4DC2-BBFD-20A58B304F72}" type="pres">
      <dgm:prSet presAssocID="{4E75E31D-9E0F-4B32-88DC-6BD823A3286B}" presName="root" presStyleCnt="0">
        <dgm:presLayoutVars>
          <dgm:dir/>
          <dgm:resizeHandles val="exact"/>
        </dgm:presLayoutVars>
      </dgm:prSet>
      <dgm:spPr/>
    </dgm:pt>
    <dgm:pt modelId="{49A1CAF2-618D-4EE0-827A-6F1E870BCAA8}" type="pres">
      <dgm:prSet presAssocID="{F6252E25-1149-4313-8606-A1AAF09B0272}" presName="compNode" presStyleCnt="0"/>
      <dgm:spPr/>
    </dgm:pt>
    <dgm:pt modelId="{48817929-691D-4A17-B14E-C2A9DD994A13}" type="pres">
      <dgm:prSet presAssocID="{F6252E25-1149-4313-8606-A1AAF09B0272}" presName="bgRect" presStyleLbl="bgShp" presStyleIdx="0" presStyleCnt="3"/>
      <dgm:spPr/>
    </dgm:pt>
    <dgm:pt modelId="{37971C8B-EF47-4BF0-BC08-E7D51682C354}" type="pres">
      <dgm:prSet presAssocID="{F6252E25-1149-4313-8606-A1AAF09B0272}" presName="iconRect" presStyleLbl="node1" presStyleIdx="0" presStyleCnt="3" custLinFactNeighborX="-2083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keleton"/>
        </a:ext>
      </dgm:extLst>
    </dgm:pt>
    <dgm:pt modelId="{53C03B0B-1D7E-4F97-B88C-FE48B810C961}" type="pres">
      <dgm:prSet presAssocID="{F6252E25-1149-4313-8606-A1AAF09B0272}" presName="spaceRect" presStyleCnt="0"/>
      <dgm:spPr/>
    </dgm:pt>
    <dgm:pt modelId="{CA6B77F8-216C-48A7-9A34-83899A6082D5}" type="pres">
      <dgm:prSet presAssocID="{F6252E25-1149-4313-8606-A1AAF09B0272}" presName="parTx" presStyleLbl="revTx" presStyleIdx="0" presStyleCnt="3" custScaleX="112689" custLinFactNeighborX="-7773" custLinFactNeighborY="771">
        <dgm:presLayoutVars>
          <dgm:chMax val="0"/>
          <dgm:chPref val="0"/>
        </dgm:presLayoutVars>
      </dgm:prSet>
      <dgm:spPr/>
    </dgm:pt>
    <dgm:pt modelId="{9683AC3D-DC4B-49D8-B6AC-02FC8327229D}" type="pres">
      <dgm:prSet presAssocID="{CCB33080-60D8-432D-8396-D4DC38A633CD}" presName="sibTrans" presStyleCnt="0"/>
      <dgm:spPr/>
    </dgm:pt>
    <dgm:pt modelId="{956250F5-B1A1-4A7E-B5F0-007CE4623AC2}" type="pres">
      <dgm:prSet presAssocID="{7CFD01EC-A325-4F3A-8069-E7BC25DBD76B}" presName="compNode" presStyleCnt="0"/>
      <dgm:spPr/>
    </dgm:pt>
    <dgm:pt modelId="{4A4A786C-884D-443B-812E-06502AF1F825}" type="pres">
      <dgm:prSet presAssocID="{7CFD01EC-A325-4F3A-8069-E7BC25DBD76B}" presName="bgRect" presStyleLbl="bgShp" presStyleIdx="1" presStyleCnt="3"/>
      <dgm:spPr/>
    </dgm:pt>
    <dgm:pt modelId="{3489316B-D34F-4FC5-839B-86E6D9DB340C}" type="pres">
      <dgm:prSet presAssocID="{7CFD01EC-A325-4F3A-8069-E7BC25DBD76B}" presName="iconRect" presStyleLbl="node1" presStyleIdx="1" presStyleCnt="3" custLinFactNeighborX="-14452" custLinFactNeighborY="-149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itcoin"/>
        </a:ext>
      </dgm:extLst>
    </dgm:pt>
    <dgm:pt modelId="{6CB95C8A-1968-49A0-8F67-9B16D822FF63}" type="pres">
      <dgm:prSet presAssocID="{7CFD01EC-A325-4F3A-8069-E7BC25DBD76B}" presName="spaceRect" presStyleCnt="0"/>
      <dgm:spPr/>
    </dgm:pt>
    <dgm:pt modelId="{0EF0317B-6CA6-46DF-8050-1460089FB38C}" type="pres">
      <dgm:prSet presAssocID="{7CFD01EC-A325-4F3A-8069-E7BC25DBD76B}" presName="parTx" presStyleLbl="revTx" presStyleIdx="1" presStyleCnt="3" custScaleX="116942" custLinFactNeighborX="-6867" custLinFactNeighborY="-3665">
        <dgm:presLayoutVars>
          <dgm:chMax val="0"/>
          <dgm:chPref val="0"/>
        </dgm:presLayoutVars>
      </dgm:prSet>
      <dgm:spPr/>
    </dgm:pt>
    <dgm:pt modelId="{676D2A4A-1CAF-41C3-B34B-BD87C343B71D}" type="pres">
      <dgm:prSet presAssocID="{F27ECBB0-D5B8-4907-BF6E-D9993E8866C5}" presName="sibTrans" presStyleCnt="0"/>
      <dgm:spPr/>
    </dgm:pt>
    <dgm:pt modelId="{B3E518E2-FA41-4D2D-B991-FC94281E05B7}" type="pres">
      <dgm:prSet presAssocID="{913C6797-D4E1-4ABD-8584-26749F83BFAC}" presName="compNode" presStyleCnt="0"/>
      <dgm:spPr/>
    </dgm:pt>
    <dgm:pt modelId="{A1723084-8B3C-4EC6-9AF2-1761AFF359D9}" type="pres">
      <dgm:prSet presAssocID="{913C6797-D4E1-4ABD-8584-26749F83BFAC}" presName="bgRect" presStyleLbl="bgShp" presStyleIdx="2" presStyleCnt="3"/>
      <dgm:spPr/>
    </dgm:pt>
    <dgm:pt modelId="{DA35A17C-52E1-4B30-B176-2B39ACD68703}" type="pres">
      <dgm:prSet presAssocID="{913C6797-D4E1-4ABD-8584-26749F83BFAC}" presName="iconRect" presStyleLbl="node1" presStyleIdx="2" presStyleCnt="3" custLinFactNeighborX="-17861" custLinFactNeighborY="1491"/>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47CC4827-2493-4335-B8C7-AE8688098761}" type="pres">
      <dgm:prSet presAssocID="{913C6797-D4E1-4ABD-8584-26749F83BFAC}" presName="spaceRect" presStyleCnt="0"/>
      <dgm:spPr/>
    </dgm:pt>
    <dgm:pt modelId="{8A0668B4-14EC-43A5-BEF3-F889491258D5}" type="pres">
      <dgm:prSet presAssocID="{913C6797-D4E1-4ABD-8584-26749F83BFAC}" presName="parTx" presStyleLbl="revTx" presStyleIdx="2" presStyleCnt="3" custScaleX="104857" custLinFactNeighborX="-5931" custLinFactNeighborY="557">
        <dgm:presLayoutVars>
          <dgm:chMax val="0"/>
          <dgm:chPref val="0"/>
        </dgm:presLayoutVars>
      </dgm:prSet>
      <dgm:spPr/>
    </dgm:pt>
  </dgm:ptLst>
  <dgm:cxnLst>
    <dgm:cxn modelId="{E9615C05-4A55-42FF-859F-E474773FA876}" srcId="{4E75E31D-9E0F-4B32-88DC-6BD823A3286B}" destId="{F6252E25-1149-4313-8606-A1AAF09B0272}" srcOrd="0" destOrd="0" parTransId="{A585DFB4-6F41-4A5D-AB51-76E63950C698}" sibTransId="{CCB33080-60D8-432D-8396-D4DC38A633CD}"/>
    <dgm:cxn modelId="{0526983A-145D-43FD-A9C5-7C749E01DD0F}" type="presOf" srcId="{913C6797-D4E1-4ABD-8584-26749F83BFAC}" destId="{8A0668B4-14EC-43A5-BEF3-F889491258D5}" srcOrd="0" destOrd="0" presId="urn:microsoft.com/office/officeart/2018/2/layout/IconVerticalSolidList"/>
    <dgm:cxn modelId="{672CD642-74B1-4605-ADD1-DA5AFB6479FB}" srcId="{4E75E31D-9E0F-4B32-88DC-6BD823A3286B}" destId="{7CFD01EC-A325-4F3A-8069-E7BC25DBD76B}" srcOrd="1" destOrd="0" parTransId="{6DA0A496-4781-40A8-817F-FC38B3DFAF53}" sibTransId="{F27ECBB0-D5B8-4907-BF6E-D9993E8866C5}"/>
    <dgm:cxn modelId="{0A72107A-A034-4568-951E-3D728371B099}" type="presOf" srcId="{4E75E31D-9E0F-4B32-88DC-6BD823A3286B}" destId="{544A9007-F3FB-4DC2-BBFD-20A58B304F72}" srcOrd="0" destOrd="0" presId="urn:microsoft.com/office/officeart/2018/2/layout/IconVerticalSolidList"/>
    <dgm:cxn modelId="{6D821F81-D0CD-46A6-93B6-C463AFCD6AD3}" type="presOf" srcId="{F6252E25-1149-4313-8606-A1AAF09B0272}" destId="{CA6B77F8-216C-48A7-9A34-83899A6082D5}" srcOrd="0" destOrd="0" presId="urn:microsoft.com/office/officeart/2018/2/layout/IconVerticalSolidList"/>
    <dgm:cxn modelId="{F2FDD99E-E0C6-4FAF-A266-4388A2579635}" type="presOf" srcId="{7CFD01EC-A325-4F3A-8069-E7BC25DBD76B}" destId="{0EF0317B-6CA6-46DF-8050-1460089FB38C}" srcOrd="0" destOrd="0" presId="urn:microsoft.com/office/officeart/2018/2/layout/IconVerticalSolidList"/>
    <dgm:cxn modelId="{7F7E74BA-9A58-4682-AA97-12D410130905}" srcId="{4E75E31D-9E0F-4B32-88DC-6BD823A3286B}" destId="{913C6797-D4E1-4ABD-8584-26749F83BFAC}" srcOrd="2" destOrd="0" parTransId="{FC76EF74-5723-4DDB-B984-50D5B7946FC1}" sibTransId="{394D6292-850D-4EC3-A8BB-B7D7E3774972}"/>
    <dgm:cxn modelId="{C38AC466-15B4-478E-A658-6DBA2855676D}" type="presParOf" srcId="{544A9007-F3FB-4DC2-BBFD-20A58B304F72}" destId="{49A1CAF2-618D-4EE0-827A-6F1E870BCAA8}" srcOrd="0" destOrd="0" presId="urn:microsoft.com/office/officeart/2018/2/layout/IconVerticalSolidList"/>
    <dgm:cxn modelId="{A62D3DAC-E9CD-4DD8-9E63-1361D964E2AB}" type="presParOf" srcId="{49A1CAF2-618D-4EE0-827A-6F1E870BCAA8}" destId="{48817929-691D-4A17-B14E-C2A9DD994A13}" srcOrd="0" destOrd="0" presId="urn:microsoft.com/office/officeart/2018/2/layout/IconVerticalSolidList"/>
    <dgm:cxn modelId="{39B0A05E-7AFD-4F0B-8826-E6D521B97093}" type="presParOf" srcId="{49A1CAF2-618D-4EE0-827A-6F1E870BCAA8}" destId="{37971C8B-EF47-4BF0-BC08-E7D51682C354}" srcOrd="1" destOrd="0" presId="urn:microsoft.com/office/officeart/2018/2/layout/IconVerticalSolidList"/>
    <dgm:cxn modelId="{EF2C6164-410F-4AF4-93BC-D48B545D9E44}" type="presParOf" srcId="{49A1CAF2-618D-4EE0-827A-6F1E870BCAA8}" destId="{53C03B0B-1D7E-4F97-B88C-FE48B810C961}" srcOrd="2" destOrd="0" presId="urn:microsoft.com/office/officeart/2018/2/layout/IconVerticalSolidList"/>
    <dgm:cxn modelId="{7BBA1D1A-2FFC-4842-8A5D-417D9C1F1814}" type="presParOf" srcId="{49A1CAF2-618D-4EE0-827A-6F1E870BCAA8}" destId="{CA6B77F8-216C-48A7-9A34-83899A6082D5}" srcOrd="3" destOrd="0" presId="urn:microsoft.com/office/officeart/2018/2/layout/IconVerticalSolidList"/>
    <dgm:cxn modelId="{382A6BE6-B7C1-4FD5-90B1-B78D555BEF7C}" type="presParOf" srcId="{544A9007-F3FB-4DC2-BBFD-20A58B304F72}" destId="{9683AC3D-DC4B-49D8-B6AC-02FC8327229D}" srcOrd="1" destOrd="0" presId="urn:microsoft.com/office/officeart/2018/2/layout/IconVerticalSolidList"/>
    <dgm:cxn modelId="{6AE53DC5-7B2A-4A43-A59E-21AF5D04F627}" type="presParOf" srcId="{544A9007-F3FB-4DC2-BBFD-20A58B304F72}" destId="{956250F5-B1A1-4A7E-B5F0-007CE4623AC2}" srcOrd="2" destOrd="0" presId="urn:microsoft.com/office/officeart/2018/2/layout/IconVerticalSolidList"/>
    <dgm:cxn modelId="{15E97166-F4CB-4FF0-96CC-964A4DCA3FFD}" type="presParOf" srcId="{956250F5-B1A1-4A7E-B5F0-007CE4623AC2}" destId="{4A4A786C-884D-443B-812E-06502AF1F825}" srcOrd="0" destOrd="0" presId="urn:microsoft.com/office/officeart/2018/2/layout/IconVerticalSolidList"/>
    <dgm:cxn modelId="{148FFC0B-5F47-45AF-B894-749514E4CE00}" type="presParOf" srcId="{956250F5-B1A1-4A7E-B5F0-007CE4623AC2}" destId="{3489316B-D34F-4FC5-839B-86E6D9DB340C}" srcOrd="1" destOrd="0" presId="urn:microsoft.com/office/officeart/2018/2/layout/IconVerticalSolidList"/>
    <dgm:cxn modelId="{C8827A4A-5479-4DA0-AEAB-CA58D2596E90}" type="presParOf" srcId="{956250F5-B1A1-4A7E-B5F0-007CE4623AC2}" destId="{6CB95C8A-1968-49A0-8F67-9B16D822FF63}" srcOrd="2" destOrd="0" presId="urn:microsoft.com/office/officeart/2018/2/layout/IconVerticalSolidList"/>
    <dgm:cxn modelId="{C9BCA896-115C-40C4-92AE-902D396C4D93}" type="presParOf" srcId="{956250F5-B1A1-4A7E-B5F0-007CE4623AC2}" destId="{0EF0317B-6CA6-46DF-8050-1460089FB38C}" srcOrd="3" destOrd="0" presId="urn:microsoft.com/office/officeart/2018/2/layout/IconVerticalSolidList"/>
    <dgm:cxn modelId="{9D81109F-5EBA-4911-BACE-286D24DB2BA7}" type="presParOf" srcId="{544A9007-F3FB-4DC2-BBFD-20A58B304F72}" destId="{676D2A4A-1CAF-41C3-B34B-BD87C343B71D}" srcOrd="3" destOrd="0" presId="urn:microsoft.com/office/officeart/2018/2/layout/IconVerticalSolidList"/>
    <dgm:cxn modelId="{96371758-2A96-4BFF-957E-8E07591EBC4B}" type="presParOf" srcId="{544A9007-F3FB-4DC2-BBFD-20A58B304F72}" destId="{B3E518E2-FA41-4D2D-B991-FC94281E05B7}" srcOrd="4" destOrd="0" presId="urn:microsoft.com/office/officeart/2018/2/layout/IconVerticalSolidList"/>
    <dgm:cxn modelId="{A6343EF0-BB09-4DDE-9B36-4D9138F22397}" type="presParOf" srcId="{B3E518E2-FA41-4D2D-B991-FC94281E05B7}" destId="{A1723084-8B3C-4EC6-9AF2-1761AFF359D9}" srcOrd="0" destOrd="0" presId="urn:microsoft.com/office/officeart/2018/2/layout/IconVerticalSolidList"/>
    <dgm:cxn modelId="{4E055D5E-2073-4D45-9505-1733C4EB9926}" type="presParOf" srcId="{B3E518E2-FA41-4D2D-B991-FC94281E05B7}" destId="{DA35A17C-52E1-4B30-B176-2B39ACD68703}" srcOrd="1" destOrd="0" presId="urn:microsoft.com/office/officeart/2018/2/layout/IconVerticalSolidList"/>
    <dgm:cxn modelId="{87D5C67E-DEFA-46B3-9DFE-3EFF44DAAC6F}" type="presParOf" srcId="{B3E518E2-FA41-4D2D-B991-FC94281E05B7}" destId="{47CC4827-2493-4335-B8C7-AE8688098761}" srcOrd="2" destOrd="0" presId="urn:microsoft.com/office/officeart/2018/2/layout/IconVerticalSolidList"/>
    <dgm:cxn modelId="{2E6A1059-FC8F-4695-B855-D2397D427AB5}" type="presParOf" srcId="{B3E518E2-FA41-4D2D-B991-FC94281E05B7}" destId="{8A0668B4-14EC-43A5-BEF3-F889491258D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E18D10-B90D-472C-95C0-53D6D38F1B19}"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DF7752D1-2E3C-42CA-B2D8-B57BCAE9CE43}">
      <dgm:prSet custT="1"/>
      <dgm:spPr/>
      <dgm:t>
        <a:bodyPr/>
        <a:lstStyle/>
        <a:p>
          <a:pPr>
            <a:defRPr cap="all"/>
          </a:pPr>
          <a:r>
            <a:rPr lang="en-US" sz="2400" dirty="0" err="1">
              <a:latin typeface="Arial" panose="020B0604020202020204" pitchFamily="34" charset="0"/>
              <a:cs typeface="Arial" panose="020B0604020202020204" pitchFamily="34" charset="0"/>
            </a:rPr>
            <a:t>Khả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năng</a:t>
          </a:r>
          <a:r>
            <a:rPr lang="en-US" sz="2400" dirty="0">
              <a:latin typeface="Arial" panose="020B0604020202020204" pitchFamily="34" charset="0"/>
              <a:cs typeface="Arial" panose="020B0604020202020204" pitchFamily="34" charset="0"/>
            </a:rPr>
            <a:t> t</a:t>
          </a:r>
          <a:r>
            <a:rPr lang="vi-VN" sz="2400" dirty="0">
              <a:latin typeface="Arial" panose="020B0604020202020204" pitchFamily="34" charset="0"/>
              <a:cs typeface="Arial" panose="020B0604020202020204" pitchFamily="34" charset="0"/>
            </a:rPr>
            <a:t>ư</a:t>
          </a:r>
          <a:r>
            <a:rPr lang="en-US" sz="2400" dirty="0" err="1">
              <a:latin typeface="Arial" panose="020B0604020202020204" pitchFamily="34" charset="0"/>
              <a:cs typeface="Arial" panose="020B0604020202020204" pitchFamily="34" charset="0"/>
            </a:rPr>
            <a:t>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tác</a:t>
          </a:r>
          <a:endParaRPr lang="en-US" sz="2400" dirty="0">
            <a:latin typeface="Arial" panose="020B0604020202020204" pitchFamily="34" charset="0"/>
            <a:cs typeface="Arial" panose="020B0604020202020204" pitchFamily="34" charset="0"/>
          </a:endParaRPr>
        </a:p>
      </dgm:t>
    </dgm:pt>
    <dgm:pt modelId="{D23F22C0-F070-4BDE-A6DF-48D6994282BE}" type="parTrans" cxnId="{FF6DC06D-CF3B-4FD3-99C0-95D76EEEF835}">
      <dgm:prSet/>
      <dgm:spPr/>
      <dgm:t>
        <a:bodyPr/>
        <a:lstStyle/>
        <a:p>
          <a:endParaRPr lang="en-US" sz="2400"/>
        </a:p>
      </dgm:t>
    </dgm:pt>
    <dgm:pt modelId="{6637664C-A989-43DA-9763-D7FC3C7B7BFF}" type="sibTrans" cxnId="{FF6DC06D-CF3B-4FD3-99C0-95D76EEEF835}">
      <dgm:prSet/>
      <dgm:spPr/>
      <dgm:t>
        <a:bodyPr/>
        <a:lstStyle/>
        <a:p>
          <a:endParaRPr lang="en-US" sz="2400"/>
        </a:p>
      </dgm:t>
    </dgm:pt>
    <dgm:pt modelId="{17E86063-978F-423B-B49F-9663D6281870}">
      <dgm:prSet custT="1"/>
      <dgm:spPr/>
      <dgm:t>
        <a:bodyPr/>
        <a:lstStyle/>
        <a:p>
          <a:pPr>
            <a:defRPr cap="all"/>
          </a:pPr>
          <a:r>
            <a:rPr lang="en-US" sz="2400">
              <a:latin typeface="Arial" panose="020B0604020202020204" pitchFamily="34" charset="0"/>
              <a:cs typeface="Arial" panose="020B0604020202020204" pitchFamily="34" charset="0"/>
            </a:rPr>
            <a:t>Minh bạch thông tin</a:t>
          </a:r>
        </a:p>
      </dgm:t>
    </dgm:pt>
    <dgm:pt modelId="{068C8087-125D-41B9-82AB-A7372D56B144}" type="parTrans" cxnId="{2956DB20-97B7-4098-A630-29C371C1C275}">
      <dgm:prSet/>
      <dgm:spPr/>
      <dgm:t>
        <a:bodyPr/>
        <a:lstStyle/>
        <a:p>
          <a:endParaRPr lang="en-US" sz="2400"/>
        </a:p>
      </dgm:t>
    </dgm:pt>
    <dgm:pt modelId="{6095C6A1-E968-424B-8C12-8A50C8E57B1F}" type="sibTrans" cxnId="{2956DB20-97B7-4098-A630-29C371C1C275}">
      <dgm:prSet/>
      <dgm:spPr/>
      <dgm:t>
        <a:bodyPr/>
        <a:lstStyle/>
        <a:p>
          <a:endParaRPr lang="en-US" sz="2400"/>
        </a:p>
      </dgm:t>
    </dgm:pt>
    <dgm:pt modelId="{6F642742-B878-428B-AD4C-25765030F206}">
      <dgm:prSet custT="1"/>
      <dgm:spPr/>
      <dgm:t>
        <a:bodyPr/>
        <a:lstStyle/>
        <a:p>
          <a:pPr>
            <a:defRPr cap="all"/>
          </a:pPr>
          <a:r>
            <a:rPr lang="en-US" sz="2400">
              <a:latin typeface="Arial" panose="020B0604020202020204" pitchFamily="34" charset="0"/>
              <a:cs typeface="Arial" panose="020B0604020202020204" pitchFamily="34" charset="0"/>
            </a:rPr>
            <a:t>Công nghệ hổ trợ</a:t>
          </a:r>
        </a:p>
      </dgm:t>
    </dgm:pt>
    <dgm:pt modelId="{5AD28188-1C2E-445D-987F-6EE28CFB5D70}" type="parTrans" cxnId="{B98D976B-CDAA-4562-8215-0F5A7AE2AECF}">
      <dgm:prSet/>
      <dgm:spPr/>
      <dgm:t>
        <a:bodyPr/>
        <a:lstStyle/>
        <a:p>
          <a:endParaRPr lang="en-US" sz="2400"/>
        </a:p>
      </dgm:t>
    </dgm:pt>
    <dgm:pt modelId="{6351E0C9-5C06-4C34-B428-17E262CAE9A3}" type="sibTrans" cxnId="{B98D976B-CDAA-4562-8215-0F5A7AE2AECF}">
      <dgm:prSet/>
      <dgm:spPr/>
      <dgm:t>
        <a:bodyPr/>
        <a:lstStyle/>
        <a:p>
          <a:endParaRPr lang="en-US" sz="2400"/>
        </a:p>
      </dgm:t>
    </dgm:pt>
    <dgm:pt modelId="{72EA2EE4-2CD1-4010-BF6C-40B08D5AD222}">
      <dgm:prSet custT="1"/>
      <dgm:spPr/>
      <dgm:t>
        <a:bodyPr/>
        <a:lstStyle/>
        <a:p>
          <a:pPr>
            <a:defRPr cap="all"/>
          </a:pPr>
          <a:r>
            <a:rPr lang="en-US" sz="2400" dirty="0" err="1">
              <a:latin typeface="Arial" panose="020B0604020202020204" pitchFamily="34" charset="0"/>
              <a:cs typeface="Arial" panose="020B0604020202020204" pitchFamily="34" charset="0"/>
            </a:rPr>
            <a:t>Phân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quyền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quyết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định</a:t>
          </a:r>
          <a:endParaRPr lang="en-US" sz="2400" dirty="0"/>
        </a:p>
      </dgm:t>
    </dgm:pt>
    <dgm:pt modelId="{93C4AB0B-536F-4FB4-B7CD-C6D641AD7077}" type="parTrans" cxnId="{60E2D95E-6333-4DAD-96C2-6E267BB91D65}">
      <dgm:prSet/>
      <dgm:spPr/>
      <dgm:t>
        <a:bodyPr/>
        <a:lstStyle/>
        <a:p>
          <a:endParaRPr lang="en-US" sz="2400"/>
        </a:p>
      </dgm:t>
    </dgm:pt>
    <dgm:pt modelId="{5ED43D3B-15F7-4CF0-80E9-EFF0B7BF947F}" type="sibTrans" cxnId="{60E2D95E-6333-4DAD-96C2-6E267BB91D65}">
      <dgm:prSet/>
      <dgm:spPr/>
      <dgm:t>
        <a:bodyPr/>
        <a:lstStyle/>
        <a:p>
          <a:endParaRPr lang="en-US" sz="2400"/>
        </a:p>
      </dgm:t>
    </dgm:pt>
    <dgm:pt modelId="{E5E3513B-4A1C-42FE-A125-FCE09F63E233}" type="pres">
      <dgm:prSet presAssocID="{94E18D10-B90D-472C-95C0-53D6D38F1B19}" presName="hierChild1" presStyleCnt="0">
        <dgm:presLayoutVars>
          <dgm:chPref val="1"/>
          <dgm:dir/>
          <dgm:animOne val="branch"/>
          <dgm:animLvl val="lvl"/>
          <dgm:resizeHandles/>
        </dgm:presLayoutVars>
      </dgm:prSet>
      <dgm:spPr/>
    </dgm:pt>
    <dgm:pt modelId="{DC936F5B-1453-425B-85BD-B83A762286C1}" type="pres">
      <dgm:prSet presAssocID="{DF7752D1-2E3C-42CA-B2D8-B57BCAE9CE43}" presName="hierRoot1" presStyleCnt="0"/>
      <dgm:spPr/>
    </dgm:pt>
    <dgm:pt modelId="{8D20FC70-CA51-455A-84B4-98CFFEC848B0}" type="pres">
      <dgm:prSet presAssocID="{DF7752D1-2E3C-42CA-B2D8-B57BCAE9CE43}" presName="composite" presStyleCnt="0"/>
      <dgm:spPr/>
    </dgm:pt>
    <dgm:pt modelId="{99127D82-7460-4673-BC56-DE7A4ABC9A1C}" type="pres">
      <dgm:prSet presAssocID="{DF7752D1-2E3C-42CA-B2D8-B57BCAE9CE43}" presName="background" presStyleLbl="node0" presStyleIdx="0" presStyleCnt="4"/>
      <dgm:spPr/>
    </dgm:pt>
    <dgm:pt modelId="{7794D539-4311-4D92-9E13-3022302A5AE8}" type="pres">
      <dgm:prSet presAssocID="{DF7752D1-2E3C-42CA-B2D8-B57BCAE9CE43}" presName="text" presStyleLbl="fgAcc0" presStyleIdx="0" presStyleCnt="4">
        <dgm:presLayoutVars>
          <dgm:chPref val="3"/>
        </dgm:presLayoutVars>
      </dgm:prSet>
      <dgm:spPr/>
    </dgm:pt>
    <dgm:pt modelId="{77CF8D83-8AB8-49C1-80FA-AEADFEE1555C}" type="pres">
      <dgm:prSet presAssocID="{DF7752D1-2E3C-42CA-B2D8-B57BCAE9CE43}" presName="hierChild2" presStyleCnt="0"/>
      <dgm:spPr/>
    </dgm:pt>
    <dgm:pt modelId="{6AC79A97-FB95-4AE9-B011-6D12A8B8A42B}" type="pres">
      <dgm:prSet presAssocID="{17E86063-978F-423B-B49F-9663D6281870}" presName="hierRoot1" presStyleCnt="0"/>
      <dgm:spPr/>
    </dgm:pt>
    <dgm:pt modelId="{D9817DD6-0DE8-47A0-B289-EC6373BA57B9}" type="pres">
      <dgm:prSet presAssocID="{17E86063-978F-423B-B49F-9663D6281870}" presName="composite" presStyleCnt="0"/>
      <dgm:spPr/>
    </dgm:pt>
    <dgm:pt modelId="{6D1E4326-84F6-4804-8647-7BEE4F755022}" type="pres">
      <dgm:prSet presAssocID="{17E86063-978F-423B-B49F-9663D6281870}" presName="background" presStyleLbl="node0" presStyleIdx="1" presStyleCnt="4"/>
      <dgm:spPr/>
    </dgm:pt>
    <dgm:pt modelId="{81CB6BA2-4184-44AE-A6A9-36628B72042D}" type="pres">
      <dgm:prSet presAssocID="{17E86063-978F-423B-B49F-9663D6281870}" presName="text" presStyleLbl="fgAcc0" presStyleIdx="1" presStyleCnt="4">
        <dgm:presLayoutVars>
          <dgm:chPref val="3"/>
        </dgm:presLayoutVars>
      </dgm:prSet>
      <dgm:spPr/>
    </dgm:pt>
    <dgm:pt modelId="{ED7E29A5-AFC5-4536-917C-EF3ED7A6953D}" type="pres">
      <dgm:prSet presAssocID="{17E86063-978F-423B-B49F-9663D6281870}" presName="hierChild2" presStyleCnt="0"/>
      <dgm:spPr/>
    </dgm:pt>
    <dgm:pt modelId="{B8C12B4A-3848-4993-9C8E-11CFEF734C40}" type="pres">
      <dgm:prSet presAssocID="{6F642742-B878-428B-AD4C-25765030F206}" presName="hierRoot1" presStyleCnt="0"/>
      <dgm:spPr/>
    </dgm:pt>
    <dgm:pt modelId="{4678FD3C-743D-42C2-921B-E90F0C3A9C26}" type="pres">
      <dgm:prSet presAssocID="{6F642742-B878-428B-AD4C-25765030F206}" presName="composite" presStyleCnt="0"/>
      <dgm:spPr/>
    </dgm:pt>
    <dgm:pt modelId="{724C8D02-51F6-4A44-B90C-89384AD8DC59}" type="pres">
      <dgm:prSet presAssocID="{6F642742-B878-428B-AD4C-25765030F206}" presName="background" presStyleLbl="node0" presStyleIdx="2" presStyleCnt="4"/>
      <dgm:spPr/>
    </dgm:pt>
    <dgm:pt modelId="{6BD70377-7620-498C-A594-BF8737CB609D}" type="pres">
      <dgm:prSet presAssocID="{6F642742-B878-428B-AD4C-25765030F206}" presName="text" presStyleLbl="fgAcc0" presStyleIdx="2" presStyleCnt="4">
        <dgm:presLayoutVars>
          <dgm:chPref val="3"/>
        </dgm:presLayoutVars>
      </dgm:prSet>
      <dgm:spPr/>
    </dgm:pt>
    <dgm:pt modelId="{234D30E9-EE8E-41F0-B3FD-ACC5A1B97BB1}" type="pres">
      <dgm:prSet presAssocID="{6F642742-B878-428B-AD4C-25765030F206}" presName="hierChild2" presStyleCnt="0"/>
      <dgm:spPr/>
    </dgm:pt>
    <dgm:pt modelId="{DE854F82-B909-4492-9654-8ED490F76EC9}" type="pres">
      <dgm:prSet presAssocID="{72EA2EE4-2CD1-4010-BF6C-40B08D5AD222}" presName="hierRoot1" presStyleCnt="0"/>
      <dgm:spPr/>
    </dgm:pt>
    <dgm:pt modelId="{B07BF014-36F2-488E-89FD-BDF2A6F51A71}" type="pres">
      <dgm:prSet presAssocID="{72EA2EE4-2CD1-4010-BF6C-40B08D5AD222}" presName="composite" presStyleCnt="0"/>
      <dgm:spPr/>
    </dgm:pt>
    <dgm:pt modelId="{6CCB6C09-ED7D-4EA9-95B6-59931091D442}" type="pres">
      <dgm:prSet presAssocID="{72EA2EE4-2CD1-4010-BF6C-40B08D5AD222}" presName="background" presStyleLbl="node0" presStyleIdx="3" presStyleCnt="4"/>
      <dgm:spPr/>
    </dgm:pt>
    <dgm:pt modelId="{D102764B-DD34-4F8D-9F47-9D66B7B88E7E}" type="pres">
      <dgm:prSet presAssocID="{72EA2EE4-2CD1-4010-BF6C-40B08D5AD222}" presName="text" presStyleLbl="fgAcc0" presStyleIdx="3" presStyleCnt="4">
        <dgm:presLayoutVars>
          <dgm:chPref val="3"/>
        </dgm:presLayoutVars>
      </dgm:prSet>
      <dgm:spPr/>
    </dgm:pt>
    <dgm:pt modelId="{90ABB348-9141-4489-A392-B122F7E9FB4A}" type="pres">
      <dgm:prSet presAssocID="{72EA2EE4-2CD1-4010-BF6C-40B08D5AD222}" presName="hierChild2" presStyleCnt="0"/>
      <dgm:spPr/>
    </dgm:pt>
  </dgm:ptLst>
  <dgm:cxnLst>
    <dgm:cxn modelId="{F4461A00-9940-4530-89B3-27A52F5B1201}" type="presOf" srcId="{17E86063-978F-423B-B49F-9663D6281870}" destId="{81CB6BA2-4184-44AE-A6A9-36628B72042D}" srcOrd="0" destOrd="0" presId="urn:microsoft.com/office/officeart/2005/8/layout/hierarchy1"/>
    <dgm:cxn modelId="{2956DB20-97B7-4098-A630-29C371C1C275}" srcId="{94E18D10-B90D-472C-95C0-53D6D38F1B19}" destId="{17E86063-978F-423B-B49F-9663D6281870}" srcOrd="1" destOrd="0" parTransId="{068C8087-125D-41B9-82AB-A7372D56B144}" sibTransId="{6095C6A1-E968-424B-8C12-8A50C8E57B1F}"/>
    <dgm:cxn modelId="{60E2D95E-6333-4DAD-96C2-6E267BB91D65}" srcId="{94E18D10-B90D-472C-95C0-53D6D38F1B19}" destId="{72EA2EE4-2CD1-4010-BF6C-40B08D5AD222}" srcOrd="3" destOrd="0" parTransId="{93C4AB0B-536F-4FB4-B7CD-C6D641AD7077}" sibTransId="{5ED43D3B-15F7-4CF0-80E9-EFF0B7BF947F}"/>
    <dgm:cxn modelId="{B98D976B-CDAA-4562-8215-0F5A7AE2AECF}" srcId="{94E18D10-B90D-472C-95C0-53D6D38F1B19}" destId="{6F642742-B878-428B-AD4C-25765030F206}" srcOrd="2" destOrd="0" parTransId="{5AD28188-1C2E-445D-987F-6EE28CFB5D70}" sibTransId="{6351E0C9-5C06-4C34-B428-17E262CAE9A3}"/>
    <dgm:cxn modelId="{FF6DC06D-CF3B-4FD3-99C0-95D76EEEF835}" srcId="{94E18D10-B90D-472C-95C0-53D6D38F1B19}" destId="{DF7752D1-2E3C-42CA-B2D8-B57BCAE9CE43}" srcOrd="0" destOrd="0" parTransId="{D23F22C0-F070-4BDE-A6DF-48D6994282BE}" sibTransId="{6637664C-A989-43DA-9763-D7FC3C7B7BFF}"/>
    <dgm:cxn modelId="{65798155-F53D-44AC-91FB-F0477FA0C91D}" type="presOf" srcId="{6F642742-B878-428B-AD4C-25765030F206}" destId="{6BD70377-7620-498C-A594-BF8737CB609D}" srcOrd="0" destOrd="0" presId="urn:microsoft.com/office/officeart/2005/8/layout/hierarchy1"/>
    <dgm:cxn modelId="{617597A1-7D8B-4FF3-957F-32A10C6B5F08}" type="presOf" srcId="{94E18D10-B90D-472C-95C0-53D6D38F1B19}" destId="{E5E3513B-4A1C-42FE-A125-FCE09F63E233}" srcOrd="0" destOrd="0" presId="urn:microsoft.com/office/officeart/2005/8/layout/hierarchy1"/>
    <dgm:cxn modelId="{7E4533BB-F32A-4EF7-85D3-190BFCA8E9EC}" type="presOf" srcId="{DF7752D1-2E3C-42CA-B2D8-B57BCAE9CE43}" destId="{7794D539-4311-4D92-9E13-3022302A5AE8}" srcOrd="0" destOrd="0" presId="urn:microsoft.com/office/officeart/2005/8/layout/hierarchy1"/>
    <dgm:cxn modelId="{5473DBDC-2531-4388-82CD-086A99CEB9EF}" type="presOf" srcId="{72EA2EE4-2CD1-4010-BF6C-40B08D5AD222}" destId="{D102764B-DD34-4F8D-9F47-9D66B7B88E7E}" srcOrd="0" destOrd="0" presId="urn:microsoft.com/office/officeart/2005/8/layout/hierarchy1"/>
    <dgm:cxn modelId="{69D5221D-BA4A-465F-B2FD-778BDFEAF9BD}" type="presParOf" srcId="{E5E3513B-4A1C-42FE-A125-FCE09F63E233}" destId="{DC936F5B-1453-425B-85BD-B83A762286C1}" srcOrd="0" destOrd="0" presId="urn:microsoft.com/office/officeart/2005/8/layout/hierarchy1"/>
    <dgm:cxn modelId="{3CF054BB-131E-4BAE-8866-B983CE6B53AC}" type="presParOf" srcId="{DC936F5B-1453-425B-85BD-B83A762286C1}" destId="{8D20FC70-CA51-455A-84B4-98CFFEC848B0}" srcOrd="0" destOrd="0" presId="urn:microsoft.com/office/officeart/2005/8/layout/hierarchy1"/>
    <dgm:cxn modelId="{EA0AB56D-FB12-4F66-83EC-77D628B6ED83}" type="presParOf" srcId="{8D20FC70-CA51-455A-84B4-98CFFEC848B0}" destId="{99127D82-7460-4673-BC56-DE7A4ABC9A1C}" srcOrd="0" destOrd="0" presId="urn:microsoft.com/office/officeart/2005/8/layout/hierarchy1"/>
    <dgm:cxn modelId="{18C851AE-1996-4081-8E61-CCD987C1F2CB}" type="presParOf" srcId="{8D20FC70-CA51-455A-84B4-98CFFEC848B0}" destId="{7794D539-4311-4D92-9E13-3022302A5AE8}" srcOrd="1" destOrd="0" presId="urn:microsoft.com/office/officeart/2005/8/layout/hierarchy1"/>
    <dgm:cxn modelId="{A7C15104-8A5C-4C07-98AB-DC171D2101AA}" type="presParOf" srcId="{DC936F5B-1453-425B-85BD-B83A762286C1}" destId="{77CF8D83-8AB8-49C1-80FA-AEADFEE1555C}" srcOrd="1" destOrd="0" presId="urn:microsoft.com/office/officeart/2005/8/layout/hierarchy1"/>
    <dgm:cxn modelId="{91916043-913C-4217-9F36-7F22383F7E33}" type="presParOf" srcId="{E5E3513B-4A1C-42FE-A125-FCE09F63E233}" destId="{6AC79A97-FB95-4AE9-B011-6D12A8B8A42B}" srcOrd="1" destOrd="0" presId="urn:microsoft.com/office/officeart/2005/8/layout/hierarchy1"/>
    <dgm:cxn modelId="{E090B5FF-2876-4F6D-8ACC-39D6CBBBC030}" type="presParOf" srcId="{6AC79A97-FB95-4AE9-B011-6D12A8B8A42B}" destId="{D9817DD6-0DE8-47A0-B289-EC6373BA57B9}" srcOrd="0" destOrd="0" presId="urn:microsoft.com/office/officeart/2005/8/layout/hierarchy1"/>
    <dgm:cxn modelId="{77E67D8B-48AF-418A-BF26-CE7EF63A6B75}" type="presParOf" srcId="{D9817DD6-0DE8-47A0-B289-EC6373BA57B9}" destId="{6D1E4326-84F6-4804-8647-7BEE4F755022}" srcOrd="0" destOrd="0" presId="urn:microsoft.com/office/officeart/2005/8/layout/hierarchy1"/>
    <dgm:cxn modelId="{76967EC6-3A34-4D7F-B9A1-A0E6A91938A7}" type="presParOf" srcId="{D9817DD6-0DE8-47A0-B289-EC6373BA57B9}" destId="{81CB6BA2-4184-44AE-A6A9-36628B72042D}" srcOrd="1" destOrd="0" presId="urn:microsoft.com/office/officeart/2005/8/layout/hierarchy1"/>
    <dgm:cxn modelId="{46EBC39A-DB71-4D59-986A-0F430C277A20}" type="presParOf" srcId="{6AC79A97-FB95-4AE9-B011-6D12A8B8A42B}" destId="{ED7E29A5-AFC5-4536-917C-EF3ED7A6953D}" srcOrd="1" destOrd="0" presId="urn:microsoft.com/office/officeart/2005/8/layout/hierarchy1"/>
    <dgm:cxn modelId="{ABE6986E-85D3-4874-9864-31791450E5CD}" type="presParOf" srcId="{E5E3513B-4A1C-42FE-A125-FCE09F63E233}" destId="{B8C12B4A-3848-4993-9C8E-11CFEF734C40}" srcOrd="2" destOrd="0" presId="urn:microsoft.com/office/officeart/2005/8/layout/hierarchy1"/>
    <dgm:cxn modelId="{63772866-96DA-4E35-993B-96D0BA4AB75A}" type="presParOf" srcId="{B8C12B4A-3848-4993-9C8E-11CFEF734C40}" destId="{4678FD3C-743D-42C2-921B-E90F0C3A9C26}" srcOrd="0" destOrd="0" presId="urn:microsoft.com/office/officeart/2005/8/layout/hierarchy1"/>
    <dgm:cxn modelId="{E593A66F-C36D-4CA1-801A-AD65E5728B67}" type="presParOf" srcId="{4678FD3C-743D-42C2-921B-E90F0C3A9C26}" destId="{724C8D02-51F6-4A44-B90C-89384AD8DC59}" srcOrd="0" destOrd="0" presId="urn:microsoft.com/office/officeart/2005/8/layout/hierarchy1"/>
    <dgm:cxn modelId="{653B50DD-2E37-46C0-A8C4-10C8AA0DDC99}" type="presParOf" srcId="{4678FD3C-743D-42C2-921B-E90F0C3A9C26}" destId="{6BD70377-7620-498C-A594-BF8737CB609D}" srcOrd="1" destOrd="0" presId="urn:microsoft.com/office/officeart/2005/8/layout/hierarchy1"/>
    <dgm:cxn modelId="{A7CDFFB1-BEE6-4A33-991A-6E711291840D}" type="presParOf" srcId="{B8C12B4A-3848-4993-9C8E-11CFEF734C40}" destId="{234D30E9-EE8E-41F0-B3FD-ACC5A1B97BB1}" srcOrd="1" destOrd="0" presId="urn:microsoft.com/office/officeart/2005/8/layout/hierarchy1"/>
    <dgm:cxn modelId="{98FB5ACB-F4B6-4BDB-ADC7-D53E57E86FA2}" type="presParOf" srcId="{E5E3513B-4A1C-42FE-A125-FCE09F63E233}" destId="{DE854F82-B909-4492-9654-8ED490F76EC9}" srcOrd="3" destOrd="0" presId="urn:microsoft.com/office/officeart/2005/8/layout/hierarchy1"/>
    <dgm:cxn modelId="{F421FD44-F4AB-4B83-86D4-0D650EACB20C}" type="presParOf" srcId="{DE854F82-B909-4492-9654-8ED490F76EC9}" destId="{B07BF014-36F2-488E-89FD-BDF2A6F51A71}" srcOrd="0" destOrd="0" presId="urn:microsoft.com/office/officeart/2005/8/layout/hierarchy1"/>
    <dgm:cxn modelId="{B9C12A03-2335-4EAA-9397-E0DE7A3B655F}" type="presParOf" srcId="{B07BF014-36F2-488E-89FD-BDF2A6F51A71}" destId="{6CCB6C09-ED7D-4EA9-95B6-59931091D442}" srcOrd="0" destOrd="0" presId="urn:microsoft.com/office/officeart/2005/8/layout/hierarchy1"/>
    <dgm:cxn modelId="{D735BC91-2397-48DB-983A-B1B1D469467D}" type="presParOf" srcId="{B07BF014-36F2-488E-89FD-BDF2A6F51A71}" destId="{D102764B-DD34-4F8D-9F47-9D66B7B88E7E}" srcOrd="1" destOrd="0" presId="urn:microsoft.com/office/officeart/2005/8/layout/hierarchy1"/>
    <dgm:cxn modelId="{4D7AE990-F466-482C-987D-F30D74728603}" type="presParOf" srcId="{DE854F82-B909-4492-9654-8ED490F76EC9}" destId="{90ABB348-9141-4489-A392-B122F7E9FB4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4E18D10-B90D-472C-95C0-53D6D38F1B19}"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DF7752D1-2E3C-42CA-B2D8-B57BCAE9CE43}">
      <dgm:prSet custT="1"/>
      <dgm:spPr/>
      <dgm:t>
        <a:bodyPr/>
        <a:lstStyle/>
        <a:p>
          <a:pPr>
            <a:defRPr cap="all"/>
          </a:pPr>
          <a:r>
            <a:rPr lang="en-US" sz="2400" b="0" dirty="0" err="1"/>
            <a:t>Ứng</a:t>
          </a:r>
          <a:r>
            <a:rPr lang="en-US" sz="2400" b="0" dirty="0"/>
            <a:t> </a:t>
          </a:r>
          <a:r>
            <a:rPr lang="en-US" sz="2400" b="0" dirty="0" err="1"/>
            <a:t>dụng</a:t>
          </a:r>
          <a:r>
            <a:rPr lang="en-US" sz="2400" b="0" dirty="0"/>
            <a:t> </a:t>
          </a:r>
          <a:r>
            <a:rPr lang="en-US" sz="2400" b="0" dirty="0" err="1"/>
            <a:t>vào</a:t>
          </a:r>
          <a:r>
            <a:rPr lang="en-US" sz="2400" b="0" dirty="0"/>
            <a:t> </a:t>
          </a:r>
          <a:r>
            <a:rPr lang="en-US" sz="2400" b="0" dirty="0" err="1"/>
            <a:t>sản</a:t>
          </a:r>
          <a:r>
            <a:rPr lang="en-US" sz="2400" b="0" dirty="0"/>
            <a:t> </a:t>
          </a:r>
          <a:r>
            <a:rPr lang="en-US" sz="2400" b="0" dirty="0" err="1"/>
            <a:t>xuất</a:t>
          </a:r>
          <a:r>
            <a:rPr lang="en-US" sz="2400" b="0" dirty="0"/>
            <a:t> </a:t>
          </a:r>
          <a:r>
            <a:rPr lang="en-US" sz="2400" b="0" dirty="0" err="1"/>
            <a:t>dược</a:t>
          </a:r>
          <a:r>
            <a:rPr lang="en-US" sz="2400" b="0" dirty="0"/>
            <a:t> </a:t>
          </a:r>
          <a:r>
            <a:rPr lang="en-US" sz="2400" b="0" dirty="0" err="1"/>
            <a:t>phẩm</a:t>
          </a:r>
          <a:endParaRPr lang="en-US" sz="2400" b="0" dirty="0">
            <a:latin typeface="Arial" panose="020B0604020202020204" pitchFamily="34" charset="0"/>
            <a:cs typeface="Arial" panose="020B0604020202020204" pitchFamily="34" charset="0"/>
          </a:endParaRPr>
        </a:p>
      </dgm:t>
    </dgm:pt>
    <dgm:pt modelId="{D23F22C0-F070-4BDE-A6DF-48D6994282BE}" type="parTrans" cxnId="{FF6DC06D-CF3B-4FD3-99C0-95D76EEEF835}">
      <dgm:prSet/>
      <dgm:spPr/>
      <dgm:t>
        <a:bodyPr/>
        <a:lstStyle/>
        <a:p>
          <a:endParaRPr lang="en-US" sz="2400" b="1"/>
        </a:p>
      </dgm:t>
    </dgm:pt>
    <dgm:pt modelId="{6637664C-A989-43DA-9763-D7FC3C7B7BFF}" type="sibTrans" cxnId="{FF6DC06D-CF3B-4FD3-99C0-95D76EEEF835}">
      <dgm:prSet/>
      <dgm:spPr/>
      <dgm:t>
        <a:bodyPr/>
        <a:lstStyle/>
        <a:p>
          <a:endParaRPr lang="en-US" sz="2400" b="1"/>
        </a:p>
      </dgm:t>
    </dgm:pt>
    <dgm:pt modelId="{17E86063-978F-423B-B49F-9663D6281870}">
      <dgm:prSet custT="1"/>
      <dgm:spPr/>
      <dgm:t>
        <a:bodyPr/>
        <a:lstStyle/>
        <a:p>
          <a:pPr>
            <a:defRPr cap="all"/>
          </a:pPr>
          <a:r>
            <a:rPr lang="en-US" sz="2400" b="0" dirty="0" err="1"/>
            <a:t>Ứng</a:t>
          </a:r>
          <a:r>
            <a:rPr lang="en-US" sz="2400" b="0" dirty="0"/>
            <a:t> </a:t>
          </a:r>
          <a:r>
            <a:rPr lang="en-US" sz="2400" b="0" dirty="0" err="1"/>
            <a:t>dụng</a:t>
          </a:r>
          <a:r>
            <a:rPr lang="en-US" sz="2400" b="0" dirty="0"/>
            <a:t> </a:t>
          </a:r>
          <a:r>
            <a:rPr lang="en-US" sz="2400" b="0" dirty="0" err="1"/>
            <a:t>vào</a:t>
          </a:r>
          <a:r>
            <a:rPr lang="en-US" sz="2400" b="0" dirty="0"/>
            <a:t> </a:t>
          </a:r>
          <a:r>
            <a:rPr lang="en-US" sz="2400" b="0" dirty="0" err="1"/>
            <a:t>sản</a:t>
          </a:r>
          <a:r>
            <a:rPr lang="en-US" sz="2400" b="0" dirty="0"/>
            <a:t> </a:t>
          </a:r>
          <a:r>
            <a:rPr lang="en-US" sz="2400" b="0" dirty="0" err="1"/>
            <a:t>xuất</a:t>
          </a:r>
          <a:r>
            <a:rPr lang="en-US" sz="2400" b="0" dirty="0"/>
            <a:t> </a:t>
          </a:r>
          <a:r>
            <a:rPr lang="en-US" sz="2400" b="0" dirty="0" err="1"/>
            <a:t>nông</a:t>
          </a:r>
          <a:r>
            <a:rPr lang="en-US" sz="2400" b="0" dirty="0"/>
            <a:t> </a:t>
          </a:r>
          <a:r>
            <a:rPr lang="en-US" sz="2400" b="0" dirty="0" err="1"/>
            <a:t>nghiệp</a:t>
          </a:r>
          <a:endParaRPr lang="en-US" sz="2400" b="0" dirty="0">
            <a:latin typeface="Arial" panose="020B0604020202020204" pitchFamily="34" charset="0"/>
            <a:cs typeface="Arial" panose="020B0604020202020204" pitchFamily="34" charset="0"/>
          </a:endParaRPr>
        </a:p>
      </dgm:t>
    </dgm:pt>
    <dgm:pt modelId="{068C8087-125D-41B9-82AB-A7372D56B144}" type="parTrans" cxnId="{2956DB20-97B7-4098-A630-29C371C1C275}">
      <dgm:prSet/>
      <dgm:spPr/>
      <dgm:t>
        <a:bodyPr/>
        <a:lstStyle/>
        <a:p>
          <a:endParaRPr lang="en-US" sz="2400" b="1"/>
        </a:p>
      </dgm:t>
    </dgm:pt>
    <dgm:pt modelId="{6095C6A1-E968-424B-8C12-8A50C8E57B1F}" type="sibTrans" cxnId="{2956DB20-97B7-4098-A630-29C371C1C275}">
      <dgm:prSet/>
      <dgm:spPr/>
      <dgm:t>
        <a:bodyPr/>
        <a:lstStyle/>
        <a:p>
          <a:endParaRPr lang="en-US" sz="2400" b="1"/>
        </a:p>
      </dgm:t>
    </dgm:pt>
    <dgm:pt modelId="{6F642742-B878-428B-AD4C-25765030F206}">
      <dgm:prSet custT="1"/>
      <dgm:spPr/>
      <dgm:t>
        <a:bodyPr/>
        <a:lstStyle/>
        <a:p>
          <a:pPr>
            <a:defRPr cap="all"/>
          </a:pPr>
          <a:r>
            <a:rPr lang="en-US" sz="2400" b="0" dirty="0" err="1"/>
            <a:t>Ứng</a:t>
          </a:r>
          <a:r>
            <a:rPr lang="en-US" sz="2400" b="0" dirty="0"/>
            <a:t> </a:t>
          </a:r>
          <a:r>
            <a:rPr lang="en-US" sz="2400" b="0" dirty="0" err="1"/>
            <a:t>dụng</a:t>
          </a:r>
          <a:r>
            <a:rPr lang="en-US" sz="2400" b="0" dirty="0"/>
            <a:t> </a:t>
          </a:r>
          <a:r>
            <a:rPr lang="en-US" sz="2400" b="0" dirty="0" err="1"/>
            <a:t>vào</a:t>
          </a:r>
          <a:r>
            <a:rPr lang="en-US" sz="2400" b="0" dirty="0"/>
            <a:t> </a:t>
          </a:r>
          <a:r>
            <a:rPr lang="en-US" sz="2400" b="0" dirty="0" err="1"/>
            <a:t>quân</a:t>
          </a:r>
          <a:r>
            <a:rPr lang="en-US" sz="2400" b="0" dirty="0"/>
            <a:t> </a:t>
          </a:r>
          <a:r>
            <a:rPr lang="en-US" sz="2400" b="0" dirty="0" err="1"/>
            <a:t>sự</a:t>
          </a:r>
          <a:endParaRPr lang="en-US" sz="2400" b="0" dirty="0">
            <a:latin typeface="Arial" panose="020B0604020202020204" pitchFamily="34" charset="0"/>
            <a:cs typeface="Arial" panose="020B0604020202020204" pitchFamily="34" charset="0"/>
          </a:endParaRPr>
        </a:p>
      </dgm:t>
    </dgm:pt>
    <dgm:pt modelId="{5AD28188-1C2E-445D-987F-6EE28CFB5D70}" type="parTrans" cxnId="{B98D976B-CDAA-4562-8215-0F5A7AE2AECF}">
      <dgm:prSet/>
      <dgm:spPr/>
      <dgm:t>
        <a:bodyPr/>
        <a:lstStyle/>
        <a:p>
          <a:endParaRPr lang="en-US" sz="2400" b="1"/>
        </a:p>
      </dgm:t>
    </dgm:pt>
    <dgm:pt modelId="{6351E0C9-5C06-4C34-B428-17E262CAE9A3}" type="sibTrans" cxnId="{B98D976B-CDAA-4562-8215-0F5A7AE2AECF}">
      <dgm:prSet/>
      <dgm:spPr/>
      <dgm:t>
        <a:bodyPr/>
        <a:lstStyle/>
        <a:p>
          <a:endParaRPr lang="en-US" sz="2400" b="1"/>
        </a:p>
      </dgm:t>
    </dgm:pt>
    <dgm:pt modelId="{72EA2EE4-2CD1-4010-BF6C-40B08D5AD222}">
      <dgm:prSet custT="1"/>
      <dgm:spPr/>
      <dgm:t>
        <a:bodyPr/>
        <a:lstStyle/>
        <a:p>
          <a:pPr>
            <a:defRPr cap="all"/>
          </a:pPr>
          <a:r>
            <a:rPr lang="en-US" sz="2400" b="0" dirty="0" err="1"/>
            <a:t>Ứng</a:t>
          </a:r>
          <a:r>
            <a:rPr lang="en-US" sz="2400" b="0" dirty="0"/>
            <a:t> </a:t>
          </a:r>
          <a:r>
            <a:rPr lang="en-US" sz="2400" b="0" dirty="0" err="1"/>
            <a:t>dụng</a:t>
          </a:r>
          <a:r>
            <a:rPr lang="en-US" sz="2400" b="0" dirty="0"/>
            <a:t> </a:t>
          </a:r>
          <a:r>
            <a:rPr lang="en-US" sz="2400" b="0" dirty="0" err="1"/>
            <a:t>trong</a:t>
          </a:r>
          <a:r>
            <a:rPr lang="en-US" sz="2400" b="0" dirty="0"/>
            <a:t> </a:t>
          </a:r>
          <a:r>
            <a:rPr lang="en-US" sz="2400" b="0" dirty="0" err="1"/>
            <a:t>ngành</a:t>
          </a:r>
          <a:r>
            <a:rPr lang="en-US" sz="2400" b="0" dirty="0"/>
            <a:t> </a:t>
          </a:r>
          <a:r>
            <a:rPr lang="en-US" sz="2400" b="0" dirty="0" err="1"/>
            <a:t>Dầu</a:t>
          </a:r>
          <a:r>
            <a:rPr lang="en-US" sz="2400" b="0" dirty="0"/>
            <a:t> </a:t>
          </a:r>
          <a:r>
            <a:rPr lang="en-US" sz="2400" b="0" dirty="0" err="1"/>
            <a:t>khí</a:t>
          </a:r>
          <a:endParaRPr lang="en-US" sz="2400" b="0" dirty="0"/>
        </a:p>
      </dgm:t>
    </dgm:pt>
    <dgm:pt modelId="{93C4AB0B-536F-4FB4-B7CD-C6D641AD7077}" type="parTrans" cxnId="{60E2D95E-6333-4DAD-96C2-6E267BB91D65}">
      <dgm:prSet/>
      <dgm:spPr/>
      <dgm:t>
        <a:bodyPr/>
        <a:lstStyle/>
        <a:p>
          <a:endParaRPr lang="en-US" sz="2400" b="1"/>
        </a:p>
      </dgm:t>
    </dgm:pt>
    <dgm:pt modelId="{5ED43D3B-15F7-4CF0-80E9-EFF0B7BF947F}" type="sibTrans" cxnId="{60E2D95E-6333-4DAD-96C2-6E267BB91D65}">
      <dgm:prSet/>
      <dgm:spPr/>
      <dgm:t>
        <a:bodyPr/>
        <a:lstStyle/>
        <a:p>
          <a:endParaRPr lang="en-US" sz="2400" b="1"/>
        </a:p>
      </dgm:t>
    </dgm:pt>
    <dgm:pt modelId="{E5E3513B-4A1C-42FE-A125-FCE09F63E233}" type="pres">
      <dgm:prSet presAssocID="{94E18D10-B90D-472C-95C0-53D6D38F1B19}" presName="hierChild1" presStyleCnt="0">
        <dgm:presLayoutVars>
          <dgm:chPref val="1"/>
          <dgm:dir/>
          <dgm:animOne val="branch"/>
          <dgm:animLvl val="lvl"/>
          <dgm:resizeHandles/>
        </dgm:presLayoutVars>
      </dgm:prSet>
      <dgm:spPr/>
    </dgm:pt>
    <dgm:pt modelId="{DC936F5B-1453-425B-85BD-B83A762286C1}" type="pres">
      <dgm:prSet presAssocID="{DF7752D1-2E3C-42CA-B2D8-B57BCAE9CE43}" presName="hierRoot1" presStyleCnt="0"/>
      <dgm:spPr/>
    </dgm:pt>
    <dgm:pt modelId="{8D20FC70-CA51-455A-84B4-98CFFEC848B0}" type="pres">
      <dgm:prSet presAssocID="{DF7752D1-2E3C-42CA-B2D8-B57BCAE9CE43}" presName="composite" presStyleCnt="0"/>
      <dgm:spPr/>
    </dgm:pt>
    <dgm:pt modelId="{99127D82-7460-4673-BC56-DE7A4ABC9A1C}" type="pres">
      <dgm:prSet presAssocID="{DF7752D1-2E3C-42CA-B2D8-B57BCAE9CE43}" presName="background" presStyleLbl="node0" presStyleIdx="0" presStyleCnt="4"/>
      <dgm:spPr/>
    </dgm:pt>
    <dgm:pt modelId="{7794D539-4311-4D92-9E13-3022302A5AE8}" type="pres">
      <dgm:prSet presAssocID="{DF7752D1-2E3C-42CA-B2D8-B57BCAE9CE43}" presName="text" presStyleLbl="fgAcc0" presStyleIdx="0" presStyleCnt="4">
        <dgm:presLayoutVars>
          <dgm:chPref val="3"/>
        </dgm:presLayoutVars>
      </dgm:prSet>
      <dgm:spPr/>
    </dgm:pt>
    <dgm:pt modelId="{77CF8D83-8AB8-49C1-80FA-AEADFEE1555C}" type="pres">
      <dgm:prSet presAssocID="{DF7752D1-2E3C-42CA-B2D8-B57BCAE9CE43}" presName="hierChild2" presStyleCnt="0"/>
      <dgm:spPr/>
    </dgm:pt>
    <dgm:pt modelId="{6AC79A97-FB95-4AE9-B011-6D12A8B8A42B}" type="pres">
      <dgm:prSet presAssocID="{17E86063-978F-423B-B49F-9663D6281870}" presName="hierRoot1" presStyleCnt="0"/>
      <dgm:spPr/>
    </dgm:pt>
    <dgm:pt modelId="{D9817DD6-0DE8-47A0-B289-EC6373BA57B9}" type="pres">
      <dgm:prSet presAssocID="{17E86063-978F-423B-B49F-9663D6281870}" presName="composite" presStyleCnt="0"/>
      <dgm:spPr/>
    </dgm:pt>
    <dgm:pt modelId="{6D1E4326-84F6-4804-8647-7BEE4F755022}" type="pres">
      <dgm:prSet presAssocID="{17E86063-978F-423B-B49F-9663D6281870}" presName="background" presStyleLbl="node0" presStyleIdx="1" presStyleCnt="4"/>
      <dgm:spPr/>
    </dgm:pt>
    <dgm:pt modelId="{81CB6BA2-4184-44AE-A6A9-36628B72042D}" type="pres">
      <dgm:prSet presAssocID="{17E86063-978F-423B-B49F-9663D6281870}" presName="text" presStyleLbl="fgAcc0" presStyleIdx="1" presStyleCnt="4">
        <dgm:presLayoutVars>
          <dgm:chPref val="3"/>
        </dgm:presLayoutVars>
      </dgm:prSet>
      <dgm:spPr/>
    </dgm:pt>
    <dgm:pt modelId="{ED7E29A5-AFC5-4536-917C-EF3ED7A6953D}" type="pres">
      <dgm:prSet presAssocID="{17E86063-978F-423B-B49F-9663D6281870}" presName="hierChild2" presStyleCnt="0"/>
      <dgm:spPr/>
    </dgm:pt>
    <dgm:pt modelId="{B8C12B4A-3848-4993-9C8E-11CFEF734C40}" type="pres">
      <dgm:prSet presAssocID="{6F642742-B878-428B-AD4C-25765030F206}" presName="hierRoot1" presStyleCnt="0"/>
      <dgm:spPr/>
    </dgm:pt>
    <dgm:pt modelId="{4678FD3C-743D-42C2-921B-E90F0C3A9C26}" type="pres">
      <dgm:prSet presAssocID="{6F642742-B878-428B-AD4C-25765030F206}" presName="composite" presStyleCnt="0"/>
      <dgm:spPr/>
    </dgm:pt>
    <dgm:pt modelId="{724C8D02-51F6-4A44-B90C-89384AD8DC59}" type="pres">
      <dgm:prSet presAssocID="{6F642742-B878-428B-AD4C-25765030F206}" presName="background" presStyleLbl="node0" presStyleIdx="2" presStyleCnt="4"/>
      <dgm:spPr/>
    </dgm:pt>
    <dgm:pt modelId="{6BD70377-7620-498C-A594-BF8737CB609D}" type="pres">
      <dgm:prSet presAssocID="{6F642742-B878-428B-AD4C-25765030F206}" presName="text" presStyleLbl="fgAcc0" presStyleIdx="2" presStyleCnt="4">
        <dgm:presLayoutVars>
          <dgm:chPref val="3"/>
        </dgm:presLayoutVars>
      </dgm:prSet>
      <dgm:spPr/>
    </dgm:pt>
    <dgm:pt modelId="{234D30E9-EE8E-41F0-B3FD-ACC5A1B97BB1}" type="pres">
      <dgm:prSet presAssocID="{6F642742-B878-428B-AD4C-25765030F206}" presName="hierChild2" presStyleCnt="0"/>
      <dgm:spPr/>
    </dgm:pt>
    <dgm:pt modelId="{DE854F82-B909-4492-9654-8ED490F76EC9}" type="pres">
      <dgm:prSet presAssocID="{72EA2EE4-2CD1-4010-BF6C-40B08D5AD222}" presName="hierRoot1" presStyleCnt="0"/>
      <dgm:spPr/>
    </dgm:pt>
    <dgm:pt modelId="{B07BF014-36F2-488E-89FD-BDF2A6F51A71}" type="pres">
      <dgm:prSet presAssocID="{72EA2EE4-2CD1-4010-BF6C-40B08D5AD222}" presName="composite" presStyleCnt="0"/>
      <dgm:spPr/>
    </dgm:pt>
    <dgm:pt modelId="{6CCB6C09-ED7D-4EA9-95B6-59931091D442}" type="pres">
      <dgm:prSet presAssocID="{72EA2EE4-2CD1-4010-BF6C-40B08D5AD222}" presName="background" presStyleLbl="node0" presStyleIdx="3" presStyleCnt="4"/>
      <dgm:spPr/>
    </dgm:pt>
    <dgm:pt modelId="{D102764B-DD34-4F8D-9F47-9D66B7B88E7E}" type="pres">
      <dgm:prSet presAssocID="{72EA2EE4-2CD1-4010-BF6C-40B08D5AD222}" presName="text" presStyleLbl="fgAcc0" presStyleIdx="3" presStyleCnt="4">
        <dgm:presLayoutVars>
          <dgm:chPref val="3"/>
        </dgm:presLayoutVars>
      </dgm:prSet>
      <dgm:spPr/>
    </dgm:pt>
    <dgm:pt modelId="{90ABB348-9141-4489-A392-B122F7E9FB4A}" type="pres">
      <dgm:prSet presAssocID="{72EA2EE4-2CD1-4010-BF6C-40B08D5AD222}" presName="hierChild2" presStyleCnt="0"/>
      <dgm:spPr/>
    </dgm:pt>
  </dgm:ptLst>
  <dgm:cxnLst>
    <dgm:cxn modelId="{F4461A00-9940-4530-89B3-27A52F5B1201}" type="presOf" srcId="{17E86063-978F-423B-B49F-9663D6281870}" destId="{81CB6BA2-4184-44AE-A6A9-36628B72042D}" srcOrd="0" destOrd="0" presId="urn:microsoft.com/office/officeart/2005/8/layout/hierarchy1"/>
    <dgm:cxn modelId="{2956DB20-97B7-4098-A630-29C371C1C275}" srcId="{94E18D10-B90D-472C-95C0-53D6D38F1B19}" destId="{17E86063-978F-423B-B49F-9663D6281870}" srcOrd="1" destOrd="0" parTransId="{068C8087-125D-41B9-82AB-A7372D56B144}" sibTransId="{6095C6A1-E968-424B-8C12-8A50C8E57B1F}"/>
    <dgm:cxn modelId="{60E2D95E-6333-4DAD-96C2-6E267BB91D65}" srcId="{94E18D10-B90D-472C-95C0-53D6D38F1B19}" destId="{72EA2EE4-2CD1-4010-BF6C-40B08D5AD222}" srcOrd="3" destOrd="0" parTransId="{93C4AB0B-536F-4FB4-B7CD-C6D641AD7077}" sibTransId="{5ED43D3B-15F7-4CF0-80E9-EFF0B7BF947F}"/>
    <dgm:cxn modelId="{B98D976B-CDAA-4562-8215-0F5A7AE2AECF}" srcId="{94E18D10-B90D-472C-95C0-53D6D38F1B19}" destId="{6F642742-B878-428B-AD4C-25765030F206}" srcOrd="2" destOrd="0" parTransId="{5AD28188-1C2E-445D-987F-6EE28CFB5D70}" sibTransId="{6351E0C9-5C06-4C34-B428-17E262CAE9A3}"/>
    <dgm:cxn modelId="{FF6DC06D-CF3B-4FD3-99C0-95D76EEEF835}" srcId="{94E18D10-B90D-472C-95C0-53D6D38F1B19}" destId="{DF7752D1-2E3C-42CA-B2D8-B57BCAE9CE43}" srcOrd="0" destOrd="0" parTransId="{D23F22C0-F070-4BDE-A6DF-48D6994282BE}" sibTransId="{6637664C-A989-43DA-9763-D7FC3C7B7BFF}"/>
    <dgm:cxn modelId="{65798155-F53D-44AC-91FB-F0477FA0C91D}" type="presOf" srcId="{6F642742-B878-428B-AD4C-25765030F206}" destId="{6BD70377-7620-498C-A594-BF8737CB609D}" srcOrd="0" destOrd="0" presId="urn:microsoft.com/office/officeart/2005/8/layout/hierarchy1"/>
    <dgm:cxn modelId="{617597A1-7D8B-4FF3-957F-32A10C6B5F08}" type="presOf" srcId="{94E18D10-B90D-472C-95C0-53D6D38F1B19}" destId="{E5E3513B-4A1C-42FE-A125-FCE09F63E233}" srcOrd="0" destOrd="0" presId="urn:microsoft.com/office/officeart/2005/8/layout/hierarchy1"/>
    <dgm:cxn modelId="{7E4533BB-F32A-4EF7-85D3-190BFCA8E9EC}" type="presOf" srcId="{DF7752D1-2E3C-42CA-B2D8-B57BCAE9CE43}" destId="{7794D539-4311-4D92-9E13-3022302A5AE8}" srcOrd="0" destOrd="0" presId="urn:microsoft.com/office/officeart/2005/8/layout/hierarchy1"/>
    <dgm:cxn modelId="{5473DBDC-2531-4388-82CD-086A99CEB9EF}" type="presOf" srcId="{72EA2EE4-2CD1-4010-BF6C-40B08D5AD222}" destId="{D102764B-DD34-4F8D-9F47-9D66B7B88E7E}" srcOrd="0" destOrd="0" presId="urn:microsoft.com/office/officeart/2005/8/layout/hierarchy1"/>
    <dgm:cxn modelId="{69D5221D-BA4A-465F-B2FD-778BDFEAF9BD}" type="presParOf" srcId="{E5E3513B-4A1C-42FE-A125-FCE09F63E233}" destId="{DC936F5B-1453-425B-85BD-B83A762286C1}" srcOrd="0" destOrd="0" presId="urn:microsoft.com/office/officeart/2005/8/layout/hierarchy1"/>
    <dgm:cxn modelId="{3CF054BB-131E-4BAE-8866-B983CE6B53AC}" type="presParOf" srcId="{DC936F5B-1453-425B-85BD-B83A762286C1}" destId="{8D20FC70-CA51-455A-84B4-98CFFEC848B0}" srcOrd="0" destOrd="0" presId="urn:microsoft.com/office/officeart/2005/8/layout/hierarchy1"/>
    <dgm:cxn modelId="{EA0AB56D-FB12-4F66-83EC-77D628B6ED83}" type="presParOf" srcId="{8D20FC70-CA51-455A-84B4-98CFFEC848B0}" destId="{99127D82-7460-4673-BC56-DE7A4ABC9A1C}" srcOrd="0" destOrd="0" presId="urn:microsoft.com/office/officeart/2005/8/layout/hierarchy1"/>
    <dgm:cxn modelId="{18C851AE-1996-4081-8E61-CCD987C1F2CB}" type="presParOf" srcId="{8D20FC70-CA51-455A-84B4-98CFFEC848B0}" destId="{7794D539-4311-4D92-9E13-3022302A5AE8}" srcOrd="1" destOrd="0" presId="urn:microsoft.com/office/officeart/2005/8/layout/hierarchy1"/>
    <dgm:cxn modelId="{A7C15104-8A5C-4C07-98AB-DC171D2101AA}" type="presParOf" srcId="{DC936F5B-1453-425B-85BD-B83A762286C1}" destId="{77CF8D83-8AB8-49C1-80FA-AEADFEE1555C}" srcOrd="1" destOrd="0" presId="urn:microsoft.com/office/officeart/2005/8/layout/hierarchy1"/>
    <dgm:cxn modelId="{91916043-913C-4217-9F36-7F22383F7E33}" type="presParOf" srcId="{E5E3513B-4A1C-42FE-A125-FCE09F63E233}" destId="{6AC79A97-FB95-4AE9-B011-6D12A8B8A42B}" srcOrd="1" destOrd="0" presId="urn:microsoft.com/office/officeart/2005/8/layout/hierarchy1"/>
    <dgm:cxn modelId="{E090B5FF-2876-4F6D-8ACC-39D6CBBBC030}" type="presParOf" srcId="{6AC79A97-FB95-4AE9-B011-6D12A8B8A42B}" destId="{D9817DD6-0DE8-47A0-B289-EC6373BA57B9}" srcOrd="0" destOrd="0" presId="urn:microsoft.com/office/officeart/2005/8/layout/hierarchy1"/>
    <dgm:cxn modelId="{77E67D8B-48AF-418A-BF26-CE7EF63A6B75}" type="presParOf" srcId="{D9817DD6-0DE8-47A0-B289-EC6373BA57B9}" destId="{6D1E4326-84F6-4804-8647-7BEE4F755022}" srcOrd="0" destOrd="0" presId="urn:microsoft.com/office/officeart/2005/8/layout/hierarchy1"/>
    <dgm:cxn modelId="{76967EC6-3A34-4D7F-B9A1-A0E6A91938A7}" type="presParOf" srcId="{D9817DD6-0DE8-47A0-B289-EC6373BA57B9}" destId="{81CB6BA2-4184-44AE-A6A9-36628B72042D}" srcOrd="1" destOrd="0" presId="urn:microsoft.com/office/officeart/2005/8/layout/hierarchy1"/>
    <dgm:cxn modelId="{46EBC39A-DB71-4D59-986A-0F430C277A20}" type="presParOf" srcId="{6AC79A97-FB95-4AE9-B011-6D12A8B8A42B}" destId="{ED7E29A5-AFC5-4536-917C-EF3ED7A6953D}" srcOrd="1" destOrd="0" presId="urn:microsoft.com/office/officeart/2005/8/layout/hierarchy1"/>
    <dgm:cxn modelId="{ABE6986E-85D3-4874-9864-31791450E5CD}" type="presParOf" srcId="{E5E3513B-4A1C-42FE-A125-FCE09F63E233}" destId="{B8C12B4A-3848-4993-9C8E-11CFEF734C40}" srcOrd="2" destOrd="0" presId="urn:microsoft.com/office/officeart/2005/8/layout/hierarchy1"/>
    <dgm:cxn modelId="{63772866-96DA-4E35-993B-96D0BA4AB75A}" type="presParOf" srcId="{B8C12B4A-3848-4993-9C8E-11CFEF734C40}" destId="{4678FD3C-743D-42C2-921B-E90F0C3A9C26}" srcOrd="0" destOrd="0" presId="urn:microsoft.com/office/officeart/2005/8/layout/hierarchy1"/>
    <dgm:cxn modelId="{E593A66F-C36D-4CA1-801A-AD65E5728B67}" type="presParOf" srcId="{4678FD3C-743D-42C2-921B-E90F0C3A9C26}" destId="{724C8D02-51F6-4A44-B90C-89384AD8DC59}" srcOrd="0" destOrd="0" presId="urn:microsoft.com/office/officeart/2005/8/layout/hierarchy1"/>
    <dgm:cxn modelId="{653B50DD-2E37-46C0-A8C4-10C8AA0DDC99}" type="presParOf" srcId="{4678FD3C-743D-42C2-921B-E90F0C3A9C26}" destId="{6BD70377-7620-498C-A594-BF8737CB609D}" srcOrd="1" destOrd="0" presId="urn:microsoft.com/office/officeart/2005/8/layout/hierarchy1"/>
    <dgm:cxn modelId="{A7CDFFB1-BEE6-4A33-991A-6E711291840D}" type="presParOf" srcId="{B8C12B4A-3848-4993-9C8E-11CFEF734C40}" destId="{234D30E9-EE8E-41F0-B3FD-ACC5A1B97BB1}" srcOrd="1" destOrd="0" presId="urn:microsoft.com/office/officeart/2005/8/layout/hierarchy1"/>
    <dgm:cxn modelId="{98FB5ACB-F4B6-4BDB-ADC7-D53E57E86FA2}" type="presParOf" srcId="{E5E3513B-4A1C-42FE-A125-FCE09F63E233}" destId="{DE854F82-B909-4492-9654-8ED490F76EC9}" srcOrd="3" destOrd="0" presId="urn:microsoft.com/office/officeart/2005/8/layout/hierarchy1"/>
    <dgm:cxn modelId="{F421FD44-F4AB-4B83-86D4-0D650EACB20C}" type="presParOf" srcId="{DE854F82-B909-4492-9654-8ED490F76EC9}" destId="{B07BF014-36F2-488E-89FD-BDF2A6F51A71}" srcOrd="0" destOrd="0" presId="urn:microsoft.com/office/officeart/2005/8/layout/hierarchy1"/>
    <dgm:cxn modelId="{B9C12A03-2335-4EAA-9397-E0DE7A3B655F}" type="presParOf" srcId="{B07BF014-36F2-488E-89FD-BDF2A6F51A71}" destId="{6CCB6C09-ED7D-4EA9-95B6-59931091D442}" srcOrd="0" destOrd="0" presId="urn:microsoft.com/office/officeart/2005/8/layout/hierarchy1"/>
    <dgm:cxn modelId="{D735BC91-2397-48DB-983A-B1B1D469467D}" type="presParOf" srcId="{B07BF014-36F2-488E-89FD-BDF2A6F51A71}" destId="{D102764B-DD34-4F8D-9F47-9D66B7B88E7E}" srcOrd="1" destOrd="0" presId="urn:microsoft.com/office/officeart/2005/8/layout/hierarchy1"/>
    <dgm:cxn modelId="{4D7AE990-F466-482C-987D-F30D74728603}" type="presParOf" srcId="{DE854F82-B909-4492-9654-8ED490F76EC9}" destId="{90ABB348-9141-4489-A392-B122F7E9FB4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7CA3E7-D437-4281-BAD6-7693B5C41608}">
      <dsp:nvSpPr>
        <dsp:cNvPr id="0" name=""/>
        <dsp:cNvSpPr/>
      </dsp:nvSpPr>
      <dsp:spPr>
        <a:xfrm>
          <a:off x="3362455" y="828897"/>
          <a:ext cx="636521" cy="91440"/>
        </a:xfrm>
        <a:custGeom>
          <a:avLst/>
          <a:gdLst/>
          <a:ahLst/>
          <a:cxnLst/>
          <a:rect l="0" t="0" r="0" b="0"/>
          <a:pathLst>
            <a:path>
              <a:moveTo>
                <a:pt x="0" y="45720"/>
              </a:moveTo>
              <a:lnTo>
                <a:pt x="636521"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64038" y="871278"/>
        <a:ext cx="33356" cy="6677"/>
      </dsp:txXfrm>
    </dsp:sp>
    <dsp:sp modelId="{9A3B2825-D2F0-4AF7-B3B2-AB40F9BDD76D}">
      <dsp:nvSpPr>
        <dsp:cNvPr id="0" name=""/>
        <dsp:cNvSpPr/>
      </dsp:nvSpPr>
      <dsp:spPr>
        <a:xfrm>
          <a:off x="463727" y="4459"/>
          <a:ext cx="2900528" cy="174031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89000">
            <a:lnSpc>
              <a:spcPct val="90000"/>
            </a:lnSpc>
            <a:spcBef>
              <a:spcPct val="0"/>
            </a:spcBef>
            <a:spcAft>
              <a:spcPct val="35000"/>
            </a:spcAft>
            <a:buNone/>
          </a:pPr>
          <a:r>
            <a:rPr lang="vi-VN" sz="2000" kern="1200" dirty="0"/>
            <a:t>Năm 1784, </a:t>
          </a:r>
          <a:r>
            <a:rPr lang="vi-VN" sz="2000" kern="1200" dirty="0" err="1"/>
            <a:t>James</a:t>
          </a:r>
          <a:r>
            <a:rPr lang="vi-VN" sz="2000" kern="1200" dirty="0"/>
            <a:t> </a:t>
          </a:r>
          <a:r>
            <a:rPr lang="vi-VN" sz="2000" kern="1200" dirty="0" err="1"/>
            <a:t>Watt</a:t>
          </a:r>
          <a:r>
            <a:rPr lang="vi-VN" sz="2000" kern="1200" dirty="0"/>
            <a:t> </a:t>
          </a:r>
          <a:r>
            <a:rPr lang="vi-VN" sz="2000" kern="1200" dirty="0" err="1"/>
            <a:t>phụ</a:t>
          </a:r>
          <a:r>
            <a:rPr lang="vi-VN" sz="2000" kern="1200" dirty="0"/>
            <a:t> </a:t>
          </a:r>
          <a:r>
            <a:rPr lang="vi-VN" sz="2000" kern="1200" dirty="0" err="1"/>
            <a:t>tá</a:t>
          </a:r>
          <a:r>
            <a:rPr lang="vi-VN" sz="2000" kern="1200" dirty="0"/>
            <a:t> </a:t>
          </a:r>
          <a:r>
            <a:rPr lang="vi-VN" sz="2000" kern="1200" dirty="0" err="1"/>
            <a:t>thí</a:t>
          </a:r>
          <a:r>
            <a:rPr lang="vi-VN" sz="2000" kern="1200" dirty="0"/>
            <a:t> </a:t>
          </a:r>
          <a:r>
            <a:rPr lang="vi-VN" sz="2000" kern="1200" dirty="0" err="1"/>
            <a:t>nghiệm</a:t>
          </a:r>
          <a:r>
            <a:rPr lang="vi-VN" sz="2000" kern="1200" dirty="0"/>
            <a:t> </a:t>
          </a:r>
          <a:r>
            <a:rPr lang="vi-VN" sz="2000" kern="1200" dirty="0" err="1"/>
            <a:t>của</a:t>
          </a:r>
          <a:r>
            <a:rPr lang="vi-VN" sz="2000" kern="1200" dirty="0"/>
            <a:t> </a:t>
          </a:r>
          <a:r>
            <a:rPr lang="vi-VN" sz="2000" kern="1200" dirty="0" err="1"/>
            <a:t>một</a:t>
          </a:r>
          <a:r>
            <a:rPr lang="vi-VN" sz="2000" kern="1200" dirty="0"/>
            <a:t> </a:t>
          </a:r>
          <a:r>
            <a:rPr lang="vi-VN" sz="2000" kern="1200" dirty="0" err="1"/>
            <a:t>trường</a:t>
          </a:r>
          <a:r>
            <a:rPr lang="vi-VN" sz="2000" kern="1200" dirty="0"/>
            <a:t> </a:t>
          </a:r>
          <a:r>
            <a:rPr lang="vi-VN" sz="2000" kern="1200" dirty="0" err="1"/>
            <a:t>đại</a:t>
          </a:r>
          <a:r>
            <a:rPr lang="vi-VN" sz="2000" kern="1200" dirty="0"/>
            <a:t> </a:t>
          </a:r>
          <a:r>
            <a:rPr lang="vi-VN" sz="2000" kern="1200" dirty="0" err="1"/>
            <a:t>học</a:t>
          </a:r>
          <a:r>
            <a:rPr lang="vi-VN" sz="2000" kern="1200" dirty="0"/>
            <a:t> </a:t>
          </a:r>
          <a:r>
            <a:rPr lang="vi-VN" sz="2000" kern="1200" dirty="0" err="1"/>
            <a:t>đã</a:t>
          </a:r>
          <a:r>
            <a:rPr lang="vi-VN" sz="2000" kern="1200" dirty="0"/>
            <a:t> </a:t>
          </a:r>
          <a:r>
            <a:rPr lang="vi-VN" sz="2000" kern="1200" dirty="0" err="1"/>
            <a:t>phát</a:t>
          </a:r>
          <a:r>
            <a:rPr lang="vi-VN" sz="2000" kern="1200" dirty="0"/>
            <a:t> minh ra </a:t>
          </a:r>
          <a:r>
            <a:rPr lang="vi-VN" sz="2000" kern="1200" dirty="0" err="1"/>
            <a:t>máy</a:t>
          </a:r>
          <a:r>
            <a:rPr lang="vi-VN" sz="2000" kern="1200" dirty="0"/>
            <a:t> hơi </a:t>
          </a:r>
          <a:r>
            <a:rPr lang="vi-VN" sz="2000" kern="1200" dirty="0" err="1"/>
            <a:t>nước</a:t>
          </a:r>
          <a:r>
            <a:rPr lang="vi-VN" sz="2000" kern="1200" dirty="0"/>
            <a:t>.</a:t>
          </a:r>
          <a:endParaRPr lang="en-US" sz="2000" kern="1200" dirty="0"/>
        </a:p>
      </dsp:txBody>
      <dsp:txXfrm>
        <a:off x="463727" y="4459"/>
        <a:ext cx="2900528" cy="1740317"/>
      </dsp:txXfrm>
    </dsp:sp>
    <dsp:sp modelId="{B8925F72-89C6-4645-85B5-A2519A3A4828}">
      <dsp:nvSpPr>
        <dsp:cNvPr id="0" name=""/>
        <dsp:cNvSpPr/>
      </dsp:nvSpPr>
      <dsp:spPr>
        <a:xfrm>
          <a:off x="1913991" y="1742976"/>
          <a:ext cx="3567649" cy="636521"/>
        </a:xfrm>
        <a:custGeom>
          <a:avLst/>
          <a:gdLst/>
          <a:ahLst/>
          <a:cxnLst/>
          <a:rect l="0" t="0" r="0" b="0"/>
          <a:pathLst>
            <a:path>
              <a:moveTo>
                <a:pt x="3567649" y="0"/>
              </a:moveTo>
              <a:lnTo>
                <a:pt x="3567649" y="335360"/>
              </a:lnTo>
              <a:lnTo>
                <a:pt x="0" y="335360"/>
              </a:lnTo>
              <a:lnTo>
                <a:pt x="0" y="636521"/>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07079" y="2057898"/>
        <a:ext cx="181474" cy="6677"/>
      </dsp:txXfrm>
    </dsp:sp>
    <dsp:sp modelId="{9E904AA1-C83B-4165-B8B9-6A6C49A8A6AD}">
      <dsp:nvSpPr>
        <dsp:cNvPr id="0" name=""/>
        <dsp:cNvSpPr/>
      </dsp:nvSpPr>
      <dsp:spPr>
        <a:xfrm>
          <a:off x="4031377" y="4459"/>
          <a:ext cx="2900528" cy="174031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89000">
            <a:lnSpc>
              <a:spcPct val="90000"/>
            </a:lnSpc>
            <a:spcBef>
              <a:spcPct val="0"/>
            </a:spcBef>
            <a:spcAft>
              <a:spcPct val="35000"/>
            </a:spcAft>
            <a:buNone/>
          </a:pPr>
          <a:r>
            <a:rPr lang="vi-VN" sz="2000" kern="1200" dirty="0"/>
            <a:t>Năm 1785, linh </a:t>
          </a:r>
          <a:r>
            <a:rPr lang="vi-VN" sz="2000" kern="1200" dirty="0" err="1"/>
            <a:t>mục</a:t>
          </a:r>
          <a:r>
            <a:rPr lang="vi-VN" sz="2000" kern="1200" dirty="0"/>
            <a:t> </a:t>
          </a:r>
          <a:r>
            <a:rPr lang="vi-VN" sz="2000" kern="1200" dirty="0" err="1"/>
            <a:t>Edmund</a:t>
          </a:r>
          <a:r>
            <a:rPr lang="vi-VN" sz="2000" kern="1200" dirty="0"/>
            <a:t> </a:t>
          </a:r>
          <a:r>
            <a:rPr lang="vi-VN" sz="2000" kern="1200" dirty="0" err="1"/>
            <a:t>Cartwright</a:t>
          </a:r>
          <a:r>
            <a:rPr lang="vi-VN" sz="2000" kern="1200" dirty="0"/>
            <a:t> cho ra </a:t>
          </a:r>
          <a:r>
            <a:rPr lang="vi-VN" sz="2000" kern="1200" dirty="0" err="1"/>
            <a:t>đời</a:t>
          </a:r>
          <a:r>
            <a:rPr lang="vi-VN" sz="2000" kern="1200" dirty="0"/>
            <a:t> </a:t>
          </a:r>
          <a:r>
            <a:rPr lang="vi-VN" sz="2000" kern="1200" dirty="0" err="1"/>
            <a:t>máy</a:t>
          </a:r>
          <a:r>
            <a:rPr lang="vi-VN" sz="2000" kern="1200" dirty="0"/>
            <a:t> </a:t>
          </a:r>
          <a:r>
            <a:rPr lang="vi-VN" sz="2000" kern="1200" dirty="0" err="1"/>
            <a:t>dệt</a:t>
          </a:r>
          <a:r>
            <a:rPr lang="vi-VN" sz="2000" kern="1200" dirty="0"/>
            <a:t> </a:t>
          </a:r>
          <a:r>
            <a:rPr lang="vi-VN" sz="2000" kern="1200" dirty="0" err="1"/>
            <a:t>vải</a:t>
          </a:r>
          <a:r>
            <a:rPr lang="vi-VN" sz="2000" kern="1200" dirty="0"/>
            <a:t> </a:t>
          </a:r>
          <a:r>
            <a:rPr lang="vi-VN" sz="2000" kern="1200" dirty="0" err="1"/>
            <a:t>giúp</a:t>
          </a:r>
          <a:r>
            <a:rPr lang="vi-VN" sz="2000" kern="1200" dirty="0"/>
            <a:t> tăng năng </a:t>
          </a:r>
          <a:r>
            <a:rPr lang="vi-VN" sz="2000" kern="1200" dirty="0" err="1"/>
            <a:t>suất</a:t>
          </a:r>
          <a:r>
            <a:rPr lang="vi-VN" sz="2000" kern="1200" dirty="0"/>
            <a:t> </a:t>
          </a:r>
          <a:r>
            <a:rPr lang="vi-VN" sz="2000" kern="1200" dirty="0" err="1"/>
            <a:t>dệt</a:t>
          </a:r>
          <a:r>
            <a:rPr lang="vi-VN" sz="2000" kern="1200" dirty="0"/>
            <a:t> lên </a:t>
          </a:r>
          <a:r>
            <a:rPr lang="vi-VN" sz="2000" kern="1200" dirty="0" err="1"/>
            <a:t>tới</a:t>
          </a:r>
          <a:r>
            <a:rPr lang="vi-VN" sz="2000" kern="1200" dirty="0"/>
            <a:t> 40 </a:t>
          </a:r>
          <a:r>
            <a:rPr lang="vi-VN" sz="2000" kern="1200" dirty="0" err="1"/>
            <a:t>lần</a:t>
          </a:r>
          <a:r>
            <a:rPr lang="vi-VN" sz="2000" kern="1200" dirty="0"/>
            <a:t>.</a:t>
          </a:r>
          <a:endParaRPr lang="en-US" sz="2000" kern="1200" dirty="0"/>
        </a:p>
      </dsp:txBody>
      <dsp:txXfrm>
        <a:off x="4031377" y="4459"/>
        <a:ext cx="2900528" cy="1740317"/>
      </dsp:txXfrm>
    </dsp:sp>
    <dsp:sp modelId="{854AA6FB-D678-42BD-9DFE-E5B2E6D49EEE}">
      <dsp:nvSpPr>
        <dsp:cNvPr id="0" name=""/>
        <dsp:cNvSpPr/>
      </dsp:nvSpPr>
      <dsp:spPr>
        <a:xfrm>
          <a:off x="3362455" y="3383280"/>
          <a:ext cx="636521" cy="91440"/>
        </a:xfrm>
        <a:custGeom>
          <a:avLst/>
          <a:gdLst/>
          <a:ahLst/>
          <a:cxnLst/>
          <a:rect l="0" t="0" r="0" b="0"/>
          <a:pathLst>
            <a:path>
              <a:moveTo>
                <a:pt x="0" y="45720"/>
              </a:moveTo>
              <a:lnTo>
                <a:pt x="636521"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64038" y="3425661"/>
        <a:ext cx="33356" cy="6677"/>
      </dsp:txXfrm>
    </dsp:sp>
    <dsp:sp modelId="{4CDD9045-063E-4F0C-ADEA-F17107F0C1A5}">
      <dsp:nvSpPr>
        <dsp:cNvPr id="0" name=""/>
        <dsp:cNvSpPr/>
      </dsp:nvSpPr>
      <dsp:spPr>
        <a:xfrm>
          <a:off x="463727" y="2411897"/>
          <a:ext cx="2900528" cy="203420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44550">
            <a:lnSpc>
              <a:spcPct val="90000"/>
            </a:lnSpc>
            <a:spcBef>
              <a:spcPct val="0"/>
            </a:spcBef>
            <a:spcAft>
              <a:spcPct val="35000"/>
            </a:spcAft>
            <a:buNone/>
          </a:pPr>
          <a:r>
            <a:rPr lang="vi-VN" sz="1900" kern="1200" dirty="0"/>
            <a:t>Năm 1784, </a:t>
          </a:r>
          <a:r>
            <a:rPr lang="vi-VN" sz="1900" kern="1200" dirty="0" err="1"/>
            <a:t>Henry</a:t>
          </a:r>
          <a:r>
            <a:rPr lang="vi-VN" sz="1900" kern="1200" dirty="0"/>
            <a:t> </a:t>
          </a:r>
          <a:r>
            <a:rPr lang="vi-VN" sz="1900" kern="1200" dirty="0" err="1"/>
            <a:t>Cort</a:t>
          </a:r>
          <a:r>
            <a:rPr lang="vi-VN" sz="1900" kern="1200" dirty="0"/>
            <a:t> </a:t>
          </a:r>
          <a:r>
            <a:rPr lang="vi-VN" sz="1900" kern="1200" dirty="0" err="1"/>
            <a:t>đã</a:t>
          </a:r>
          <a:r>
            <a:rPr lang="vi-VN" sz="1900" kern="1200" dirty="0"/>
            <a:t> </a:t>
          </a:r>
          <a:r>
            <a:rPr lang="vi-VN" sz="1900" kern="1200" dirty="0" err="1"/>
            <a:t>tìm</a:t>
          </a:r>
          <a:r>
            <a:rPr lang="vi-VN" sz="1900" kern="1200" dirty="0"/>
            <a:t> ra </a:t>
          </a:r>
          <a:r>
            <a:rPr lang="vi-VN" sz="1900" kern="1200" dirty="0" err="1"/>
            <a:t>cách</a:t>
          </a:r>
          <a:r>
            <a:rPr lang="vi-VN" sz="1900" kern="1200" dirty="0"/>
            <a:t> </a:t>
          </a:r>
          <a:r>
            <a:rPr lang="vi-VN" sz="1900" kern="1200" dirty="0" err="1"/>
            <a:t>luyện</a:t>
          </a:r>
          <a:r>
            <a:rPr lang="vi-VN" sz="1900" kern="1200" dirty="0"/>
            <a:t> </a:t>
          </a:r>
          <a:r>
            <a:rPr lang="vi-VN" sz="1900" kern="1200" dirty="0" err="1"/>
            <a:t>sắt</a:t>
          </a:r>
          <a:r>
            <a:rPr lang="vi-VN" sz="1900" kern="1200" dirty="0"/>
            <a:t> “</a:t>
          </a:r>
          <a:r>
            <a:rPr lang="vi-VN" sz="1900" kern="1200" dirty="0" err="1"/>
            <a:t>puddling</a:t>
          </a:r>
          <a:r>
            <a:rPr lang="vi-VN" sz="1900" kern="1200" dirty="0"/>
            <a:t>”. Tuy </a:t>
          </a:r>
          <a:r>
            <a:rPr lang="vi-VN" sz="1900" kern="1200" dirty="0" err="1"/>
            <a:t>đã</a:t>
          </a:r>
          <a:r>
            <a:rPr lang="vi-VN" sz="1900" kern="1200" dirty="0"/>
            <a:t> </a:t>
          </a:r>
          <a:r>
            <a:rPr lang="vi-VN" sz="1900" kern="1200" dirty="0" err="1"/>
            <a:t>luyện</a:t>
          </a:r>
          <a:r>
            <a:rPr lang="vi-VN" sz="1900" kern="1200" dirty="0"/>
            <a:t> </a:t>
          </a:r>
          <a:r>
            <a:rPr lang="vi-VN" sz="1900" kern="1200" dirty="0" err="1"/>
            <a:t>được</a:t>
          </a:r>
          <a:r>
            <a:rPr lang="vi-VN" sz="1900" kern="1200" dirty="0"/>
            <a:t> </a:t>
          </a:r>
          <a:r>
            <a:rPr lang="vi-VN" sz="1900" kern="1200" dirty="0" err="1"/>
            <a:t>sắt</a:t>
          </a:r>
          <a:r>
            <a:rPr lang="vi-VN" sz="1900" kern="1200" dirty="0"/>
            <a:t> </a:t>
          </a:r>
          <a:r>
            <a:rPr lang="vi-VN" sz="1900" kern="1200" dirty="0" err="1"/>
            <a:t>có</a:t>
          </a:r>
          <a:r>
            <a:rPr lang="vi-VN" sz="1900" kern="1200" dirty="0"/>
            <a:t> </a:t>
          </a:r>
          <a:r>
            <a:rPr lang="vi-VN" sz="1900" kern="1200" dirty="0" err="1"/>
            <a:t>chất</a:t>
          </a:r>
          <a:r>
            <a:rPr lang="vi-VN" sz="1900" kern="1200" dirty="0"/>
            <a:t> </a:t>
          </a:r>
          <a:r>
            <a:rPr lang="vi-VN" sz="1900" kern="1200" dirty="0" err="1"/>
            <a:t>lượng</a:t>
          </a:r>
          <a:r>
            <a:rPr lang="vi-VN" sz="1900" kern="1200" dirty="0"/>
            <a:t> hơn nhưng </a:t>
          </a:r>
          <a:r>
            <a:rPr lang="vi-VN" sz="1900" kern="1200" dirty="0" err="1"/>
            <a:t>vẫn</a:t>
          </a:r>
          <a:r>
            <a:rPr lang="vi-VN" sz="1900" kern="1200" dirty="0"/>
            <a:t> chưa </a:t>
          </a:r>
          <a:r>
            <a:rPr lang="vi-VN" sz="1900" kern="1200" dirty="0" err="1"/>
            <a:t>đạt</a:t>
          </a:r>
          <a:r>
            <a:rPr lang="vi-VN" sz="1900" kern="1200" dirty="0"/>
            <a:t> </a:t>
          </a:r>
          <a:r>
            <a:rPr lang="vi-VN" sz="1900" kern="1200" dirty="0" err="1"/>
            <a:t>được</a:t>
          </a:r>
          <a:r>
            <a:rPr lang="vi-VN" sz="1900" kern="1200" dirty="0"/>
            <a:t> </a:t>
          </a:r>
          <a:r>
            <a:rPr lang="vi-VN" sz="1900" kern="1200" dirty="0" err="1"/>
            <a:t>độ</a:t>
          </a:r>
          <a:r>
            <a:rPr lang="vi-VN" sz="1900" kern="1200" dirty="0"/>
            <a:t> </a:t>
          </a:r>
          <a:r>
            <a:rPr lang="vi-VN" sz="1900" kern="1200" dirty="0" err="1"/>
            <a:t>bền</a:t>
          </a:r>
          <a:r>
            <a:rPr lang="vi-VN" sz="1900" kern="1200" dirty="0"/>
            <a:t> </a:t>
          </a:r>
          <a:r>
            <a:rPr lang="vi-VN" sz="1900" kern="1200" dirty="0" err="1"/>
            <a:t>của</a:t>
          </a:r>
          <a:r>
            <a:rPr lang="vi-VN" sz="1900" kern="1200" dirty="0"/>
            <a:t> </a:t>
          </a:r>
          <a:r>
            <a:rPr lang="vi-VN" sz="1900" kern="1200" dirty="0" err="1"/>
            <a:t>máy</a:t>
          </a:r>
          <a:r>
            <a:rPr lang="vi-VN" sz="1900" kern="1200" dirty="0"/>
            <a:t> </a:t>
          </a:r>
          <a:r>
            <a:rPr lang="vi-VN" sz="1900" kern="1200" dirty="0" err="1"/>
            <a:t>móc</a:t>
          </a:r>
          <a:r>
            <a:rPr lang="vi-VN" sz="1900" kern="1200" dirty="0"/>
            <a:t>.</a:t>
          </a:r>
          <a:endParaRPr lang="en-US" sz="1900" kern="1200" dirty="0"/>
        </a:p>
      </dsp:txBody>
      <dsp:txXfrm>
        <a:off x="463727" y="2411897"/>
        <a:ext cx="2900528" cy="2034204"/>
      </dsp:txXfrm>
    </dsp:sp>
    <dsp:sp modelId="{B6AAF86A-484A-4C03-8AD2-00DC4D9E29B9}">
      <dsp:nvSpPr>
        <dsp:cNvPr id="0" name=""/>
        <dsp:cNvSpPr/>
      </dsp:nvSpPr>
      <dsp:spPr>
        <a:xfrm>
          <a:off x="1913991" y="4391292"/>
          <a:ext cx="3567649" cy="689531"/>
        </a:xfrm>
        <a:custGeom>
          <a:avLst/>
          <a:gdLst/>
          <a:ahLst/>
          <a:cxnLst/>
          <a:rect l="0" t="0" r="0" b="0"/>
          <a:pathLst>
            <a:path>
              <a:moveTo>
                <a:pt x="3567649" y="0"/>
              </a:moveTo>
              <a:lnTo>
                <a:pt x="3567649" y="361865"/>
              </a:lnTo>
              <a:lnTo>
                <a:pt x="0" y="361865"/>
              </a:lnTo>
              <a:lnTo>
                <a:pt x="0" y="689531"/>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06826" y="4732719"/>
        <a:ext cx="181980" cy="6677"/>
      </dsp:txXfrm>
    </dsp:sp>
    <dsp:sp modelId="{67E0B854-EC86-49F4-918D-3B9425D98B79}">
      <dsp:nvSpPr>
        <dsp:cNvPr id="0" name=""/>
        <dsp:cNvSpPr/>
      </dsp:nvSpPr>
      <dsp:spPr>
        <a:xfrm>
          <a:off x="4031377" y="2464907"/>
          <a:ext cx="2900528" cy="192818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44550">
            <a:lnSpc>
              <a:spcPct val="90000"/>
            </a:lnSpc>
            <a:spcBef>
              <a:spcPct val="0"/>
            </a:spcBef>
            <a:spcAft>
              <a:spcPct val="35000"/>
            </a:spcAft>
            <a:buNone/>
          </a:pPr>
          <a:r>
            <a:rPr lang="vi-VN" sz="1900" kern="1200" dirty="0"/>
            <a:t>Năm 1885, </a:t>
          </a:r>
          <a:r>
            <a:rPr lang="vi-VN" sz="1900" kern="1200" dirty="0" err="1"/>
            <a:t>Henry</a:t>
          </a:r>
          <a:r>
            <a:rPr lang="vi-VN" sz="1900" kern="1200" dirty="0"/>
            <a:t> </a:t>
          </a:r>
          <a:r>
            <a:rPr lang="vi-VN" sz="1900" kern="1200" dirty="0" err="1"/>
            <a:t>Bessemer</a:t>
          </a:r>
          <a:r>
            <a:rPr lang="vi-VN" sz="1900" kern="1200" dirty="0"/>
            <a:t> </a:t>
          </a:r>
          <a:r>
            <a:rPr lang="vi-VN" sz="1900" kern="1200" dirty="0" err="1"/>
            <a:t>đã</a:t>
          </a:r>
          <a:r>
            <a:rPr lang="vi-VN" sz="1900" kern="1200" dirty="0"/>
            <a:t> </a:t>
          </a:r>
          <a:r>
            <a:rPr lang="vi-VN" sz="1900" kern="1200" dirty="0" err="1"/>
            <a:t>phát</a:t>
          </a:r>
          <a:r>
            <a:rPr lang="vi-VN" sz="1900" kern="1200" dirty="0"/>
            <a:t> minh ra </a:t>
          </a:r>
          <a:r>
            <a:rPr lang="vi-VN" sz="1900" kern="1200" dirty="0" err="1"/>
            <a:t>lò</a:t>
          </a:r>
          <a:r>
            <a:rPr lang="vi-VN" sz="1900" kern="1200" dirty="0"/>
            <a:t> cao </a:t>
          </a:r>
          <a:r>
            <a:rPr lang="vi-VN" sz="1900" kern="1200" dirty="0" err="1"/>
            <a:t>có</a:t>
          </a:r>
          <a:r>
            <a:rPr lang="vi-VN" sz="1900" kern="1200" dirty="0"/>
            <a:t> </a:t>
          </a:r>
          <a:r>
            <a:rPr lang="vi-VN" sz="1900" kern="1200" dirty="0" err="1"/>
            <a:t>khả</a:t>
          </a:r>
          <a:r>
            <a:rPr lang="vi-VN" sz="1900" kern="1200" dirty="0"/>
            <a:t> năng </a:t>
          </a:r>
          <a:r>
            <a:rPr lang="vi-VN" sz="1900" kern="1200" dirty="0" err="1"/>
            <a:t>luyện</a:t>
          </a:r>
          <a:r>
            <a:rPr lang="vi-VN" sz="1900" kern="1200" dirty="0"/>
            <a:t> gang </a:t>
          </a:r>
          <a:r>
            <a:rPr lang="vi-VN" sz="1900" kern="1200" dirty="0" err="1"/>
            <a:t>lỏng</a:t>
          </a:r>
          <a:r>
            <a:rPr lang="vi-VN" sz="1900" kern="1200" dirty="0"/>
            <a:t> </a:t>
          </a:r>
          <a:r>
            <a:rPr lang="vi-VN" sz="1900" kern="1200" dirty="0" err="1"/>
            <a:t>thành</a:t>
          </a:r>
          <a:r>
            <a:rPr lang="vi-VN" sz="1900" kern="1200" dirty="0"/>
            <a:t> </a:t>
          </a:r>
          <a:r>
            <a:rPr lang="vi-VN" sz="1900" kern="1200" dirty="0" err="1"/>
            <a:t>thép</a:t>
          </a:r>
          <a:r>
            <a:rPr lang="vi-VN" sz="1900" kern="1200" dirty="0"/>
            <a:t>, </a:t>
          </a:r>
          <a:r>
            <a:rPr lang="vi-VN" sz="1900" kern="1200" dirty="0" err="1"/>
            <a:t>khắc</a:t>
          </a:r>
          <a:r>
            <a:rPr lang="vi-VN" sz="1900" kern="1200" dirty="0"/>
            <a:t> </a:t>
          </a:r>
          <a:r>
            <a:rPr lang="vi-VN" sz="1900" kern="1200" dirty="0" err="1"/>
            <a:t>phục</a:t>
          </a:r>
          <a:r>
            <a:rPr lang="vi-VN" sz="1900" kern="1200" dirty="0"/>
            <a:t> </a:t>
          </a:r>
          <a:r>
            <a:rPr lang="vi-VN" sz="1900" kern="1200" dirty="0" err="1"/>
            <a:t>được</a:t>
          </a:r>
          <a:r>
            <a:rPr lang="vi-VN" sz="1900" kern="1200" dirty="0"/>
            <a:t> </a:t>
          </a:r>
          <a:r>
            <a:rPr lang="vi-VN" sz="1900" kern="1200" dirty="0" err="1"/>
            <a:t>những</a:t>
          </a:r>
          <a:r>
            <a:rPr lang="vi-VN" sz="1900" kern="1200" dirty="0"/>
            <a:t> </a:t>
          </a:r>
          <a:r>
            <a:rPr lang="vi-VN" sz="1900" kern="1200" dirty="0" err="1"/>
            <a:t>nhược</a:t>
          </a:r>
          <a:r>
            <a:rPr lang="vi-VN" sz="1900" kern="1200" dirty="0"/>
            <a:t> </a:t>
          </a:r>
          <a:r>
            <a:rPr lang="vi-VN" sz="1900" kern="1200" dirty="0" err="1"/>
            <a:t>điểm</a:t>
          </a:r>
          <a:r>
            <a:rPr lang="vi-VN" sz="1900" kern="1200" dirty="0"/>
            <a:t> </a:t>
          </a:r>
          <a:r>
            <a:rPr lang="vi-VN" sz="1900" kern="1200" dirty="0" err="1"/>
            <a:t>của</a:t>
          </a:r>
          <a:r>
            <a:rPr lang="vi-VN" sz="1900" kern="1200" dirty="0"/>
            <a:t> </a:t>
          </a:r>
          <a:r>
            <a:rPr lang="vi-VN" sz="1900" kern="1200" dirty="0" err="1"/>
            <a:t>chiếc</a:t>
          </a:r>
          <a:r>
            <a:rPr lang="vi-VN" sz="1900" kern="1200" dirty="0"/>
            <a:t> </a:t>
          </a:r>
          <a:r>
            <a:rPr lang="vi-VN" sz="1900" kern="1200" dirty="0" err="1"/>
            <a:t>máy</a:t>
          </a:r>
          <a:r>
            <a:rPr lang="vi-VN" sz="1900" kern="1200" dirty="0"/>
            <a:t> </a:t>
          </a:r>
          <a:r>
            <a:rPr lang="vi-VN" sz="1900" kern="1200" dirty="0" err="1"/>
            <a:t>trước</a:t>
          </a:r>
          <a:r>
            <a:rPr lang="vi-VN" sz="1900" kern="1200" dirty="0"/>
            <a:t> </a:t>
          </a:r>
          <a:r>
            <a:rPr lang="vi-VN" sz="1900" kern="1200" dirty="0" err="1"/>
            <a:t>đó</a:t>
          </a:r>
          <a:r>
            <a:rPr lang="vi-VN" sz="1900" kern="1200" dirty="0"/>
            <a:t>.</a:t>
          </a:r>
          <a:endParaRPr lang="en-US" sz="1900" kern="1200" dirty="0"/>
        </a:p>
      </dsp:txBody>
      <dsp:txXfrm>
        <a:off x="4031377" y="2464907"/>
        <a:ext cx="2900528" cy="1928184"/>
      </dsp:txXfrm>
    </dsp:sp>
    <dsp:sp modelId="{E6CD231C-7910-412E-9F59-3E16444A47C6}">
      <dsp:nvSpPr>
        <dsp:cNvPr id="0" name=""/>
        <dsp:cNvSpPr/>
      </dsp:nvSpPr>
      <dsp:spPr>
        <a:xfrm>
          <a:off x="3362455" y="5937662"/>
          <a:ext cx="636521" cy="91440"/>
        </a:xfrm>
        <a:custGeom>
          <a:avLst/>
          <a:gdLst/>
          <a:ahLst/>
          <a:cxnLst/>
          <a:rect l="0" t="0" r="0" b="0"/>
          <a:pathLst>
            <a:path>
              <a:moveTo>
                <a:pt x="0" y="45720"/>
              </a:moveTo>
              <a:lnTo>
                <a:pt x="636521"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64038" y="5980043"/>
        <a:ext cx="33356" cy="6677"/>
      </dsp:txXfrm>
    </dsp:sp>
    <dsp:sp modelId="{A11CE0C1-DA9C-4E62-A791-B160793FEA0A}">
      <dsp:nvSpPr>
        <dsp:cNvPr id="0" name=""/>
        <dsp:cNvSpPr/>
      </dsp:nvSpPr>
      <dsp:spPr>
        <a:xfrm>
          <a:off x="463727" y="5113223"/>
          <a:ext cx="2900528" cy="174031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89000">
            <a:lnSpc>
              <a:spcPct val="90000"/>
            </a:lnSpc>
            <a:spcBef>
              <a:spcPct val="0"/>
            </a:spcBef>
            <a:spcAft>
              <a:spcPct val="35000"/>
            </a:spcAft>
            <a:buNone/>
          </a:pPr>
          <a:r>
            <a:rPr lang="vi-VN" sz="2000" kern="1200" dirty="0"/>
            <a:t>Năm 1804, </a:t>
          </a:r>
          <a:r>
            <a:rPr lang="vi-VN" sz="2000" kern="1200" dirty="0" err="1"/>
            <a:t>máy</a:t>
          </a:r>
          <a:r>
            <a:rPr lang="vi-VN" sz="2000" kern="1200" dirty="0"/>
            <a:t> xe </a:t>
          </a:r>
          <a:r>
            <a:rPr lang="vi-VN" sz="2000" kern="1200" dirty="0" err="1"/>
            <a:t>lửa</a:t>
          </a:r>
          <a:r>
            <a:rPr lang="vi-VN" sz="2000" kern="1200" dirty="0"/>
            <a:t> </a:t>
          </a:r>
          <a:r>
            <a:rPr lang="vi-VN" sz="2000" kern="1200" dirty="0" err="1"/>
            <a:t>đầu</a:t>
          </a:r>
          <a:r>
            <a:rPr lang="vi-VN" sz="2000" kern="1200" dirty="0"/>
            <a:t> tiên </a:t>
          </a:r>
          <a:r>
            <a:rPr lang="vi-VN" sz="2000" kern="1200" dirty="0" err="1"/>
            <a:t>chạy</a:t>
          </a:r>
          <a:r>
            <a:rPr lang="vi-VN" sz="2000" kern="1200" dirty="0"/>
            <a:t> </a:t>
          </a:r>
          <a:r>
            <a:rPr lang="vi-VN" sz="2000" kern="1200" dirty="0" err="1"/>
            <a:t>bằng</a:t>
          </a:r>
          <a:r>
            <a:rPr lang="vi-VN" sz="2000" kern="1200" dirty="0"/>
            <a:t> hơi </a:t>
          </a:r>
          <a:r>
            <a:rPr lang="vi-VN" sz="2000" kern="1200" dirty="0" err="1"/>
            <a:t>nước</a:t>
          </a:r>
          <a:r>
            <a:rPr lang="vi-VN" sz="2000" kern="1200" dirty="0"/>
            <a:t> ra </a:t>
          </a:r>
          <a:r>
            <a:rPr lang="vi-VN" sz="2000" kern="1200" dirty="0" err="1"/>
            <a:t>đời</a:t>
          </a:r>
          <a:r>
            <a:rPr lang="vi-VN" sz="2000" kern="1200" dirty="0"/>
            <a:t>. </a:t>
          </a:r>
          <a:r>
            <a:rPr lang="vi-VN" sz="2000" kern="1200" dirty="0" err="1"/>
            <a:t>Đến</a:t>
          </a:r>
          <a:r>
            <a:rPr lang="vi-VN" sz="2000" kern="1200" dirty="0"/>
            <a:t> năm 1829 </a:t>
          </a:r>
          <a:r>
            <a:rPr lang="vi-VN" sz="2000" kern="1200" dirty="0" err="1"/>
            <a:t>vận</a:t>
          </a:r>
          <a:r>
            <a:rPr lang="vi-VN" sz="2000" kern="1200" dirty="0"/>
            <a:t> </a:t>
          </a:r>
          <a:r>
            <a:rPr lang="vi-VN" sz="2000" kern="1200" dirty="0" err="1"/>
            <a:t>tốc</a:t>
          </a:r>
          <a:r>
            <a:rPr lang="vi-VN" sz="2000" kern="1200" dirty="0"/>
            <a:t> xe </a:t>
          </a:r>
          <a:r>
            <a:rPr lang="vi-VN" sz="2000" kern="1200" dirty="0" err="1"/>
            <a:t>dã</a:t>
          </a:r>
          <a:r>
            <a:rPr lang="vi-VN" sz="2000" kern="1200" dirty="0"/>
            <a:t> </a:t>
          </a:r>
          <a:r>
            <a:rPr lang="vi-VN" sz="2000" kern="1200" dirty="0" err="1"/>
            <a:t>đạt</a:t>
          </a:r>
          <a:r>
            <a:rPr lang="vi-VN" sz="2000" kern="1200" dirty="0"/>
            <a:t> </a:t>
          </a:r>
          <a:r>
            <a:rPr lang="vi-VN" sz="2000" kern="1200" dirty="0" err="1"/>
            <a:t>đến</a:t>
          </a:r>
          <a:r>
            <a:rPr lang="vi-VN" sz="2000" kern="1200" dirty="0"/>
            <a:t> 14 </a:t>
          </a:r>
          <a:r>
            <a:rPr lang="vi-VN" sz="2000" kern="1200" dirty="0" err="1"/>
            <a:t>dặm</a:t>
          </a:r>
          <a:r>
            <a:rPr lang="vi-VN" sz="2000" kern="1200" dirty="0"/>
            <a:t>/</a:t>
          </a:r>
          <a:r>
            <a:rPr lang="vi-VN" sz="2000" kern="1200" dirty="0" err="1"/>
            <a:t>giờ</a:t>
          </a:r>
          <a:r>
            <a:rPr lang="vi-VN" sz="2000" kern="1200" dirty="0"/>
            <a:t>.</a:t>
          </a:r>
          <a:endParaRPr lang="en-US" sz="2000" kern="1200" dirty="0"/>
        </a:p>
      </dsp:txBody>
      <dsp:txXfrm>
        <a:off x="463727" y="5113223"/>
        <a:ext cx="2900528" cy="1740317"/>
      </dsp:txXfrm>
    </dsp:sp>
    <dsp:sp modelId="{3E15851A-A9CA-48B1-9202-BC99901C8E29}">
      <dsp:nvSpPr>
        <dsp:cNvPr id="0" name=""/>
        <dsp:cNvSpPr/>
      </dsp:nvSpPr>
      <dsp:spPr>
        <a:xfrm>
          <a:off x="4031377" y="5113223"/>
          <a:ext cx="2900528" cy="174031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89000">
            <a:lnSpc>
              <a:spcPct val="90000"/>
            </a:lnSpc>
            <a:spcBef>
              <a:spcPct val="0"/>
            </a:spcBef>
            <a:spcAft>
              <a:spcPct val="35000"/>
            </a:spcAft>
            <a:buNone/>
          </a:pPr>
          <a:r>
            <a:rPr lang="vi-VN" sz="2000" kern="1200" dirty="0"/>
            <a:t>Năm 1807, </a:t>
          </a:r>
          <a:r>
            <a:rPr lang="vi-VN" sz="2000" kern="1200" dirty="0" err="1"/>
            <a:t>Robert</a:t>
          </a:r>
          <a:r>
            <a:rPr lang="vi-VN" sz="2000" kern="1200" dirty="0"/>
            <a:t> </a:t>
          </a:r>
          <a:r>
            <a:rPr lang="vi-VN" sz="2000" kern="1200" dirty="0" err="1"/>
            <a:t>Fulton</a:t>
          </a:r>
          <a:r>
            <a:rPr lang="vi-VN" sz="2000" kern="1200" dirty="0"/>
            <a:t> </a:t>
          </a:r>
          <a:r>
            <a:rPr lang="vi-VN" sz="2000" kern="1200" dirty="0" err="1"/>
            <a:t>đã</a:t>
          </a:r>
          <a:r>
            <a:rPr lang="vi-VN" sz="2000" kern="1200" dirty="0"/>
            <a:t> </a:t>
          </a:r>
          <a:r>
            <a:rPr lang="vi-VN" sz="2000" kern="1200" dirty="0" err="1"/>
            <a:t>chế</a:t>
          </a:r>
          <a:r>
            <a:rPr lang="vi-VN" sz="2000" kern="1200" dirty="0"/>
            <a:t> ra </a:t>
          </a:r>
          <a:r>
            <a:rPr lang="vi-VN" sz="2000" kern="1200" dirty="0" err="1"/>
            <a:t>tàu</a:t>
          </a:r>
          <a:r>
            <a:rPr lang="vi-VN" sz="2000" kern="1200" dirty="0"/>
            <a:t> </a:t>
          </a:r>
          <a:r>
            <a:rPr lang="vi-VN" sz="2000" kern="1200" dirty="0" err="1"/>
            <a:t>thủy</a:t>
          </a:r>
          <a:r>
            <a:rPr lang="vi-VN" sz="2000" kern="1200" dirty="0"/>
            <a:t> </a:t>
          </a:r>
          <a:r>
            <a:rPr lang="vi-VN" sz="2000" kern="1200" dirty="0" err="1"/>
            <a:t>chạy</a:t>
          </a:r>
          <a:r>
            <a:rPr lang="vi-VN" sz="2000" kern="1200" dirty="0"/>
            <a:t> </a:t>
          </a:r>
          <a:r>
            <a:rPr lang="vi-VN" sz="2000" kern="1200" dirty="0" err="1"/>
            <a:t>bằng</a:t>
          </a:r>
          <a:r>
            <a:rPr lang="vi-VN" sz="2000" kern="1200" dirty="0"/>
            <a:t> hơi </a:t>
          </a:r>
          <a:r>
            <a:rPr lang="vi-VN" sz="2000" kern="1200" dirty="0" err="1"/>
            <a:t>nước</a:t>
          </a:r>
          <a:r>
            <a:rPr lang="vi-VN" sz="2000" kern="1200" dirty="0"/>
            <a:t> thay </a:t>
          </a:r>
          <a:r>
            <a:rPr lang="vi-VN" sz="2000" kern="1200" dirty="0" err="1"/>
            <a:t>thế</a:t>
          </a:r>
          <a:r>
            <a:rPr lang="vi-VN" sz="2000" kern="1200" dirty="0"/>
            <a:t> cho </a:t>
          </a:r>
          <a:r>
            <a:rPr lang="vi-VN" sz="2000" kern="1200" dirty="0" err="1"/>
            <a:t>những</a:t>
          </a:r>
          <a:r>
            <a:rPr lang="vi-VN" sz="2000" kern="1200" dirty="0"/>
            <a:t> </a:t>
          </a:r>
          <a:r>
            <a:rPr lang="vi-VN" sz="2000" kern="1200" dirty="0" err="1"/>
            <a:t>mái</a:t>
          </a:r>
          <a:r>
            <a:rPr lang="vi-VN" sz="2000" kern="1200" dirty="0"/>
            <a:t> </a:t>
          </a:r>
          <a:r>
            <a:rPr lang="vi-VN" sz="2000" kern="1200" dirty="0" err="1"/>
            <a:t>chèo</a:t>
          </a:r>
          <a:r>
            <a:rPr lang="vi-VN" sz="2000" kern="1200" dirty="0"/>
            <a:t> hay </a:t>
          </a:r>
          <a:r>
            <a:rPr lang="vi-VN" sz="2000" kern="1200" dirty="0" err="1"/>
            <a:t>những</a:t>
          </a:r>
          <a:r>
            <a:rPr lang="vi-VN" sz="2000" kern="1200" dirty="0"/>
            <a:t> </a:t>
          </a:r>
          <a:r>
            <a:rPr lang="vi-VN" sz="2000" kern="1200" dirty="0" err="1"/>
            <a:t>cánh</a:t>
          </a:r>
          <a:r>
            <a:rPr lang="vi-VN" sz="2000" kern="1200" dirty="0"/>
            <a:t> </a:t>
          </a:r>
          <a:r>
            <a:rPr lang="vi-VN" sz="2000" kern="1200" dirty="0" err="1"/>
            <a:t>buồm</a:t>
          </a:r>
          <a:r>
            <a:rPr lang="vi-VN" sz="2000" kern="1200" dirty="0"/>
            <a:t>.</a:t>
          </a:r>
          <a:endParaRPr lang="en-US" sz="2000" kern="1200" dirty="0"/>
        </a:p>
      </dsp:txBody>
      <dsp:txXfrm>
        <a:off x="4031377" y="5113223"/>
        <a:ext cx="2900528" cy="17403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FCC813-3C91-4583-B35C-FB633BF0E94B}">
      <dsp:nvSpPr>
        <dsp:cNvPr id="0" name=""/>
        <dsp:cNvSpPr/>
      </dsp:nvSpPr>
      <dsp:spPr>
        <a:xfrm>
          <a:off x="0" y="4408210"/>
          <a:ext cx="6921800" cy="184146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vi-VN" sz="2400" kern="1200" dirty="0">
              <a:latin typeface="Arial" panose="020B0604020202020204" pitchFamily="34" charset="0"/>
              <a:cs typeface="Arial" panose="020B0604020202020204" pitchFamily="34" charset="0"/>
            </a:rPr>
            <a:t>Trong </a:t>
          </a:r>
          <a:r>
            <a:rPr lang="vi-VN" sz="2400" kern="1200" dirty="0" err="1">
              <a:latin typeface="Arial" panose="020B0604020202020204" pitchFamily="34" charset="0"/>
              <a:cs typeface="Arial" panose="020B0604020202020204" pitchFamily="34" charset="0"/>
            </a:rPr>
            <a:t>lĩnh</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vực</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kỹ</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thuật</a:t>
          </a:r>
          <a:r>
            <a:rPr lang="vi-VN" sz="2400" kern="1200" dirty="0">
              <a:latin typeface="Arial" panose="020B0604020202020204" pitchFamily="34" charset="0"/>
              <a:cs typeface="Arial" panose="020B0604020202020204" pitchFamily="34" charset="0"/>
            </a:rPr>
            <a:t> quân </a:t>
          </a:r>
          <a:r>
            <a:rPr lang="vi-VN" sz="2400" kern="1200" dirty="0" err="1">
              <a:latin typeface="Arial" panose="020B0604020202020204" pitchFamily="34" charset="0"/>
              <a:cs typeface="Arial" panose="020B0604020202020204" pitchFamily="34" charset="0"/>
            </a:rPr>
            <a:t>sự</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diễn</a:t>
          </a:r>
          <a:r>
            <a:rPr lang="vi-VN" sz="2400" kern="1200" dirty="0">
              <a:latin typeface="Arial" panose="020B0604020202020204" pitchFamily="34" charset="0"/>
              <a:cs typeface="Arial" panose="020B0604020202020204" pitchFamily="34" charset="0"/>
            </a:rPr>
            <a:t> ra </a:t>
          </a:r>
          <a:r>
            <a:rPr lang="vi-VN" sz="2400" kern="1200" dirty="0" err="1">
              <a:latin typeface="Arial" panose="020B0604020202020204" pitchFamily="34" charset="0"/>
              <a:cs typeface="Arial" panose="020B0604020202020204" pitchFamily="34" charset="0"/>
            </a:rPr>
            <a:t>cuộc</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cách</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mạng</a:t>
          </a:r>
          <a:r>
            <a:rPr lang="vi-VN" sz="2400" kern="1200" dirty="0">
              <a:latin typeface="Arial" panose="020B0604020202020204" pitchFamily="34" charset="0"/>
              <a:cs typeface="Arial" panose="020B0604020202020204" pitchFamily="34" charset="0"/>
            </a:rPr>
            <a:t> cơ </a:t>
          </a:r>
          <a:r>
            <a:rPr lang="vi-VN" sz="2400" kern="1200" dirty="0" err="1">
              <a:latin typeface="Arial" panose="020B0604020202020204" pitchFamily="34" charset="0"/>
              <a:cs typeface="Arial" panose="020B0604020202020204" pitchFamily="34" charset="0"/>
            </a:rPr>
            <a:t>khí</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hóa</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và</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tự</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động</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hóa</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vũ</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khí</a:t>
          </a:r>
          <a:r>
            <a:rPr lang="vi-VN" sz="2400" kern="1200" dirty="0">
              <a:latin typeface="Arial" panose="020B0604020202020204" pitchFamily="34" charset="0"/>
              <a:cs typeface="Arial" panose="020B0604020202020204" pitchFamily="34" charset="0"/>
            </a:rPr>
            <a:t> trang </a:t>
          </a:r>
          <a:r>
            <a:rPr lang="vi-VN" sz="2400" kern="1200" dirty="0" err="1">
              <a:latin typeface="Arial" panose="020B0604020202020204" pitchFamily="34" charset="0"/>
              <a:cs typeface="Arial" panose="020B0604020202020204" pitchFamily="34" charset="0"/>
            </a:rPr>
            <a:t>bị</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mà</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điển</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hình</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là</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các</a:t>
          </a:r>
          <a:r>
            <a:rPr lang="vi-VN" sz="2400" kern="1200" dirty="0">
              <a:latin typeface="Arial" panose="020B0604020202020204" pitchFamily="34" charset="0"/>
              <a:cs typeface="Arial" panose="020B0604020202020204" pitchFamily="34" charset="0"/>
            </a:rPr>
            <a:t> phương </a:t>
          </a:r>
          <a:r>
            <a:rPr lang="vi-VN" sz="2400" kern="1200" dirty="0" err="1">
              <a:latin typeface="Arial" panose="020B0604020202020204" pitchFamily="34" charset="0"/>
              <a:cs typeface="Arial" panose="020B0604020202020204" pitchFamily="34" charset="0"/>
            </a:rPr>
            <a:t>tiện</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chiến</a:t>
          </a:r>
          <a:r>
            <a:rPr lang="vi-VN" sz="2400" kern="1200" dirty="0">
              <a:latin typeface="Arial" panose="020B0604020202020204" pitchFamily="34" charset="0"/>
              <a:cs typeface="Arial" panose="020B0604020202020204" pitchFamily="34" charset="0"/>
            </a:rPr>
            <a:t> tranh </a:t>
          </a:r>
          <a:r>
            <a:rPr lang="vi-VN" sz="2400" kern="1200" dirty="0" err="1">
              <a:latin typeface="Arial" panose="020B0604020202020204" pitchFamily="34" charset="0"/>
              <a:cs typeface="Arial" panose="020B0604020202020204" pitchFamily="34" charset="0"/>
            </a:rPr>
            <a:t>được</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sử</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dụng</a:t>
          </a:r>
          <a:r>
            <a:rPr lang="vi-VN" sz="2400" kern="1200" dirty="0">
              <a:latin typeface="Arial" panose="020B0604020202020204" pitchFamily="34" charset="0"/>
              <a:cs typeface="Arial" panose="020B0604020202020204" pitchFamily="34" charset="0"/>
            </a:rPr>
            <a:t> trong </a:t>
          </a:r>
          <a:r>
            <a:rPr lang="vi-VN" sz="2400" kern="1200" dirty="0" err="1">
              <a:latin typeface="Arial" panose="020B0604020202020204" pitchFamily="34" charset="0"/>
              <a:cs typeface="Arial" panose="020B0604020202020204" pitchFamily="34" charset="0"/>
            </a:rPr>
            <a:t>chiến</a:t>
          </a:r>
          <a:r>
            <a:rPr lang="vi-VN" sz="2400" kern="1200" dirty="0">
              <a:latin typeface="Arial" panose="020B0604020202020204" pitchFamily="34" charset="0"/>
              <a:cs typeface="Arial" panose="020B0604020202020204" pitchFamily="34" charset="0"/>
            </a:rPr>
            <a:t> tranh </a:t>
          </a:r>
          <a:r>
            <a:rPr lang="vi-VN" sz="2400" kern="1200" dirty="0" err="1">
              <a:latin typeface="Arial" panose="020B0604020202020204" pitchFamily="34" charset="0"/>
              <a:cs typeface="Arial" panose="020B0604020202020204" pitchFamily="34" charset="0"/>
            </a:rPr>
            <a:t>thế</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giới</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thứ</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nhất</a:t>
          </a:r>
          <a:r>
            <a:rPr lang="vi-VN" sz="2400" kern="1200" dirty="0">
              <a:latin typeface="Arial" panose="020B0604020202020204" pitchFamily="34" charset="0"/>
              <a:cs typeface="Arial" panose="020B0604020202020204" pitchFamily="34" charset="0"/>
            </a:rPr>
            <a:t>.</a:t>
          </a:r>
          <a:endParaRPr lang="en-US" sz="2400" kern="1200" dirty="0">
            <a:latin typeface="Arial" panose="020B0604020202020204" pitchFamily="34" charset="0"/>
            <a:cs typeface="Arial" panose="020B0604020202020204" pitchFamily="34" charset="0"/>
          </a:endParaRPr>
        </a:p>
      </dsp:txBody>
      <dsp:txXfrm>
        <a:off x="0" y="4408210"/>
        <a:ext cx="6921800" cy="1841463"/>
      </dsp:txXfrm>
    </dsp:sp>
    <dsp:sp modelId="{FF4826AB-78EB-4F8D-9C50-CB1C41C2BE62}">
      <dsp:nvSpPr>
        <dsp:cNvPr id="0" name=""/>
        <dsp:cNvSpPr/>
      </dsp:nvSpPr>
      <dsp:spPr>
        <a:xfrm rot="10800000">
          <a:off x="0" y="2204779"/>
          <a:ext cx="6921800" cy="2225132"/>
        </a:xfrm>
        <a:prstGeom prst="upArrowCallou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a:latin typeface="Arial" panose="020B0604020202020204" pitchFamily="34" charset="0"/>
              <a:cs typeface="Arial" panose="020B0604020202020204" pitchFamily="34" charset="0"/>
            </a:rPr>
            <a:t>Đ</a:t>
          </a:r>
          <a:r>
            <a:rPr lang="vi-VN" sz="2400" kern="1200">
              <a:latin typeface="Arial" panose="020B0604020202020204" pitchFamily="34" charset="0"/>
              <a:cs typeface="Arial" panose="020B0604020202020204" pitchFamily="34" charset="0"/>
            </a:rPr>
            <a:t>ầu thế kỷ XX hình thành một lĩnh vực kỹ thuật điện mới là điện tử học và ngành công nghiệp điện tử ra đời, mở đầu kỷ nguyên điện khí hóa</a:t>
          </a:r>
          <a:r>
            <a:rPr lang="en-US" sz="2400" kern="1200">
              <a:latin typeface="Arial" panose="020B0604020202020204" pitchFamily="34" charset="0"/>
              <a:cs typeface="Arial" panose="020B0604020202020204" pitchFamily="34" charset="0"/>
            </a:rPr>
            <a:t>.</a:t>
          </a:r>
        </a:p>
      </dsp:txBody>
      <dsp:txXfrm rot="10800000">
        <a:off x="0" y="2204779"/>
        <a:ext cx="6921800" cy="1445824"/>
      </dsp:txXfrm>
    </dsp:sp>
    <dsp:sp modelId="{434C2ED4-D2D4-47F3-B05F-B355C63059CB}">
      <dsp:nvSpPr>
        <dsp:cNvPr id="0" name=""/>
        <dsp:cNvSpPr/>
      </dsp:nvSpPr>
      <dsp:spPr>
        <a:xfrm rot="10800000">
          <a:off x="0" y="1349"/>
          <a:ext cx="6921800" cy="2225132"/>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N</a:t>
          </a:r>
          <a:r>
            <a:rPr lang="vi-VN" sz="2400" kern="1200" dirty="0">
              <a:latin typeface="Arial" panose="020B0604020202020204" pitchFamily="34" charset="0"/>
              <a:cs typeface="Arial" panose="020B0604020202020204" pitchFamily="34" charset="0"/>
            </a:rPr>
            <a:t>ăm 1880</a:t>
          </a:r>
          <a:r>
            <a:rPr lang="en-US" sz="2400" kern="1200" dirty="0">
              <a:latin typeface="Arial" panose="020B0604020202020204" pitchFamily="34" charset="0"/>
              <a:cs typeface="Arial" panose="020B0604020202020204" pitchFamily="34" charset="0"/>
            </a:rPr>
            <a:t>, c</a:t>
          </a:r>
          <a:r>
            <a:rPr lang="vi-VN" sz="2400" kern="1200" dirty="0" err="1">
              <a:latin typeface="Arial" panose="020B0604020202020204" pitchFamily="34" charset="0"/>
              <a:cs typeface="Arial" panose="020B0604020202020204" pitchFamily="34" charset="0"/>
            </a:rPr>
            <a:t>ác</a:t>
          </a:r>
          <a:r>
            <a:rPr lang="vi-VN" sz="2400" kern="1200" dirty="0">
              <a:latin typeface="Arial" panose="020B0604020202020204" pitchFamily="34" charset="0"/>
              <a:cs typeface="Arial" panose="020B0604020202020204" pitchFamily="34" charset="0"/>
            </a:rPr>
            <a:t> phương </a:t>
          </a:r>
          <a:r>
            <a:rPr lang="vi-VN" sz="2400" kern="1200" dirty="0" err="1">
              <a:latin typeface="Arial" panose="020B0604020202020204" pitchFamily="34" charset="0"/>
              <a:cs typeface="Arial" panose="020B0604020202020204" pitchFamily="34" charset="0"/>
            </a:rPr>
            <a:t>tiện</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truyền</a:t>
          </a:r>
          <a:r>
            <a:rPr lang="vi-VN" sz="2400" kern="1200" dirty="0">
              <a:latin typeface="Arial" panose="020B0604020202020204" pitchFamily="34" charset="0"/>
              <a:cs typeface="Arial" panose="020B0604020202020204" pitchFamily="34" charset="0"/>
            </a:rPr>
            <a:t> thông như </a:t>
          </a:r>
          <a:r>
            <a:rPr lang="vi-VN" sz="2400" kern="1200" dirty="0" err="1">
              <a:latin typeface="Arial" panose="020B0604020202020204" pitchFamily="34" charset="0"/>
              <a:cs typeface="Arial" panose="020B0604020202020204" pitchFamily="34" charset="0"/>
            </a:rPr>
            <a:t>điện</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tín</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và</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điện</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thoại</a:t>
          </a:r>
          <a:r>
            <a:rPr lang="vi-VN" sz="2400" kern="1200" dirty="0">
              <a:latin typeface="Arial" panose="020B0604020202020204" pitchFamily="34" charset="0"/>
              <a:cs typeface="Arial" panose="020B0604020202020204" pitchFamily="34" charset="0"/>
            </a:rPr>
            <a:t> ra </a:t>
          </a:r>
          <a:r>
            <a:rPr lang="vi-VN" sz="2400" kern="1200" dirty="0" err="1">
              <a:latin typeface="Arial" panose="020B0604020202020204" pitchFamily="34" charset="0"/>
              <a:cs typeface="Arial" panose="020B0604020202020204" pitchFamily="34" charset="0"/>
            </a:rPr>
            <a:t>đời</a:t>
          </a:r>
          <a:r>
            <a:rPr lang="en-US" sz="2400" kern="1200" dirty="0">
              <a:latin typeface="Arial" panose="020B0604020202020204" pitchFamily="34" charset="0"/>
              <a:cs typeface="Arial" panose="020B0604020202020204" pitchFamily="34" charset="0"/>
            </a:rPr>
            <a:t>, </a:t>
          </a:r>
          <a:r>
            <a:rPr lang="vi-VN" sz="2400" kern="1200" dirty="0">
              <a:latin typeface="Arial" panose="020B0604020202020204" pitchFamily="34" charset="0"/>
              <a:cs typeface="Arial" panose="020B0604020202020204" pitchFamily="34" charset="0"/>
            </a:rPr>
            <a:t>liên </a:t>
          </a:r>
          <a:r>
            <a:rPr lang="vi-VN" sz="2400" kern="1200" dirty="0" err="1">
              <a:latin typeface="Arial" panose="020B0604020202020204" pitchFamily="34" charset="0"/>
              <a:cs typeface="Arial" panose="020B0604020202020204" pitchFamily="34" charset="0"/>
            </a:rPr>
            <a:t>lạc</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bằng</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điện</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thoại</a:t>
          </a:r>
          <a:r>
            <a:rPr lang="vi-VN" sz="2400" kern="1200" dirty="0">
              <a:latin typeface="Arial" panose="020B0604020202020204" pitchFamily="34" charset="0"/>
              <a:cs typeface="Arial" panose="020B0604020202020204" pitchFamily="34" charset="0"/>
            </a:rPr>
            <a:t> ngay </a:t>
          </a:r>
          <a:r>
            <a:rPr lang="vi-VN" sz="2400" kern="1200" dirty="0" err="1">
              <a:latin typeface="Arial" panose="020B0604020202020204" pitchFamily="34" charset="0"/>
              <a:cs typeface="Arial" panose="020B0604020202020204" pitchFamily="34" charset="0"/>
            </a:rPr>
            <a:t>lập</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tức</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được</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ứng</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dụng</a:t>
          </a:r>
          <a:r>
            <a:rPr lang="vi-VN" sz="2400" kern="1200" dirty="0">
              <a:latin typeface="Arial" panose="020B0604020202020204" pitchFamily="34" charset="0"/>
              <a:cs typeface="Arial" panose="020B0604020202020204" pitchFamily="34" charset="0"/>
            </a:rPr>
            <a:t> trên </a:t>
          </a:r>
          <a:r>
            <a:rPr lang="vi-VN" sz="2400" kern="1200" dirty="0" err="1">
              <a:latin typeface="Arial" panose="020B0604020202020204" pitchFamily="34" charset="0"/>
              <a:cs typeface="Arial" panose="020B0604020202020204" pitchFamily="34" charset="0"/>
            </a:rPr>
            <a:t>khắp</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thế</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giới</a:t>
          </a:r>
          <a:r>
            <a:rPr lang="en-US" sz="2400" kern="1200" dirty="0">
              <a:latin typeface="Arial" panose="020B0604020202020204" pitchFamily="34" charset="0"/>
              <a:cs typeface="Arial" panose="020B0604020202020204" pitchFamily="34" charset="0"/>
            </a:rPr>
            <a:t>.</a:t>
          </a:r>
        </a:p>
      </dsp:txBody>
      <dsp:txXfrm rot="10800000">
        <a:off x="0" y="1349"/>
        <a:ext cx="6921800" cy="14458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817929-691D-4A17-B14E-C2A9DD994A13}">
      <dsp:nvSpPr>
        <dsp:cNvPr id="0" name=""/>
        <dsp:cNvSpPr/>
      </dsp:nvSpPr>
      <dsp:spPr>
        <a:xfrm>
          <a:off x="-54920" y="9342"/>
          <a:ext cx="6842799" cy="17671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7971C8B-EF47-4BF0-BC08-E7D51682C354}">
      <dsp:nvSpPr>
        <dsp:cNvPr id="0" name=""/>
        <dsp:cNvSpPr/>
      </dsp:nvSpPr>
      <dsp:spPr>
        <a:xfrm>
          <a:off x="276710" y="406946"/>
          <a:ext cx="973821" cy="9719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A6B77F8-216C-48A7-9A34-83899A6082D5}">
      <dsp:nvSpPr>
        <dsp:cNvPr id="0" name=""/>
        <dsp:cNvSpPr/>
      </dsp:nvSpPr>
      <dsp:spPr>
        <a:xfrm>
          <a:off x="1349014" y="22980"/>
          <a:ext cx="5100625" cy="1768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204" tIns="187204" rIns="187204" bIns="187204" numCol="1" spcCol="1270" anchor="ctr" anchorCtr="0">
          <a:noAutofit/>
        </a:bodyPr>
        <a:lstStyle/>
        <a:p>
          <a:pPr marL="0" lvl="0" indent="0" algn="l" defTabSz="1066800">
            <a:lnSpc>
              <a:spcPct val="100000"/>
            </a:lnSpc>
            <a:spcBef>
              <a:spcPct val="0"/>
            </a:spcBef>
            <a:spcAft>
              <a:spcPct val="35000"/>
            </a:spcAft>
            <a:buNone/>
          </a:pPr>
          <a:r>
            <a:rPr lang="en-US" sz="2400" kern="1200" dirty="0" err="1">
              <a:latin typeface="Arial" panose="020B0604020202020204" pitchFamily="34" charset="0"/>
              <a:cs typeface="Arial" panose="020B0604020202020204" pitchFamily="34" charset="0"/>
            </a:rPr>
            <a:t>Xuất</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hiện</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vào</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khoảng</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từ</a:t>
          </a:r>
          <a:r>
            <a:rPr lang="en-US" sz="2400" kern="1200" dirty="0">
              <a:latin typeface="Arial" panose="020B0604020202020204" pitchFamily="34" charset="0"/>
              <a:cs typeface="Arial" panose="020B0604020202020204" pitchFamily="34" charset="0"/>
            </a:rPr>
            <a:t> 1969, </a:t>
          </a:r>
          <a:r>
            <a:rPr lang="en-US" sz="2400" kern="1200" dirty="0" err="1">
              <a:latin typeface="Arial" panose="020B0604020202020204" pitchFamily="34" charset="0"/>
              <a:cs typeface="Arial" panose="020B0604020202020204" pitchFamily="34" charset="0"/>
            </a:rPr>
            <a:t>với</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sự</a:t>
          </a:r>
          <a:r>
            <a:rPr lang="en-US" sz="2400" kern="1200" dirty="0">
              <a:latin typeface="Arial" panose="020B0604020202020204" pitchFamily="34" charset="0"/>
              <a:cs typeface="Arial" panose="020B0604020202020204" pitchFamily="34" charset="0"/>
            </a:rPr>
            <a:t> ra </a:t>
          </a:r>
          <a:r>
            <a:rPr lang="en-US" sz="2400" kern="1200" dirty="0" err="1">
              <a:latin typeface="Arial" panose="020B0604020202020204" pitchFamily="34" charset="0"/>
              <a:cs typeface="Arial" panose="020B0604020202020204" pitchFamily="34" charset="0"/>
            </a:rPr>
            <a:t>đời</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và</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lan</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tỏa</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của</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công</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nghệ</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thông</a:t>
          </a:r>
          <a:r>
            <a:rPr lang="en-US" sz="2400" kern="1200" dirty="0">
              <a:latin typeface="Arial" panose="020B0604020202020204" pitchFamily="34" charset="0"/>
              <a:cs typeface="Arial" panose="020B0604020202020204" pitchFamily="34" charset="0"/>
            </a:rPr>
            <a:t> tin (CNTT), </a:t>
          </a:r>
          <a:r>
            <a:rPr lang="en-US" sz="2400" kern="1200" dirty="0" err="1">
              <a:latin typeface="Arial" panose="020B0604020202020204" pitchFamily="34" charset="0"/>
              <a:cs typeface="Arial" panose="020B0604020202020204" pitchFamily="34" charset="0"/>
            </a:rPr>
            <a:t>sử</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dụng</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điện</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tử</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và</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công</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nghệ</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thông</a:t>
          </a:r>
          <a:r>
            <a:rPr lang="en-US" sz="2400" kern="1200" dirty="0">
              <a:latin typeface="Arial" panose="020B0604020202020204" pitchFamily="34" charset="0"/>
              <a:cs typeface="Arial" panose="020B0604020202020204" pitchFamily="34" charset="0"/>
            </a:rPr>
            <a:t> tin </a:t>
          </a:r>
          <a:r>
            <a:rPr lang="en-US" sz="2400" kern="1200" dirty="0" err="1">
              <a:latin typeface="Arial" panose="020B0604020202020204" pitchFamily="34" charset="0"/>
              <a:cs typeface="Arial" panose="020B0604020202020204" pitchFamily="34" charset="0"/>
            </a:rPr>
            <a:t>để</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tự</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động</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hóa</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sản</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xuất</a:t>
          </a:r>
          <a:r>
            <a:rPr lang="en-US" sz="2400" kern="1200" dirty="0">
              <a:latin typeface="Arial" panose="020B0604020202020204" pitchFamily="34" charset="0"/>
              <a:cs typeface="Arial" panose="020B0604020202020204" pitchFamily="34" charset="0"/>
            </a:rPr>
            <a:t>.</a:t>
          </a:r>
        </a:p>
      </dsp:txBody>
      <dsp:txXfrm>
        <a:off x="1349014" y="22980"/>
        <a:ext cx="5100625" cy="1768855"/>
      </dsp:txXfrm>
    </dsp:sp>
    <dsp:sp modelId="{4A4A786C-884D-443B-812E-06502AF1F825}">
      <dsp:nvSpPr>
        <dsp:cNvPr id="0" name=""/>
        <dsp:cNvSpPr/>
      </dsp:nvSpPr>
      <dsp:spPr>
        <a:xfrm>
          <a:off x="-54920" y="2131968"/>
          <a:ext cx="6842799" cy="17671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489316B-D34F-4FC5-839B-86E6D9DB340C}">
      <dsp:nvSpPr>
        <dsp:cNvPr id="0" name=""/>
        <dsp:cNvSpPr/>
      </dsp:nvSpPr>
      <dsp:spPr>
        <a:xfrm>
          <a:off x="338898" y="2515081"/>
          <a:ext cx="973821" cy="9719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EF0317B-6CA6-46DF-8050-1460089FB38C}">
      <dsp:nvSpPr>
        <dsp:cNvPr id="0" name=""/>
        <dsp:cNvSpPr/>
      </dsp:nvSpPr>
      <dsp:spPr>
        <a:xfrm>
          <a:off x="1293771" y="2067140"/>
          <a:ext cx="5293127" cy="1768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204" tIns="187204" rIns="187204" bIns="187204" numCol="1" spcCol="1270" anchor="ctr" anchorCtr="0">
          <a:noAutofit/>
        </a:bodyPr>
        <a:lstStyle/>
        <a:p>
          <a:pPr marL="0" lvl="0" indent="0" algn="l" defTabSz="1066800">
            <a:lnSpc>
              <a:spcPct val="100000"/>
            </a:lnSpc>
            <a:spcBef>
              <a:spcPct val="0"/>
            </a:spcBef>
            <a:spcAft>
              <a:spcPct val="35000"/>
            </a:spcAft>
            <a:buNone/>
          </a:pPr>
          <a:r>
            <a:rPr lang="en-US" sz="2400" kern="1200">
              <a:latin typeface="Arial" panose="020B0604020202020204" pitchFamily="34" charset="0"/>
              <a:cs typeface="Arial" panose="020B0604020202020204" pitchFamily="34" charset="0"/>
            </a:rPr>
            <a:t>Cuộc cách mạng 3.0 còn </a:t>
          </a:r>
          <a:r>
            <a:rPr lang="vi-VN" sz="2400" kern="1200">
              <a:latin typeface="Arial" panose="020B0604020202020204" pitchFamily="34" charset="0"/>
              <a:cs typeface="Arial" panose="020B0604020202020204" pitchFamily="34" charset="0"/>
            </a:rPr>
            <a:t>được gọi là cuộc cách mạng máy tính hay cách mạng số bởi vì nó được xúc tác bởi sự phát triển của chất bán dẫn, siêu máy tính, máy tính cá nhân (thập niên 1970 và 1980) và Internet (thập niên 1990).</a:t>
          </a:r>
          <a:endParaRPr lang="en-US" sz="2400" kern="1200">
            <a:latin typeface="Arial" panose="020B0604020202020204" pitchFamily="34" charset="0"/>
            <a:cs typeface="Arial" panose="020B0604020202020204" pitchFamily="34" charset="0"/>
          </a:endParaRPr>
        </a:p>
      </dsp:txBody>
      <dsp:txXfrm>
        <a:off x="1293771" y="2067140"/>
        <a:ext cx="5293127" cy="1768855"/>
      </dsp:txXfrm>
    </dsp:sp>
    <dsp:sp modelId="{A1723084-8B3C-4EC6-9AF2-1761AFF359D9}">
      <dsp:nvSpPr>
        <dsp:cNvPr id="0" name=""/>
        <dsp:cNvSpPr/>
      </dsp:nvSpPr>
      <dsp:spPr>
        <a:xfrm>
          <a:off x="-54920" y="4254595"/>
          <a:ext cx="6842799" cy="176712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A35A17C-52E1-4B30-B176-2B39ACD68703}">
      <dsp:nvSpPr>
        <dsp:cNvPr id="0" name=""/>
        <dsp:cNvSpPr/>
      </dsp:nvSpPr>
      <dsp:spPr>
        <a:xfrm>
          <a:off x="305701" y="4666690"/>
          <a:ext cx="973821" cy="9719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A0668B4-14EC-43A5-BEF3-F889491258D5}">
      <dsp:nvSpPr>
        <dsp:cNvPr id="0" name=""/>
        <dsp:cNvSpPr/>
      </dsp:nvSpPr>
      <dsp:spPr>
        <a:xfrm>
          <a:off x="1609638" y="4263937"/>
          <a:ext cx="4746126" cy="1768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204" tIns="187204" rIns="187204" bIns="187204" numCol="1" spcCol="1270" anchor="ctr" anchorCtr="0">
          <a:noAutofit/>
        </a:bodyPr>
        <a:lstStyle/>
        <a:p>
          <a:pPr marL="0" lvl="0" indent="0" algn="l" defTabSz="1066800">
            <a:lnSpc>
              <a:spcPct val="100000"/>
            </a:lnSpc>
            <a:spcBef>
              <a:spcPct val="0"/>
            </a:spcBef>
            <a:spcAft>
              <a:spcPct val="35000"/>
            </a:spcAft>
            <a:buNone/>
          </a:pPr>
          <a:r>
            <a:rPr lang="en-US" sz="2400" kern="1200">
              <a:latin typeface="Arial" panose="020B0604020202020204" pitchFamily="34" charset="0"/>
              <a:cs typeface="Arial" panose="020B0604020202020204" pitchFamily="34" charset="0"/>
            </a:rPr>
            <a:t>Những tiến bộ trong Cuộc Cách mạng Công nghiệp lần thứ ba bao gồm máy tính cá nhân, internet và công nghệ thông tin và truyền thông (ICT).</a:t>
          </a:r>
        </a:p>
      </dsp:txBody>
      <dsp:txXfrm>
        <a:off x="1609638" y="4263937"/>
        <a:ext cx="4746126" cy="17688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127D82-7460-4673-BC56-DE7A4ABC9A1C}">
      <dsp:nvSpPr>
        <dsp:cNvPr id="0" name=""/>
        <dsp:cNvSpPr/>
      </dsp:nvSpPr>
      <dsp:spPr>
        <a:xfrm>
          <a:off x="3116" y="867779"/>
          <a:ext cx="2225485" cy="141318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94D539-4311-4D92-9E13-3022302A5AE8}">
      <dsp:nvSpPr>
        <dsp:cNvPr id="0" name=""/>
        <dsp:cNvSpPr/>
      </dsp:nvSpPr>
      <dsp:spPr>
        <a:xfrm>
          <a:off x="250393" y="1102691"/>
          <a:ext cx="2225485" cy="141318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defRPr cap="all"/>
          </a:pPr>
          <a:r>
            <a:rPr lang="en-US" sz="2400" kern="1200" dirty="0" err="1">
              <a:latin typeface="Arial" panose="020B0604020202020204" pitchFamily="34" charset="0"/>
              <a:cs typeface="Arial" panose="020B0604020202020204" pitchFamily="34" charset="0"/>
            </a:rPr>
            <a:t>Khả</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năng</a:t>
          </a:r>
          <a:r>
            <a:rPr lang="en-US" sz="2400" kern="1200" dirty="0">
              <a:latin typeface="Arial" panose="020B0604020202020204" pitchFamily="34" charset="0"/>
              <a:cs typeface="Arial" panose="020B0604020202020204" pitchFamily="34" charset="0"/>
            </a:rPr>
            <a:t> t</a:t>
          </a:r>
          <a:r>
            <a:rPr lang="vi-VN" sz="2400" kern="1200" dirty="0">
              <a:latin typeface="Arial" panose="020B0604020202020204" pitchFamily="34" charset="0"/>
              <a:cs typeface="Arial" panose="020B0604020202020204" pitchFamily="34" charset="0"/>
            </a:rPr>
            <a:t>ư</a:t>
          </a:r>
          <a:r>
            <a:rPr lang="en-US" sz="2400" kern="1200" dirty="0" err="1">
              <a:latin typeface="Arial" panose="020B0604020202020204" pitchFamily="34" charset="0"/>
              <a:cs typeface="Arial" panose="020B0604020202020204" pitchFamily="34" charset="0"/>
            </a:rPr>
            <a:t>ơng</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tác</a:t>
          </a:r>
          <a:endParaRPr lang="en-US" sz="2400" kern="1200" dirty="0">
            <a:latin typeface="Arial" panose="020B0604020202020204" pitchFamily="34" charset="0"/>
            <a:cs typeface="Arial" panose="020B0604020202020204" pitchFamily="34" charset="0"/>
          </a:endParaRPr>
        </a:p>
      </dsp:txBody>
      <dsp:txXfrm>
        <a:off x="291784" y="1144082"/>
        <a:ext cx="2142703" cy="1330401"/>
      </dsp:txXfrm>
    </dsp:sp>
    <dsp:sp modelId="{6D1E4326-84F6-4804-8647-7BEE4F755022}">
      <dsp:nvSpPr>
        <dsp:cNvPr id="0" name=""/>
        <dsp:cNvSpPr/>
      </dsp:nvSpPr>
      <dsp:spPr>
        <a:xfrm>
          <a:off x="2723155" y="867779"/>
          <a:ext cx="2225485" cy="141318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CB6BA2-4184-44AE-A6A9-36628B72042D}">
      <dsp:nvSpPr>
        <dsp:cNvPr id="0" name=""/>
        <dsp:cNvSpPr/>
      </dsp:nvSpPr>
      <dsp:spPr>
        <a:xfrm>
          <a:off x="2970431" y="1102691"/>
          <a:ext cx="2225485" cy="141318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defRPr cap="all"/>
          </a:pPr>
          <a:r>
            <a:rPr lang="en-US" sz="2400" kern="1200">
              <a:latin typeface="Arial" panose="020B0604020202020204" pitchFamily="34" charset="0"/>
              <a:cs typeface="Arial" panose="020B0604020202020204" pitchFamily="34" charset="0"/>
            </a:rPr>
            <a:t>Minh bạch thông tin</a:t>
          </a:r>
        </a:p>
      </dsp:txBody>
      <dsp:txXfrm>
        <a:off x="3011822" y="1144082"/>
        <a:ext cx="2142703" cy="1330401"/>
      </dsp:txXfrm>
    </dsp:sp>
    <dsp:sp modelId="{724C8D02-51F6-4A44-B90C-89384AD8DC59}">
      <dsp:nvSpPr>
        <dsp:cNvPr id="0" name=""/>
        <dsp:cNvSpPr/>
      </dsp:nvSpPr>
      <dsp:spPr>
        <a:xfrm>
          <a:off x="5443193" y="867779"/>
          <a:ext cx="2225485" cy="141318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D70377-7620-498C-A594-BF8737CB609D}">
      <dsp:nvSpPr>
        <dsp:cNvPr id="0" name=""/>
        <dsp:cNvSpPr/>
      </dsp:nvSpPr>
      <dsp:spPr>
        <a:xfrm>
          <a:off x="5690469" y="1102691"/>
          <a:ext cx="2225485" cy="141318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defRPr cap="all"/>
          </a:pPr>
          <a:r>
            <a:rPr lang="en-US" sz="2400" kern="1200">
              <a:latin typeface="Arial" panose="020B0604020202020204" pitchFamily="34" charset="0"/>
              <a:cs typeface="Arial" panose="020B0604020202020204" pitchFamily="34" charset="0"/>
            </a:rPr>
            <a:t>Công nghệ hổ trợ</a:t>
          </a:r>
        </a:p>
      </dsp:txBody>
      <dsp:txXfrm>
        <a:off x="5731860" y="1144082"/>
        <a:ext cx="2142703" cy="1330401"/>
      </dsp:txXfrm>
    </dsp:sp>
    <dsp:sp modelId="{6CCB6C09-ED7D-4EA9-95B6-59931091D442}">
      <dsp:nvSpPr>
        <dsp:cNvPr id="0" name=""/>
        <dsp:cNvSpPr/>
      </dsp:nvSpPr>
      <dsp:spPr>
        <a:xfrm>
          <a:off x="8163231" y="867779"/>
          <a:ext cx="2225485" cy="141318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02764B-DD34-4F8D-9F47-9D66B7B88E7E}">
      <dsp:nvSpPr>
        <dsp:cNvPr id="0" name=""/>
        <dsp:cNvSpPr/>
      </dsp:nvSpPr>
      <dsp:spPr>
        <a:xfrm>
          <a:off x="8410508" y="1102691"/>
          <a:ext cx="2225485" cy="141318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defRPr cap="all"/>
          </a:pPr>
          <a:r>
            <a:rPr lang="en-US" sz="2400" kern="1200" dirty="0" err="1">
              <a:latin typeface="Arial" panose="020B0604020202020204" pitchFamily="34" charset="0"/>
              <a:cs typeface="Arial" panose="020B0604020202020204" pitchFamily="34" charset="0"/>
            </a:rPr>
            <a:t>Phân</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quyền</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quyết</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định</a:t>
          </a:r>
          <a:endParaRPr lang="en-US" sz="2400" kern="1200" dirty="0"/>
        </a:p>
      </dsp:txBody>
      <dsp:txXfrm>
        <a:off x="8451899" y="1144082"/>
        <a:ext cx="2142703" cy="13304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127D82-7460-4673-BC56-DE7A4ABC9A1C}">
      <dsp:nvSpPr>
        <dsp:cNvPr id="0" name=""/>
        <dsp:cNvSpPr/>
      </dsp:nvSpPr>
      <dsp:spPr>
        <a:xfrm>
          <a:off x="3144" y="635400"/>
          <a:ext cx="2245475" cy="142587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94D539-4311-4D92-9E13-3022302A5AE8}">
      <dsp:nvSpPr>
        <dsp:cNvPr id="0" name=""/>
        <dsp:cNvSpPr/>
      </dsp:nvSpPr>
      <dsp:spPr>
        <a:xfrm>
          <a:off x="252642" y="872422"/>
          <a:ext cx="2245475" cy="142587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defRPr cap="all"/>
          </a:pPr>
          <a:r>
            <a:rPr lang="en-US" sz="2400" b="0" kern="1200" dirty="0" err="1"/>
            <a:t>Ứng</a:t>
          </a:r>
          <a:r>
            <a:rPr lang="en-US" sz="2400" b="0" kern="1200" dirty="0"/>
            <a:t> </a:t>
          </a:r>
          <a:r>
            <a:rPr lang="en-US" sz="2400" b="0" kern="1200" dirty="0" err="1"/>
            <a:t>dụng</a:t>
          </a:r>
          <a:r>
            <a:rPr lang="en-US" sz="2400" b="0" kern="1200" dirty="0"/>
            <a:t> </a:t>
          </a:r>
          <a:r>
            <a:rPr lang="en-US" sz="2400" b="0" kern="1200" dirty="0" err="1"/>
            <a:t>vào</a:t>
          </a:r>
          <a:r>
            <a:rPr lang="en-US" sz="2400" b="0" kern="1200" dirty="0"/>
            <a:t> </a:t>
          </a:r>
          <a:r>
            <a:rPr lang="en-US" sz="2400" b="0" kern="1200" dirty="0" err="1"/>
            <a:t>sản</a:t>
          </a:r>
          <a:r>
            <a:rPr lang="en-US" sz="2400" b="0" kern="1200" dirty="0"/>
            <a:t> </a:t>
          </a:r>
          <a:r>
            <a:rPr lang="en-US" sz="2400" b="0" kern="1200" dirty="0" err="1"/>
            <a:t>xuất</a:t>
          </a:r>
          <a:r>
            <a:rPr lang="en-US" sz="2400" b="0" kern="1200" dirty="0"/>
            <a:t> </a:t>
          </a:r>
          <a:r>
            <a:rPr lang="en-US" sz="2400" b="0" kern="1200" dirty="0" err="1"/>
            <a:t>dược</a:t>
          </a:r>
          <a:r>
            <a:rPr lang="en-US" sz="2400" b="0" kern="1200" dirty="0"/>
            <a:t> </a:t>
          </a:r>
          <a:r>
            <a:rPr lang="en-US" sz="2400" b="0" kern="1200" dirty="0" err="1"/>
            <a:t>phẩm</a:t>
          </a:r>
          <a:endParaRPr lang="en-US" sz="2400" b="0" kern="1200" dirty="0">
            <a:latin typeface="Arial" panose="020B0604020202020204" pitchFamily="34" charset="0"/>
            <a:cs typeface="Arial" panose="020B0604020202020204" pitchFamily="34" charset="0"/>
          </a:endParaRPr>
        </a:p>
      </dsp:txBody>
      <dsp:txXfrm>
        <a:off x="294405" y="914185"/>
        <a:ext cx="2161949" cy="1342351"/>
      </dsp:txXfrm>
    </dsp:sp>
    <dsp:sp modelId="{6D1E4326-84F6-4804-8647-7BEE4F755022}">
      <dsp:nvSpPr>
        <dsp:cNvPr id="0" name=""/>
        <dsp:cNvSpPr/>
      </dsp:nvSpPr>
      <dsp:spPr>
        <a:xfrm>
          <a:off x="2747615" y="635400"/>
          <a:ext cx="2245475" cy="142587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CB6BA2-4184-44AE-A6A9-36628B72042D}">
      <dsp:nvSpPr>
        <dsp:cNvPr id="0" name=""/>
        <dsp:cNvSpPr/>
      </dsp:nvSpPr>
      <dsp:spPr>
        <a:xfrm>
          <a:off x="2997112" y="872422"/>
          <a:ext cx="2245475" cy="142587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defRPr cap="all"/>
          </a:pPr>
          <a:r>
            <a:rPr lang="en-US" sz="2400" b="0" kern="1200" dirty="0" err="1"/>
            <a:t>Ứng</a:t>
          </a:r>
          <a:r>
            <a:rPr lang="en-US" sz="2400" b="0" kern="1200" dirty="0"/>
            <a:t> </a:t>
          </a:r>
          <a:r>
            <a:rPr lang="en-US" sz="2400" b="0" kern="1200" dirty="0" err="1"/>
            <a:t>dụng</a:t>
          </a:r>
          <a:r>
            <a:rPr lang="en-US" sz="2400" b="0" kern="1200" dirty="0"/>
            <a:t> </a:t>
          </a:r>
          <a:r>
            <a:rPr lang="en-US" sz="2400" b="0" kern="1200" dirty="0" err="1"/>
            <a:t>vào</a:t>
          </a:r>
          <a:r>
            <a:rPr lang="en-US" sz="2400" b="0" kern="1200" dirty="0"/>
            <a:t> </a:t>
          </a:r>
          <a:r>
            <a:rPr lang="en-US" sz="2400" b="0" kern="1200" dirty="0" err="1"/>
            <a:t>sản</a:t>
          </a:r>
          <a:r>
            <a:rPr lang="en-US" sz="2400" b="0" kern="1200" dirty="0"/>
            <a:t> </a:t>
          </a:r>
          <a:r>
            <a:rPr lang="en-US" sz="2400" b="0" kern="1200" dirty="0" err="1"/>
            <a:t>xuất</a:t>
          </a:r>
          <a:r>
            <a:rPr lang="en-US" sz="2400" b="0" kern="1200" dirty="0"/>
            <a:t> </a:t>
          </a:r>
          <a:r>
            <a:rPr lang="en-US" sz="2400" b="0" kern="1200" dirty="0" err="1"/>
            <a:t>nông</a:t>
          </a:r>
          <a:r>
            <a:rPr lang="en-US" sz="2400" b="0" kern="1200" dirty="0"/>
            <a:t> </a:t>
          </a:r>
          <a:r>
            <a:rPr lang="en-US" sz="2400" b="0" kern="1200" dirty="0" err="1"/>
            <a:t>nghiệp</a:t>
          </a:r>
          <a:endParaRPr lang="en-US" sz="2400" b="0" kern="1200" dirty="0">
            <a:latin typeface="Arial" panose="020B0604020202020204" pitchFamily="34" charset="0"/>
            <a:cs typeface="Arial" panose="020B0604020202020204" pitchFamily="34" charset="0"/>
          </a:endParaRPr>
        </a:p>
      </dsp:txBody>
      <dsp:txXfrm>
        <a:off x="3038875" y="914185"/>
        <a:ext cx="2161949" cy="1342351"/>
      </dsp:txXfrm>
    </dsp:sp>
    <dsp:sp modelId="{724C8D02-51F6-4A44-B90C-89384AD8DC59}">
      <dsp:nvSpPr>
        <dsp:cNvPr id="0" name=""/>
        <dsp:cNvSpPr/>
      </dsp:nvSpPr>
      <dsp:spPr>
        <a:xfrm>
          <a:off x="5492086" y="635400"/>
          <a:ext cx="2245475" cy="142587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D70377-7620-498C-A594-BF8737CB609D}">
      <dsp:nvSpPr>
        <dsp:cNvPr id="0" name=""/>
        <dsp:cNvSpPr/>
      </dsp:nvSpPr>
      <dsp:spPr>
        <a:xfrm>
          <a:off x="5741583" y="872422"/>
          <a:ext cx="2245475" cy="142587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defRPr cap="all"/>
          </a:pPr>
          <a:r>
            <a:rPr lang="en-US" sz="2400" b="0" kern="1200" dirty="0" err="1"/>
            <a:t>Ứng</a:t>
          </a:r>
          <a:r>
            <a:rPr lang="en-US" sz="2400" b="0" kern="1200" dirty="0"/>
            <a:t> </a:t>
          </a:r>
          <a:r>
            <a:rPr lang="en-US" sz="2400" b="0" kern="1200" dirty="0" err="1"/>
            <a:t>dụng</a:t>
          </a:r>
          <a:r>
            <a:rPr lang="en-US" sz="2400" b="0" kern="1200" dirty="0"/>
            <a:t> </a:t>
          </a:r>
          <a:r>
            <a:rPr lang="en-US" sz="2400" b="0" kern="1200" dirty="0" err="1"/>
            <a:t>vào</a:t>
          </a:r>
          <a:r>
            <a:rPr lang="en-US" sz="2400" b="0" kern="1200" dirty="0"/>
            <a:t> </a:t>
          </a:r>
          <a:r>
            <a:rPr lang="en-US" sz="2400" b="0" kern="1200" dirty="0" err="1"/>
            <a:t>quân</a:t>
          </a:r>
          <a:r>
            <a:rPr lang="en-US" sz="2400" b="0" kern="1200" dirty="0"/>
            <a:t> </a:t>
          </a:r>
          <a:r>
            <a:rPr lang="en-US" sz="2400" b="0" kern="1200" dirty="0" err="1"/>
            <a:t>sự</a:t>
          </a:r>
          <a:endParaRPr lang="en-US" sz="2400" b="0" kern="1200" dirty="0">
            <a:latin typeface="Arial" panose="020B0604020202020204" pitchFamily="34" charset="0"/>
            <a:cs typeface="Arial" panose="020B0604020202020204" pitchFamily="34" charset="0"/>
          </a:endParaRPr>
        </a:p>
      </dsp:txBody>
      <dsp:txXfrm>
        <a:off x="5783346" y="914185"/>
        <a:ext cx="2161949" cy="1342351"/>
      </dsp:txXfrm>
    </dsp:sp>
    <dsp:sp modelId="{6CCB6C09-ED7D-4EA9-95B6-59931091D442}">
      <dsp:nvSpPr>
        <dsp:cNvPr id="0" name=""/>
        <dsp:cNvSpPr/>
      </dsp:nvSpPr>
      <dsp:spPr>
        <a:xfrm>
          <a:off x="8236556" y="635400"/>
          <a:ext cx="2245475" cy="142587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02764B-DD34-4F8D-9F47-9D66B7B88E7E}">
      <dsp:nvSpPr>
        <dsp:cNvPr id="0" name=""/>
        <dsp:cNvSpPr/>
      </dsp:nvSpPr>
      <dsp:spPr>
        <a:xfrm>
          <a:off x="8486054" y="872422"/>
          <a:ext cx="2245475" cy="142587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defRPr cap="all"/>
          </a:pPr>
          <a:r>
            <a:rPr lang="en-US" sz="2400" b="0" kern="1200" dirty="0" err="1"/>
            <a:t>Ứng</a:t>
          </a:r>
          <a:r>
            <a:rPr lang="en-US" sz="2400" b="0" kern="1200" dirty="0"/>
            <a:t> </a:t>
          </a:r>
          <a:r>
            <a:rPr lang="en-US" sz="2400" b="0" kern="1200" dirty="0" err="1"/>
            <a:t>dụng</a:t>
          </a:r>
          <a:r>
            <a:rPr lang="en-US" sz="2400" b="0" kern="1200" dirty="0"/>
            <a:t> </a:t>
          </a:r>
          <a:r>
            <a:rPr lang="en-US" sz="2400" b="0" kern="1200" dirty="0" err="1"/>
            <a:t>trong</a:t>
          </a:r>
          <a:r>
            <a:rPr lang="en-US" sz="2400" b="0" kern="1200" dirty="0"/>
            <a:t> </a:t>
          </a:r>
          <a:r>
            <a:rPr lang="en-US" sz="2400" b="0" kern="1200" dirty="0" err="1"/>
            <a:t>ngành</a:t>
          </a:r>
          <a:r>
            <a:rPr lang="en-US" sz="2400" b="0" kern="1200" dirty="0"/>
            <a:t> </a:t>
          </a:r>
          <a:r>
            <a:rPr lang="en-US" sz="2400" b="0" kern="1200" dirty="0" err="1"/>
            <a:t>Dầu</a:t>
          </a:r>
          <a:r>
            <a:rPr lang="en-US" sz="2400" b="0" kern="1200" dirty="0"/>
            <a:t> </a:t>
          </a:r>
          <a:r>
            <a:rPr lang="en-US" sz="2400" b="0" kern="1200" dirty="0" err="1"/>
            <a:t>khí</a:t>
          </a:r>
          <a:endParaRPr lang="en-US" sz="2400" b="0" kern="1200" dirty="0"/>
        </a:p>
      </dsp:txBody>
      <dsp:txXfrm>
        <a:off x="8527817" y="914185"/>
        <a:ext cx="2161949" cy="1342351"/>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C69561-193E-4D74-A02C-0295C031F68B}" type="datetimeFigureOut">
              <a:rPr lang="vi-VN" smtClean="0"/>
              <a:t>30/05/2019</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3F2E2F-176D-4523-ABA0-E5B014F41608}" type="slidenum">
              <a:rPr lang="vi-VN" smtClean="0"/>
              <a:t>‹#›</a:t>
            </a:fld>
            <a:endParaRPr lang="vi-VN"/>
          </a:p>
        </p:txBody>
      </p:sp>
    </p:spTree>
    <p:extLst>
      <p:ext uri="{BB962C8B-B14F-4D97-AF65-F5344CB8AC3E}">
        <p14:creationId xmlns:p14="http://schemas.microsoft.com/office/powerpoint/2010/main" val="4187334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Q&amp;A</a:t>
            </a:r>
            <a:endParaRPr lang="vi-VN" dirty="0"/>
          </a:p>
        </p:txBody>
      </p:sp>
      <p:sp>
        <p:nvSpPr>
          <p:cNvPr id="4" name="Slide Number Placeholder 3"/>
          <p:cNvSpPr>
            <a:spLocks noGrp="1"/>
          </p:cNvSpPr>
          <p:nvPr>
            <p:ph type="sldNum" sz="quarter" idx="5"/>
          </p:nvPr>
        </p:nvSpPr>
        <p:spPr/>
        <p:txBody>
          <a:bodyPr/>
          <a:lstStyle/>
          <a:p>
            <a:fld id="{5F3F2E2F-176D-4523-ABA0-E5B014F41608}" type="slidenum">
              <a:rPr lang="vi-VN" smtClean="0"/>
              <a:t>37</a:t>
            </a:fld>
            <a:endParaRPr lang="vi-VN"/>
          </a:p>
        </p:txBody>
      </p:sp>
    </p:spTree>
    <p:extLst>
      <p:ext uri="{BB962C8B-B14F-4D97-AF65-F5344CB8AC3E}">
        <p14:creationId xmlns:p14="http://schemas.microsoft.com/office/powerpoint/2010/main" val="1243818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C6FB9DC-BE70-4603-92A7-60867C321379}"/>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A2137737-C1C5-44D5-9359-2718A0E6EDB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21004B8A-7DAB-48FE-896F-6F6507D7EAEF}"/>
              </a:ext>
            </a:extLst>
          </p:cNvPr>
          <p:cNvSpPr>
            <a:spLocks noGrp="1"/>
          </p:cNvSpPr>
          <p:nvPr>
            <p:ph type="dt" sz="half" idx="10"/>
          </p:nvPr>
        </p:nvSpPr>
        <p:spPr/>
        <p:txBody>
          <a:bodyPr/>
          <a:lstStyle/>
          <a:p>
            <a:fld id="{FCEC2A87-CD40-42D5-B93F-5C3D533B65A7}" type="datetime1">
              <a:rPr lang="en-US" smtClean="0"/>
              <a:t>5/30/2019</a:t>
            </a:fld>
            <a:endParaRPr lang="en-US"/>
          </a:p>
        </p:txBody>
      </p:sp>
      <p:sp>
        <p:nvSpPr>
          <p:cNvPr id="5" name="Chỗ dành sẵn cho Chân trang 4">
            <a:extLst>
              <a:ext uri="{FF2B5EF4-FFF2-40B4-BE49-F238E27FC236}">
                <a16:creationId xmlns:a16="http://schemas.microsoft.com/office/drawing/2014/main" id="{4438A01F-D84D-48B0-B18F-CE0BE5A6CB38}"/>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0D89E6DF-5CB6-42D5-B6AF-48897F408A63}"/>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3566668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27A577D-8FDB-4057-9806-E948C84682A4}"/>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C6DBC6BC-3DA6-4497-AB8E-3CB47727C026}"/>
              </a:ext>
            </a:extLst>
          </p:cNvPr>
          <p:cNvSpPr>
            <a:spLocks noGrp="1"/>
          </p:cNvSpPr>
          <p:nvPr>
            <p:ph type="body" orient="vert" idx="1"/>
          </p:nvPr>
        </p:nvSpPr>
        <p:spPr>
          <a:xfrm>
            <a:off x="838200" y="1825625"/>
            <a:ext cx="10515600" cy="4351338"/>
          </a:xfrm>
          <a:prstGeom prst="rect">
            <a:avLst/>
          </a:prstGeo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1631A78D-EDE9-4230-9D63-AF2664ABE8BF}"/>
              </a:ext>
            </a:extLst>
          </p:cNvPr>
          <p:cNvSpPr>
            <a:spLocks noGrp="1"/>
          </p:cNvSpPr>
          <p:nvPr>
            <p:ph type="dt" sz="half" idx="10"/>
          </p:nvPr>
        </p:nvSpPr>
        <p:spPr/>
        <p:txBody>
          <a:bodyPr/>
          <a:lstStyle/>
          <a:p>
            <a:fld id="{E61B57BE-9FA6-447E-84A4-299B25233756}" type="datetime1">
              <a:rPr lang="en-US" smtClean="0"/>
              <a:t>5/30/2019</a:t>
            </a:fld>
            <a:endParaRPr lang="en-US"/>
          </a:p>
        </p:txBody>
      </p:sp>
      <p:sp>
        <p:nvSpPr>
          <p:cNvPr id="5" name="Chỗ dành sẵn cho Chân trang 4">
            <a:extLst>
              <a:ext uri="{FF2B5EF4-FFF2-40B4-BE49-F238E27FC236}">
                <a16:creationId xmlns:a16="http://schemas.microsoft.com/office/drawing/2014/main" id="{B48F9D9A-C262-4AE2-9ECC-367797676002}"/>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1FB9E115-D579-491B-A9F0-76A47746CBDD}"/>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801405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53B1EEC9-F6F8-4BED-B3C7-BDA91F1DFDCA}"/>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C34850BC-11ED-4CC8-92ED-6EE9993E6AB3}"/>
              </a:ext>
            </a:extLst>
          </p:cNvPr>
          <p:cNvSpPr>
            <a:spLocks noGrp="1"/>
          </p:cNvSpPr>
          <p:nvPr>
            <p:ph type="body" orient="vert" idx="1"/>
          </p:nvPr>
        </p:nvSpPr>
        <p:spPr>
          <a:xfrm>
            <a:off x="838200" y="365125"/>
            <a:ext cx="7734300" cy="5811838"/>
          </a:xfrm>
          <a:prstGeom prst="rect">
            <a:avLst/>
          </a:prstGeo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7FB44208-C728-4566-966B-7F7E1D81D46F}"/>
              </a:ext>
            </a:extLst>
          </p:cNvPr>
          <p:cNvSpPr>
            <a:spLocks noGrp="1"/>
          </p:cNvSpPr>
          <p:nvPr>
            <p:ph type="dt" sz="half" idx="10"/>
          </p:nvPr>
        </p:nvSpPr>
        <p:spPr/>
        <p:txBody>
          <a:bodyPr/>
          <a:lstStyle/>
          <a:p>
            <a:fld id="{8F3490A0-7ED7-4587-B21C-13910050D0CD}" type="datetime1">
              <a:rPr lang="en-US" smtClean="0"/>
              <a:t>5/30/2019</a:t>
            </a:fld>
            <a:endParaRPr lang="en-US"/>
          </a:p>
        </p:txBody>
      </p:sp>
      <p:sp>
        <p:nvSpPr>
          <p:cNvPr id="5" name="Chỗ dành sẵn cho Chân trang 4">
            <a:extLst>
              <a:ext uri="{FF2B5EF4-FFF2-40B4-BE49-F238E27FC236}">
                <a16:creationId xmlns:a16="http://schemas.microsoft.com/office/drawing/2014/main" id="{ABE20923-5CC7-43F1-99DB-F7E0BD88CF11}"/>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634368A8-1DD9-4615-957F-762A53AEB818}"/>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3872611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5037FC6-DEEF-458E-A995-1921B9E2F6FA}"/>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07BEAD57-3C50-4A37-B7C4-9F30D7D20923}"/>
              </a:ext>
            </a:extLst>
          </p:cNvPr>
          <p:cNvSpPr>
            <a:spLocks noGrp="1"/>
          </p:cNvSpPr>
          <p:nvPr>
            <p:ph idx="1"/>
          </p:nvPr>
        </p:nvSpPr>
        <p:spPr>
          <a:xfrm>
            <a:off x="838200" y="1825625"/>
            <a:ext cx="10515600" cy="4351338"/>
          </a:xfrm>
          <a:prstGeom prst="rect">
            <a:avLst/>
          </a:prstGeo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D11A22C7-E971-46C6-9D3F-F376223651C9}"/>
              </a:ext>
            </a:extLst>
          </p:cNvPr>
          <p:cNvSpPr>
            <a:spLocks noGrp="1"/>
          </p:cNvSpPr>
          <p:nvPr>
            <p:ph type="dt" sz="half" idx="10"/>
          </p:nvPr>
        </p:nvSpPr>
        <p:spPr/>
        <p:txBody>
          <a:bodyPr/>
          <a:lstStyle/>
          <a:p>
            <a:fld id="{BF221B64-1F71-4604-9684-56C580A309B5}" type="datetime1">
              <a:rPr lang="en-US" smtClean="0"/>
              <a:t>5/30/2019</a:t>
            </a:fld>
            <a:endParaRPr lang="en-US"/>
          </a:p>
        </p:txBody>
      </p:sp>
      <p:sp>
        <p:nvSpPr>
          <p:cNvPr id="5" name="Chỗ dành sẵn cho Chân trang 4">
            <a:extLst>
              <a:ext uri="{FF2B5EF4-FFF2-40B4-BE49-F238E27FC236}">
                <a16:creationId xmlns:a16="http://schemas.microsoft.com/office/drawing/2014/main" id="{14CCC0C7-CF9E-4A45-81AC-62C456CF42DC}"/>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EEFF1854-721B-4B57-A01A-71E5356EF566}"/>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2129887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C84346E-12C2-45B0-A1B7-CAFB1062D887}"/>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F64CA86E-CE65-4409-BC58-7B0EBCF55518}"/>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2F941A40-5B2F-4038-823A-518426AC2988}"/>
              </a:ext>
            </a:extLst>
          </p:cNvPr>
          <p:cNvSpPr>
            <a:spLocks noGrp="1"/>
          </p:cNvSpPr>
          <p:nvPr>
            <p:ph type="dt" sz="half" idx="10"/>
          </p:nvPr>
        </p:nvSpPr>
        <p:spPr/>
        <p:txBody>
          <a:bodyPr/>
          <a:lstStyle/>
          <a:p>
            <a:fld id="{D3082F89-2F96-476A-BF57-99CE97991BE9}" type="datetime1">
              <a:rPr lang="en-US" smtClean="0"/>
              <a:t>5/30/2019</a:t>
            </a:fld>
            <a:endParaRPr lang="en-US"/>
          </a:p>
        </p:txBody>
      </p:sp>
      <p:sp>
        <p:nvSpPr>
          <p:cNvPr id="5" name="Chỗ dành sẵn cho Chân trang 4">
            <a:extLst>
              <a:ext uri="{FF2B5EF4-FFF2-40B4-BE49-F238E27FC236}">
                <a16:creationId xmlns:a16="http://schemas.microsoft.com/office/drawing/2014/main" id="{5AD32024-D663-47BE-910E-85238DD4D497}"/>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F15F64F4-F339-48DD-9E19-F739A34F40F9}"/>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3160247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656E325-C2AD-4F44-9F68-9BB6CCF0BA0C}"/>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6E29AE35-9BF1-4BC8-91F3-C08512D59FC5}"/>
              </a:ext>
            </a:extLst>
          </p:cNvPr>
          <p:cNvSpPr>
            <a:spLocks noGrp="1"/>
          </p:cNvSpPr>
          <p:nvPr>
            <p:ph sz="half" idx="1"/>
          </p:nvPr>
        </p:nvSpPr>
        <p:spPr>
          <a:xfrm>
            <a:off x="838200" y="1825625"/>
            <a:ext cx="5181600" cy="4351338"/>
          </a:xfrm>
          <a:prstGeom prst="rect">
            <a:avLst/>
          </a:prstGeo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273C106F-DC77-4023-8D86-559843FEADA6}"/>
              </a:ext>
            </a:extLst>
          </p:cNvPr>
          <p:cNvSpPr>
            <a:spLocks noGrp="1"/>
          </p:cNvSpPr>
          <p:nvPr>
            <p:ph sz="half" idx="2"/>
          </p:nvPr>
        </p:nvSpPr>
        <p:spPr>
          <a:xfrm>
            <a:off x="6172200" y="1825625"/>
            <a:ext cx="5181600" cy="4351338"/>
          </a:xfrm>
          <a:prstGeom prst="rect">
            <a:avLst/>
          </a:prstGeo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BFA11A74-3080-4F41-9CB2-BE1235A39991}"/>
              </a:ext>
            </a:extLst>
          </p:cNvPr>
          <p:cNvSpPr>
            <a:spLocks noGrp="1"/>
          </p:cNvSpPr>
          <p:nvPr>
            <p:ph type="dt" sz="half" idx="10"/>
          </p:nvPr>
        </p:nvSpPr>
        <p:spPr/>
        <p:txBody>
          <a:bodyPr/>
          <a:lstStyle/>
          <a:p>
            <a:fld id="{648F2B8B-8FA9-4FF9-B635-C65B405194C8}" type="datetime1">
              <a:rPr lang="en-US" smtClean="0"/>
              <a:t>5/30/2019</a:t>
            </a:fld>
            <a:endParaRPr lang="en-US"/>
          </a:p>
        </p:txBody>
      </p:sp>
      <p:sp>
        <p:nvSpPr>
          <p:cNvPr id="6" name="Chỗ dành sẵn cho Chân trang 5">
            <a:extLst>
              <a:ext uri="{FF2B5EF4-FFF2-40B4-BE49-F238E27FC236}">
                <a16:creationId xmlns:a16="http://schemas.microsoft.com/office/drawing/2014/main" id="{9C8BBEC9-ABDB-496E-81C3-2FD65FC52A15}"/>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941F776F-C388-401E-9C55-2DB7AEA9C377}"/>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4152343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2FC2856-73C4-4D94-87CC-D2C99804B9F3}"/>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0E947CF6-28AE-4965-8D43-2C0C9849ED81}"/>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D73976A5-4845-4705-97E3-56CA8624C485}"/>
              </a:ext>
            </a:extLst>
          </p:cNvPr>
          <p:cNvSpPr>
            <a:spLocks noGrp="1"/>
          </p:cNvSpPr>
          <p:nvPr>
            <p:ph sz="half" idx="2"/>
          </p:nvPr>
        </p:nvSpPr>
        <p:spPr>
          <a:xfrm>
            <a:off x="839788" y="2505075"/>
            <a:ext cx="5157787" cy="3684588"/>
          </a:xfrm>
          <a:prstGeom prst="rect">
            <a:avLst/>
          </a:prstGeo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DA1C03B4-D9C9-4C7F-9649-AC64B1AFD15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63052CC3-677D-47BA-B72F-1E9BFA6FA914}"/>
              </a:ext>
            </a:extLst>
          </p:cNvPr>
          <p:cNvSpPr>
            <a:spLocks noGrp="1"/>
          </p:cNvSpPr>
          <p:nvPr>
            <p:ph sz="quarter" idx="4"/>
          </p:nvPr>
        </p:nvSpPr>
        <p:spPr>
          <a:xfrm>
            <a:off x="6172200" y="2505075"/>
            <a:ext cx="5183188" cy="3684588"/>
          </a:xfrm>
          <a:prstGeom prst="rect">
            <a:avLst/>
          </a:prstGeo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2624F82F-154D-412C-973A-999D93ED3119}"/>
              </a:ext>
            </a:extLst>
          </p:cNvPr>
          <p:cNvSpPr>
            <a:spLocks noGrp="1"/>
          </p:cNvSpPr>
          <p:nvPr>
            <p:ph type="dt" sz="half" idx="10"/>
          </p:nvPr>
        </p:nvSpPr>
        <p:spPr/>
        <p:txBody>
          <a:bodyPr/>
          <a:lstStyle/>
          <a:p>
            <a:fld id="{FD4E64AE-0A64-44E8-8C11-CF0B98DFF558}" type="datetime1">
              <a:rPr lang="en-US" smtClean="0"/>
              <a:t>5/30/2019</a:t>
            </a:fld>
            <a:endParaRPr lang="en-US"/>
          </a:p>
        </p:txBody>
      </p:sp>
      <p:sp>
        <p:nvSpPr>
          <p:cNvPr id="8" name="Chỗ dành sẵn cho Chân trang 7">
            <a:extLst>
              <a:ext uri="{FF2B5EF4-FFF2-40B4-BE49-F238E27FC236}">
                <a16:creationId xmlns:a16="http://schemas.microsoft.com/office/drawing/2014/main" id="{E52FBA31-4243-4EB3-9555-F90AD75C6FEE}"/>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D22A0BF1-A135-4808-8257-4F1636525129}"/>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182065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E298C52-1465-42F9-A784-4AD4950AD522}"/>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70A26D61-EEB7-42D2-B452-B1B77623987E}"/>
              </a:ext>
            </a:extLst>
          </p:cNvPr>
          <p:cNvSpPr>
            <a:spLocks noGrp="1"/>
          </p:cNvSpPr>
          <p:nvPr>
            <p:ph type="dt" sz="half" idx="10"/>
          </p:nvPr>
        </p:nvSpPr>
        <p:spPr/>
        <p:txBody>
          <a:bodyPr/>
          <a:lstStyle/>
          <a:p>
            <a:fld id="{16D5EB52-5F21-4A4E-8421-5873196BF234}" type="datetime1">
              <a:rPr lang="en-US" smtClean="0"/>
              <a:t>5/30/2019</a:t>
            </a:fld>
            <a:endParaRPr lang="en-US"/>
          </a:p>
        </p:txBody>
      </p:sp>
      <p:sp>
        <p:nvSpPr>
          <p:cNvPr id="4" name="Chỗ dành sẵn cho Chân trang 3">
            <a:extLst>
              <a:ext uri="{FF2B5EF4-FFF2-40B4-BE49-F238E27FC236}">
                <a16:creationId xmlns:a16="http://schemas.microsoft.com/office/drawing/2014/main" id="{AE63C5CF-0152-4927-A062-4E81900999B9}"/>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98215AE0-CDC2-4606-8D62-99B61179A6EF}"/>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1502763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C1B3E2F5-FB27-4CBA-9776-1C278F977A45}"/>
              </a:ext>
            </a:extLst>
          </p:cNvPr>
          <p:cNvSpPr>
            <a:spLocks noGrp="1"/>
          </p:cNvSpPr>
          <p:nvPr>
            <p:ph type="dt" sz="half" idx="10"/>
          </p:nvPr>
        </p:nvSpPr>
        <p:spPr/>
        <p:txBody>
          <a:bodyPr/>
          <a:lstStyle/>
          <a:p>
            <a:fld id="{421E504D-FDC9-43CF-895F-5DD2CA094FD7}" type="datetime1">
              <a:rPr lang="en-US" smtClean="0"/>
              <a:t>5/30/2019</a:t>
            </a:fld>
            <a:endParaRPr lang="en-US"/>
          </a:p>
        </p:txBody>
      </p:sp>
      <p:sp>
        <p:nvSpPr>
          <p:cNvPr id="3" name="Chỗ dành sẵn cho Chân trang 2">
            <a:extLst>
              <a:ext uri="{FF2B5EF4-FFF2-40B4-BE49-F238E27FC236}">
                <a16:creationId xmlns:a16="http://schemas.microsoft.com/office/drawing/2014/main" id="{1EF82A3D-BC89-4D27-8654-9DD3A5C6CDB7}"/>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77F21BFB-4532-4380-9491-CD6335490214}"/>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1017608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7F730C-C50A-4AC1-846B-E700BCF017CB}"/>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6C2461E5-2E3D-4447-8863-B329635986DA}"/>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974F6DA0-95A3-4F4E-A6E0-171BF0DD3D25}"/>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4BEF9BE2-A587-4817-BB07-AADE79792CC0}"/>
              </a:ext>
            </a:extLst>
          </p:cNvPr>
          <p:cNvSpPr>
            <a:spLocks noGrp="1"/>
          </p:cNvSpPr>
          <p:nvPr>
            <p:ph type="dt" sz="half" idx="10"/>
          </p:nvPr>
        </p:nvSpPr>
        <p:spPr/>
        <p:txBody>
          <a:bodyPr/>
          <a:lstStyle/>
          <a:p>
            <a:fld id="{0716A58C-9192-4417-A0D3-14E99EFBD4BF}" type="datetime1">
              <a:rPr lang="en-US" smtClean="0"/>
              <a:t>5/30/2019</a:t>
            </a:fld>
            <a:endParaRPr lang="en-US"/>
          </a:p>
        </p:txBody>
      </p:sp>
      <p:sp>
        <p:nvSpPr>
          <p:cNvPr id="6" name="Chỗ dành sẵn cho Chân trang 5">
            <a:extLst>
              <a:ext uri="{FF2B5EF4-FFF2-40B4-BE49-F238E27FC236}">
                <a16:creationId xmlns:a16="http://schemas.microsoft.com/office/drawing/2014/main" id="{69D8765C-9D8A-45C7-B2AA-92AFE3C507AA}"/>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820DE25F-48F0-4BB7-A614-883EC0F75FFB}"/>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2342962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CD6BC10-87E7-4B88-AA94-3D164FA29362}"/>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249B1200-8BBE-46DD-B895-26B721FB754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C468857B-2927-4D15-BD0F-3884F728AC0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9A759637-9245-4A7A-9220-4574091AE072}"/>
              </a:ext>
            </a:extLst>
          </p:cNvPr>
          <p:cNvSpPr>
            <a:spLocks noGrp="1"/>
          </p:cNvSpPr>
          <p:nvPr>
            <p:ph type="dt" sz="half" idx="10"/>
          </p:nvPr>
        </p:nvSpPr>
        <p:spPr/>
        <p:txBody>
          <a:bodyPr/>
          <a:lstStyle/>
          <a:p>
            <a:fld id="{5DF938E6-A2AC-435A-B2F6-F79D8D98C28D}" type="datetime1">
              <a:rPr lang="en-US" smtClean="0"/>
              <a:t>5/30/2019</a:t>
            </a:fld>
            <a:endParaRPr lang="en-US"/>
          </a:p>
        </p:txBody>
      </p:sp>
      <p:sp>
        <p:nvSpPr>
          <p:cNvPr id="6" name="Chỗ dành sẵn cho Chân trang 5">
            <a:extLst>
              <a:ext uri="{FF2B5EF4-FFF2-40B4-BE49-F238E27FC236}">
                <a16:creationId xmlns:a16="http://schemas.microsoft.com/office/drawing/2014/main" id="{41A4833E-D8EA-4B3B-AEBB-3268EAC9BA1B}"/>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B2E78CC8-CF55-4BDD-9E11-2197A397C96D}"/>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144455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4C9B3F40-8F34-43E7-9621-18E2C96DB0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dirty="0"/>
              <a:t>Bấm để sửa kiểu tiêu đề Bản cái</a:t>
            </a:r>
            <a:endParaRPr lang="en-US" dirty="0"/>
          </a:p>
        </p:txBody>
      </p:sp>
      <p:sp>
        <p:nvSpPr>
          <p:cNvPr id="3" name="Chỗ dành sẵn cho Văn bản 2">
            <a:extLst>
              <a:ext uri="{FF2B5EF4-FFF2-40B4-BE49-F238E27FC236}">
                <a16:creationId xmlns:a16="http://schemas.microsoft.com/office/drawing/2014/main" id="{6CC3C015-B138-47FB-A612-ABFB5C22CC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57437700-F9A2-4239-9E25-E4243C94FD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7CCEEE-DFEA-4F0B-A0AF-3BE3FA24B719}" type="datetime1">
              <a:rPr lang="en-US" smtClean="0"/>
              <a:t>5/30/2019</a:t>
            </a:fld>
            <a:endParaRPr lang="en-US"/>
          </a:p>
        </p:txBody>
      </p:sp>
      <p:sp>
        <p:nvSpPr>
          <p:cNvPr id="5" name="Chỗ dành sẵn cho Chân trang 4">
            <a:extLst>
              <a:ext uri="{FF2B5EF4-FFF2-40B4-BE49-F238E27FC236}">
                <a16:creationId xmlns:a16="http://schemas.microsoft.com/office/drawing/2014/main" id="{7C422492-FD87-45BD-ACF1-29DB7179D4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a:extLst>
              <a:ext uri="{FF2B5EF4-FFF2-40B4-BE49-F238E27FC236}">
                <a16:creationId xmlns:a16="http://schemas.microsoft.com/office/drawing/2014/main" id="{70B6598F-8369-4DF0-88F0-EF191F76D4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70F4F7-6FFD-4198-9CBC-1BC8F17AD659}" type="slidenum">
              <a:rPr lang="en-US" smtClean="0"/>
              <a:t>‹#›</a:t>
            </a:fld>
            <a:endParaRPr lang="en-US"/>
          </a:p>
        </p:txBody>
      </p:sp>
    </p:spTree>
    <p:extLst>
      <p:ext uri="{BB962C8B-B14F-4D97-AF65-F5344CB8AC3E}">
        <p14:creationId xmlns:p14="http://schemas.microsoft.com/office/powerpoint/2010/main" val="928265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2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B1F79D-2FE8-4A33-9578-D7D156F2A099}"/>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9185201" y="4535114"/>
            <a:ext cx="2543778" cy="1998322"/>
          </a:xfrm>
          <a:prstGeom prst="rect">
            <a:avLst/>
          </a:prstGeom>
        </p:spPr>
      </p:pic>
      <p:sp>
        <p:nvSpPr>
          <p:cNvPr id="7" name="TextBox 6">
            <a:extLst>
              <a:ext uri="{FF2B5EF4-FFF2-40B4-BE49-F238E27FC236}">
                <a16:creationId xmlns:a16="http://schemas.microsoft.com/office/drawing/2014/main" id="{B69F2012-526E-4F13-BACE-08D9C0518D38}"/>
              </a:ext>
            </a:extLst>
          </p:cNvPr>
          <p:cNvSpPr txBox="1"/>
          <p:nvPr/>
        </p:nvSpPr>
        <p:spPr>
          <a:xfrm>
            <a:off x="0" y="165259"/>
            <a:ext cx="12192000" cy="1384995"/>
          </a:xfrm>
          <a:prstGeom prst="rect">
            <a:avLst/>
          </a:prstGeom>
          <a:noFill/>
        </p:spPr>
        <p:txBody>
          <a:bodyPr wrap="square" rtlCol="0">
            <a:spAutoFit/>
          </a:bodyPr>
          <a:lstStyle/>
          <a:p>
            <a:pPr algn="ctr"/>
            <a:r>
              <a:rPr lang="en-US" sz="28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ĐẠI HỌC QUỐC GIA THÀNH PHỐ HỒ CHÍ MINH</a:t>
            </a:r>
          </a:p>
          <a:p>
            <a:pPr algn="ctr"/>
            <a:r>
              <a:rPr lang="en-US" sz="28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TR</a:t>
            </a:r>
            <a:r>
              <a:rPr lang="vi-VN" sz="28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ƯỜNG ĐẠI HỌC KHOA HỌC TỰ NHIÊN</a:t>
            </a:r>
          </a:p>
          <a:p>
            <a:pPr algn="ctr"/>
            <a:r>
              <a:rPr lang="vi-VN" sz="28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KHOA CÔNG NGHỆ THÔNG TIN</a:t>
            </a:r>
          </a:p>
        </p:txBody>
      </p:sp>
      <p:sp>
        <p:nvSpPr>
          <p:cNvPr id="8" name="Rectangle 7">
            <a:extLst>
              <a:ext uri="{FF2B5EF4-FFF2-40B4-BE49-F238E27FC236}">
                <a16:creationId xmlns:a16="http://schemas.microsoft.com/office/drawing/2014/main" id="{4638BC00-2B5D-489E-9F8E-10B070C20CDB}"/>
              </a:ext>
            </a:extLst>
          </p:cNvPr>
          <p:cNvSpPr/>
          <p:nvPr/>
        </p:nvSpPr>
        <p:spPr>
          <a:xfrm>
            <a:off x="2548813" y="1731069"/>
            <a:ext cx="7036315" cy="923330"/>
          </a:xfrm>
          <a:prstGeom prst="rect">
            <a:avLst/>
          </a:prstGeom>
          <a:noFill/>
        </p:spPr>
        <p:txBody>
          <a:bodyPr wrap="squar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rial" panose="020B0604020202020204" pitchFamily="34" charset="0"/>
                <a:cs typeface="Arial" panose="020B0604020202020204" pitchFamily="34" charset="0"/>
              </a:rPr>
              <a:t>ĐỒ ÁN CUỐI KÌ</a:t>
            </a:r>
          </a:p>
        </p:txBody>
      </p:sp>
      <p:sp>
        <p:nvSpPr>
          <p:cNvPr id="9" name="TextBox 8">
            <a:extLst>
              <a:ext uri="{FF2B5EF4-FFF2-40B4-BE49-F238E27FC236}">
                <a16:creationId xmlns:a16="http://schemas.microsoft.com/office/drawing/2014/main" id="{4EF4AB65-B5FF-4698-BA9B-F822363A2D33}"/>
              </a:ext>
            </a:extLst>
          </p:cNvPr>
          <p:cNvSpPr txBox="1"/>
          <p:nvPr/>
        </p:nvSpPr>
        <p:spPr>
          <a:xfrm>
            <a:off x="2548812" y="2654399"/>
            <a:ext cx="7036316" cy="830997"/>
          </a:xfrm>
          <a:prstGeom prst="rect">
            <a:avLst/>
          </a:prstGeom>
          <a:noFill/>
        </p:spPr>
        <p:txBody>
          <a:bodyPr wrap="square" rtlCol="0">
            <a:spAutoFit/>
          </a:bodyPr>
          <a:lstStyle/>
          <a:p>
            <a:pPr algn="ctr"/>
            <a:r>
              <a:rPr lang="en-US" sz="2400" dirty="0">
                <a:solidFill>
                  <a:schemeClr val="accent1">
                    <a:lumMod val="75000"/>
                  </a:schemeClr>
                </a:solidFill>
                <a:latin typeface="Arial" panose="020B0604020202020204" pitchFamily="34" charset="0"/>
                <a:cs typeface="Arial" panose="020B0604020202020204" pitchFamily="34" charset="0"/>
              </a:rPr>
              <a:t>KĨ NĂNG SOẠN BÁO CÁO,</a:t>
            </a:r>
          </a:p>
          <a:p>
            <a:pPr algn="ctr"/>
            <a:r>
              <a:rPr lang="en-US" sz="2400" dirty="0">
                <a:solidFill>
                  <a:schemeClr val="accent1">
                    <a:lumMod val="75000"/>
                  </a:schemeClr>
                </a:solidFill>
                <a:latin typeface="Arial" panose="020B0604020202020204" pitchFamily="34" charset="0"/>
                <a:cs typeface="Arial" panose="020B0604020202020204" pitchFamily="34" charset="0"/>
              </a:rPr>
              <a:t>TRÌNH BÀY VÀ LÀM VIỆC NHÓM</a:t>
            </a:r>
            <a:endParaRPr lang="vi-VN" sz="2400" dirty="0">
              <a:solidFill>
                <a:schemeClr val="accent1">
                  <a:lumMod val="75000"/>
                </a:schemeClr>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9BD54A1B-D3FA-4B27-82BA-21534AB477C9}"/>
              </a:ext>
            </a:extLst>
          </p:cNvPr>
          <p:cNvSpPr txBox="1"/>
          <p:nvPr/>
        </p:nvSpPr>
        <p:spPr>
          <a:xfrm>
            <a:off x="2948738" y="4009346"/>
            <a:ext cx="6236462" cy="461665"/>
          </a:xfrm>
          <a:prstGeom prst="rect">
            <a:avLst/>
          </a:prstGeom>
          <a:noFill/>
        </p:spPr>
        <p:txBody>
          <a:bodyPr wrap="square" rtlCol="0">
            <a:spAutoFit/>
          </a:bodyPr>
          <a:lstStyle/>
          <a:p>
            <a:pPr algn="ctr"/>
            <a:r>
              <a:rPr lang="en-US" sz="2400" b="1" i="1" dirty="0" err="1">
                <a:latin typeface="Arial" panose="020B0604020202020204" pitchFamily="34" charset="0"/>
                <a:cs typeface="Arial" panose="020B0604020202020204" pitchFamily="34" charset="0"/>
              </a:rPr>
              <a:t>Giáo</a:t>
            </a:r>
            <a:r>
              <a:rPr lang="en-US" sz="2400" b="1" i="1" dirty="0">
                <a:latin typeface="Arial" panose="020B0604020202020204" pitchFamily="34" charset="0"/>
                <a:cs typeface="Arial" panose="020B0604020202020204" pitchFamily="34" charset="0"/>
              </a:rPr>
              <a:t> </a:t>
            </a:r>
            <a:r>
              <a:rPr lang="en-US" sz="2400" b="1" i="1" dirty="0" err="1">
                <a:latin typeface="Arial" panose="020B0604020202020204" pitchFamily="34" charset="0"/>
                <a:cs typeface="Arial" panose="020B0604020202020204" pitchFamily="34" charset="0"/>
              </a:rPr>
              <a:t>viên</a:t>
            </a:r>
            <a:r>
              <a:rPr lang="en-US" sz="2400" b="1" i="1" dirty="0">
                <a:latin typeface="Arial" panose="020B0604020202020204" pitchFamily="34" charset="0"/>
                <a:cs typeface="Arial" panose="020B0604020202020204" pitchFamily="34" charset="0"/>
              </a:rPr>
              <a:t> h</a:t>
            </a:r>
            <a:r>
              <a:rPr lang="vi-VN" sz="2400" b="1" i="1" dirty="0">
                <a:latin typeface="Arial" panose="020B0604020202020204" pitchFamily="34" charset="0"/>
                <a:cs typeface="Arial" panose="020B0604020202020204" pitchFamily="34" charset="0"/>
              </a:rPr>
              <a:t>ư</a:t>
            </a:r>
            <a:r>
              <a:rPr lang="en-US" sz="2400" b="1" i="1" dirty="0" err="1">
                <a:latin typeface="Arial" panose="020B0604020202020204" pitchFamily="34" charset="0"/>
                <a:cs typeface="Arial" panose="020B0604020202020204" pitchFamily="34" charset="0"/>
              </a:rPr>
              <a:t>ớng</a:t>
            </a:r>
            <a:r>
              <a:rPr lang="en-US" sz="2400" b="1" i="1" dirty="0">
                <a:latin typeface="Arial" panose="020B0604020202020204" pitchFamily="34" charset="0"/>
                <a:cs typeface="Arial" panose="020B0604020202020204" pitchFamily="34" charset="0"/>
              </a:rPr>
              <a:t> </a:t>
            </a:r>
            <a:r>
              <a:rPr lang="en-US" sz="2400" b="1" i="1" dirty="0" err="1">
                <a:latin typeface="Arial" panose="020B0604020202020204" pitchFamily="34" charset="0"/>
                <a:cs typeface="Arial" panose="020B0604020202020204" pitchFamily="34" charset="0"/>
              </a:rPr>
              <a:t>dẫn</a:t>
            </a:r>
            <a:r>
              <a:rPr lang="en-US" sz="2400" b="1" i="1"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Nguyễn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Đức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Huy</a:t>
            </a:r>
            <a:endParaRPr lang="vi-VN" sz="24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3E694C5C-BC1E-48FC-A9DF-26123F16492E}"/>
              </a:ext>
            </a:extLst>
          </p:cNvPr>
          <p:cNvSpPr txBox="1"/>
          <p:nvPr/>
        </p:nvSpPr>
        <p:spPr>
          <a:xfrm>
            <a:off x="132249" y="5123081"/>
            <a:ext cx="5632979" cy="1569660"/>
          </a:xfrm>
          <a:prstGeom prst="rect">
            <a:avLst/>
          </a:prstGeom>
          <a:noFill/>
        </p:spPr>
        <p:txBody>
          <a:bodyPr wrap="square" rtlCol="0">
            <a:spAutoFit/>
          </a:bodyPr>
          <a:lstStyle/>
          <a:p>
            <a:r>
              <a:rPr lang="en-US" sz="2400" b="1" i="1" dirty="0" err="1">
                <a:latin typeface="Arial" panose="020B0604020202020204" pitchFamily="34" charset="0"/>
                <a:cs typeface="Arial" panose="020B0604020202020204" pitchFamily="34" charset="0"/>
              </a:rPr>
              <a:t>Nhóm</a:t>
            </a:r>
            <a:r>
              <a:rPr lang="en-US" sz="2400" b="1" i="1" dirty="0">
                <a:latin typeface="Arial" panose="020B0604020202020204" pitchFamily="34" charset="0"/>
                <a:cs typeface="Arial" panose="020B0604020202020204" pitchFamily="34" charset="0"/>
              </a:rPr>
              <a:t> </a:t>
            </a:r>
            <a:r>
              <a:rPr lang="en-US" sz="2400" b="1" i="1" dirty="0" err="1">
                <a:latin typeface="Arial" panose="020B0604020202020204" pitchFamily="34" charset="0"/>
                <a:cs typeface="Arial" panose="020B0604020202020204" pitchFamily="34" charset="0"/>
              </a:rPr>
              <a:t>thực</a:t>
            </a:r>
            <a:r>
              <a:rPr lang="en-US" sz="2400" b="1" i="1" dirty="0">
                <a:latin typeface="Arial" panose="020B0604020202020204" pitchFamily="34" charset="0"/>
                <a:cs typeface="Arial" panose="020B0604020202020204" pitchFamily="34" charset="0"/>
              </a:rPr>
              <a:t> </a:t>
            </a:r>
            <a:r>
              <a:rPr lang="en-US" sz="2400" b="1" i="1" dirty="0" err="1">
                <a:latin typeface="Arial" panose="020B0604020202020204" pitchFamily="34" charset="0"/>
                <a:cs typeface="Arial" panose="020B0604020202020204" pitchFamily="34" charset="0"/>
              </a:rPr>
              <a:t>hiện</a:t>
            </a:r>
            <a:r>
              <a:rPr lang="en-US" sz="2400" b="1" i="1" dirty="0">
                <a:latin typeface="Arial" panose="020B0604020202020204" pitchFamily="34" charset="0"/>
                <a:cs typeface="Arial" panose="020B0604020202020204" pitchFamily="34" charset="0"/>
              </a:rPr>
              <a:t>:</a:t>
            </a:r>
          </a:p>
          <a:p>
            <a:r>
              <a:rPr lang="en-US" sz="2400" dirty="0" err="1">
                <a:latin typeface="Arial" panose="020B0604020202020204" pitchFamily="34" charset="0"/>
                <a:cs typeface="Arial" panose="020B0604020202020204" pitchFamily="34" charset="0"/>
              </a:rPr>
              <a:t>Nguyễn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Hoàng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Quyên</a:t>
            </a:r>
            <a:r>
              <a:rPr lang="en-US" sz="2400" dirty="0">
                <a:latin typeface="Arial" panose="020B0604020202020204" pitchFamily="34" charset="0"/>
                <a:cs typeface="Arial" panose="020B0604020202020204" pitchFamily="34" charset="0"/>
              </a:rPr>
              <a:t>	18600376</a:t>
            </a:r>
          </a:p>
          <a:p>
            <a:r>
              <a:rPr lang="en-US" sz="2400" dirty="0" err="1">
                <a:latin typeface="Arial" panose="020B0604020202020204" pitchFamily="34" charset="0"/>
                <a:cs typeface="Arial" panose="020B0604020202020204" pitchFamily="34" charset="0"/>
              </a:rPr>
              <a:t>Nguyễn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Thị</a:t>
            </a:r>
            <a:r>
              <a:rPr lang="en-US" sz="2400" dirty="0">
                <a:latin typeface="Arial" panose="020B0604020202020204" pitchFamily="34" charset="0"/>
                <a:cs typeface="Arial" panose="020B0604020202020204" pitchFamily="34" charset="0"/>
              </a:rPr>
              <a:t> Thanh </a:t>
            </a:r>
            <a:r>
              <a:rPr lang="en-US" sz="2400" dirty="0" err="1">
                <a:latin typeface="Arial" panose="020B0604020202020204" pitchFamily="34" charset="0"/>
                <a:cs typeface="Arial" panose="020B0604020202020204" pitchFamily="34" charset="0"/>
              </a:rPr>
              <a:t>Thảo</a:t>
            </a:r>
            <a:r>
              <a:rPr lang="en-US" sz="2400" dirty="0">
                <a:latin typeface="Arial" panose="020B0604020202020204" pitchFamily="34" charset="0"/>
                <a:cs typeface="Arial" panose="020B0604020202020204" pitchFamily="34" charset="0"/>
              </a:rPr>
              <a:t>	18600250</a:t>
            </a:r>
          </a:p>
          <a:p>
            <a:r>
              <a:rPr lang="en-US" sz="2400" dirty="0">
                <a:latin typeface="Arial" panose="020B0604020202020204" pitchFamily="34" charset="0"/>
                <a:cs typeface="Arial" panose="020B0604020202020204" pitchFamily="34" charset="0"/>
              </a:rPr>
              <a:t>Lê Thanh Trúc		18600293</a:t>
            </a:r>
            <a:endParaRPr lang="vi-VN" sz="24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1A4765BE-48B0-4FE8-8441-36BD32ED1663}"/>
              </a:ext>
            </a:extLst>
          </p:cNvPr>
          <p:cNvSpPr txBox="1"/>
          <p:nvPr/>
        </p:nvSpPr>
        <p:spPr>
          <a:xfrm>
            <a:off x="3808265" y="3485396"/>
            <a:ext cx="4517409" cy="461665"/>
          </a:xfrm>
          <a:prstGeom prst="rect">
            <a:avLst/>
          </a:prstGeom>
          <a:noFill/>
        </p:spPr>
        <p:txBody>
          <a:bodyPr wrap="square" rtlCol="0">
            <a:spAutoFit/>
          </a:bodyPr>
          <a:lstStyle/>
          <a:p>
            <a:pPr algn="ctr"/>
            <a:r>
              <a:rPr lang="en-US" sz="2400" b="1" dirty="0">
                <a:latin typeface="Arial" panose="020B0604020202020204" pitchFamily="34" charset="0"/>
                <a:cs typeface="Arial" panose="020B0604020202020204" pitchFamily="34" charset="0"/>
              </a:rPr>
              <a:t>CHỦ ĐỀ: </a:t>
            </a:r>
            <a:r>
              <a:rPr lang="en-US" sz="2400" dirty="0">
                <a:latin typeface="Arial" panose="020B0604020202020204" pitchFamily="34" charset="0"/>
                <a:cs typeface="Arial" panose="020B0604020202020204" pitchFamily="34" charset="0"/>
              </a:rPr>
              <a:t>CÔNG NGHIỆP 4.0</a:t>
            </a:r>
            <a:endParaRPr lang="vi-V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1366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êu đề 4">
            <a:extLst>
              <a:ext uri="{FF2B5EF4-FFF2-40B4-BE49-F238E27FC236}">
                <a16:creationId xmlns:a16="http://schemas.microsoft.com/office/drawing/2014/main" id="{C423C119-9207-448C-952A-71004A54CF42}"/>
              </a:ext>
            </a:extLst>
          </p:cNvPr>
          <p:cNvSpPr>
            <a:spLocks noGrp="1"/>
          </p:cNvSpPr>
          <p:nvPr>
            <p:ph type="title"/>
          </p:nvPr>
        </p:nvSpPr>
        <p:spPr>
          <a:xfrm>
            <a:off x="659350" y="727315"/>
            <a:ext cx="3335594" cy="5403370"/>
          </a:xfrm>
        </p:spPr>
        <p:txBody>
          <a:bodyPr>
            <a:normAutofit/>
          </a:bodyPr>
          <a:lstStyle/>
          <a:p>
            <a:pPr marL="457200" indent="-457200">
              <a:buFont typeface="Wingdings" panose="05000000000000000000" pitchFamily="2" charset="2"/>
              <a:buChar char="v"/>
            </a:pPr>
            <a:r>
              <a:rPr lang="en-US" b="1" dirty="0" err="1">
                <a:solidFill>
                  <a:srgbClr val="FFFFFF"/>
                </a:solidFill>
                <a:latin typeface="Arial" panose="020B0604020202020204" pitchFamily="34" charset="0"/>
                <a:cs typeface="Arial" panose="020B0604020202020204" pitchFamily="34" charset="0"/>
              </a:rPr>
              <a:t>Thành</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tựu</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đạt</a:t>
            </a:r>
            <a:r>
              <a:rPr lang="en-US" b="1" dirty="0">
                <a:solidFill>
                  <a:srgbClr val="FFFFFF"/>
                </a:solidFill>
                <a:latin typeface="Arial" panose="020B0604020202020204" pitchFamily="34" charset="0"/>
                <a:cs typeface="Arial" panose="020B0604020202020204" pitchFamily="34" charset="0"/>
              </a:rPr>
              <a:t> đ</a:t>
            </a:r>
            <a:r>
              <a:rPr lang="vi-VN" b="1" dirty="0">
                <a:solidFill>
                  <a:srgbClr val="FFFFFF"/>
                </a:solidFill>
                <a:latin typeface="Arial" panose="020B0604020202020204" pitchFamily="34" charset="0"/>
                <a:cs typeface="Arial" panose="020B0604020202020204" pitchFamily="34" charset="0"/>
              </a:rPr>
              <a:t>ư</a:t>
            </a:r>
            <a:r>
              <a:rPr lang="en-US" b="1" dirty="0" err="1">
                <a:solidFill>
                  <a:srgbClr val="FFFFFF"/>
                </a:solidFill>
                <a:latin typeface="Arial" panose="020B0604020202020204" pitchFamily="34" charset="0"/>
                <a:cs typeface="Arial" panose="020B0604020202020204" pitchFamily="34" charset="0"/>
              </a:rPr>
              <a:t>ợc</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sau</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cách</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mạng</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công</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nghiệp</a:t>
            </a:r>
            <a:r>
              <a:rPr lang="en-US" b="1" dirty="0">
                <a:solidFill>
                  <a:srgbClr val="FFFFFF"/>
                </a:solidFill>
                <a:latin typeface="Arial" panose="020B0604020202020204" pitchFamily="34" charset="0"/>
                <a:cs typeface="Arial" panose="020B0604020202020204" pitchFamily="34" charset="0"/>
              </a:rPr>
              <a:t> 1.0</a:t>
            </a:r>
          </a:p>
        </p:txBody>
      </p:sp>
      <p:sp>
        <p:nvSpPr>
          <p:cNvPr id="56" name="Rectangle 52">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7" name="Chỗ dành sẵn cho Nội dung 43">
            <a:extLst>
              <a:ext uri="{FF2B5EF4-FFF2-40B4-BE49-F238E27FC236}">
                <a16:creationId xmlns:a16="http://schemas.microsoft.com/office/drawing/2014/main" id="{9BDC7903-3E93-4977-A1CF-46F8B46B2AFE}"/>
              </a:ext>
            </a:extLst>
          </p:cNvPr>
          <p:cNvGraphicFramePr>
            <a:graphicFrameLocks noGrp="1"/>
          </p:cNvGraphicFramePr>
          <p:nvPr>
            <p:ph idx="1"/>
            <p:extLst>
              <p:ext uri="{D42A27DB-BD31-4B8C-83A1-F6EECF244321}">
                <p14:modId xmlns:p14="http://schemas.microsoft.com/office/powerpoint/2010/main" val="479721356"/>
              </p:ext>
            </p:extLst>
          </p:nvPr>
        </p:nvGraphicFramePr>
        <p:xfrm>
          <a:off x="4796366" y="0"/>
          <a:ext cx="7395633"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a:extLst>
              <a:ext uri="{FF2B5EF4-FFF2-40B4-BE49-F238E27FC236}">
                <a16:creationId xmlns:a16="http://schemas.microsoft.com/office/drawing/2014/main" id="{0A10AD3D-0D69-4167-9D54-99F7C10D5CA0}"/>
              </a:ext>
            </a:extLst>
          </p:cNvPr>
          <p:cNvSpPr>
            <a:spLocks noGrp="1"/>
          </p:cNvSpPr>
          <p:nvPr>
            <p:ph type="sldNum" sz="quarter" idx="12"/>
          </p:nvPr>
        </p:nvSpPr>
        <p:spPr/>
        <p:txBody>
          <a:bodyPr/>
          <a:lstStyle/>
          <a:p>
            <a:fld id="{5B70F4F7-6FFD-4198-9CBC-1BC8F17AD659}" type="slidenum">
              <a:rPr lang="en-US" smtClean="0"/>
              <a:t>10</a:t>
            </a:fld>
            <a:endParaRPr lang="en-US"/>
          </a:p>
        </p:txBody>
      </p:sp>
    </p:spTree>
    <p:extLst>
      <p:ext uri="{BB962C8B-B14F-4D97-AF65-F5344CB8AC3E}">
        <p14:creationId xmlns:p14="http://schemas.microsoft.com/office/powerpoint/2010/main" val="857813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hỗ dành sẵn cho Văn bản 4">
            <a:extLst>
              <a:ext uri="{FF2B5EF4-FFF2-40B4-BE49-F238E27FC236}">
                <a16:creationId xmlns:a16="http://schemas.microsoft.com/office/drawing/2014/main" id="{E2426C9C-867B-47C3-B19C-8038DC562D16}"/>
              </a:ext>
            </a:extLst>
          </p:cNvPr>
          <p:cNvSpPr>
            <a:spLocks noGrp="1"/>
          </p:cNvSpPr>
          <p:nvPr>
            <p:ph type="body" idx="1"/>
          </p:nvPr>
        </p:nvSpPr>
        <p:spPr>
          <a:xfrm>
            <a:off x="1036640" y="4959755"/>
            <a:ext cx="4661777" cy="823912"/>
          </a:xfrm>
        </p:spPr>
        <p:txBody>
          <a:bodyPr/>
          <a:lstStyle/>
          <a:p>
            <a:r>
              <a:rPr lang="en-US" b="0">
                <a:latin typeface="Arial" panose="020B0604020202020204" pitchFamily="34" charset="0"/>
                <a:cs typeface="Arial" panose="020B0604020202020204" pitchFamily="34" charset="0"/>
              </a:rPr>
              <a:t>Máy h</a:t>
            </a:r>
            <a:r>
              <a:rPr lang="vi-VN" b="0">
                <a:latin typeface="Arial" panose="020B0604020202020204" pitchFamily="34" charset="0"/>
                <a:cs typeface="Arial" panose="020B0604020202020204" pitchFamily="34" charset="0"/>
              </a:rPr>
              <a:t>ơ</a:t>
            </a:r>
            <a:r>
              <a:rPr lang="en-US" b="0">
                <a:latin typeface="Arial" panose="020B0604020202020204" pitchFamily="34" charset="0"/>
                <a:cs typeface="Arial" panose="020B0604020202020204" pitchFamily="34" charset="0"/>
              </a:rPr>
              <a:t>i n</a:t>
            </a:r>
            <a:r>
              <a:rPr lang="vi-VN" b="0">
                <a:latin typeface="Arial" panose="020B0604020202020204" pitchFamily="34" charset="0"/>
                <a:cs typeface="Arial" panose="020B0604020202020204" pitchFamily="34" charset="0"/>
              </a:rPr>
              <a:t>ư</a:t>
            </a:r>
            <a:r>
              <a:rPr lang="en-US" b="0">
                <a:latin typeface="Arial" panose="020B0604020202020204" pitchFamily="34" charset="0"/>
                <a:cs typeface="Arial" panose="020B0604020202020204" pitchFamily="34" charset="0"/>
              </a:rPr>
              <a:t>ớc của </a:t>
            </a:r>
            <a:r>
              <a:rPr lang="vi-VN" b="0">
                <a:solidFill>
                  <a:srgbClr val="000000"/>
                </a:solidFill>
                <a:latin typeface="Arial" panose="020B0604020202020204" pitchFamily="34" charset="0"/>
                <a:cs typeface="Arial" panose="020B0604020202020204" pitchFamily="34" charset="0"/>
              </a:rPr>
              <a:t>James Watt</a:t>
            </a:r>
            <a:endParaRPr lang="en-US" b="0">
              <a:latin typeface="Arial" panose="020B0604020202020204" pitchFamily="34" charset="0"/>
              <a:cs typeface="Arial" panose="020B0604020202020204" pitchFamily="34" charset="0"/>
            </a:endParaRPr>
          </a:p>
        </p:txBody>
      </p:sp>
      <p:pic>
        <p:nvPicPr>
          <p:cNvPr id="10" name="Chỗ dành sẵn cho Nội dung 9" descr="Ảnh có chứa mặt đất, xe đạp, tường, ảnh&#10;&#10;Mô tả được tạo tự động">
            <a:extLst>
              <a:ext uri="{FF2B5EF4-FFF2-40B4-BE49-F238E27FC236}">
                <a16:creationId xmlns:a16="http://schemas.microsoft.com/office/drawing/2014/main" id="{4A82A04B-090C-4047-B850-950C986D3DE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57590" y="737509"/>
            <a:ext cx="4840827" cy="4200129"/>
          </a:xfrm>
        </p:spPr>
      </p:pic>
      <p:sp>
        <p:nvSpPr>
          <p:cNvPr id="7" name="Chỗ dành sẵn cho Văn bản 6">
            <a:extLst>
              <a:ext uri="{FF2B5EF4-FFF2-40B4-BE49-F238E27FC236}">
                <a16:creationId xmlns:a16="http://schemas.microsoft.com/office/drawing/2014/main" id="{84287608-081D-4F8C-A6DF-39B993011202}"/>
              </a:ext>
            </a:extLst>
          </p:cNvPr>
          <p:cNvSpPr>
            <a:spLocks noGrp="1"/>
          </p:cNvSpPr>
          <p:nvPr>
            <p:ph type="body" sz="quarter" idx="3"/>
          </p:nvPr>
        </p:nvSpPr>
        <p:spPr>
          <a:xfrm>
            <a:off x="6493585" y="5219114"/>
            <a:ext cx="5183188" cy="564553"/>
          </a:xfrm>
        </p:spPr>
        <p:txBody>
          <a:bodyPr/>
          <a:lstStyle/>
          <a:p>
            <a:r>
              <a:rPr lang="en-US" b="0">
                <a:latin typeface="Arial" panose="020B0604020202020204" pitchFamily="34" charset="0"/>
                <a:cs typeface="Arial" panose="020B0604020202020204" pitchFamily="34" charset="0"/>
              </a:rPr>
              <a:t>Máy dệt vải của </a:t>
            </a:r>
            <a:r>
              <a:rPr lang="en-US" b="0">
                <a:solidFill>
                  <a:srgbClr val="000000"/>
                </a:solidFill>
                <a:latin typeface="Arial" panose="020B0604020202020204" pitchFamily="34" charset="0"/>
                <a:cs typeface="Arial" panose="020B0604020202020204" pitchFamily="34" charset="0"/>
              </a:rPr>
              <a:t>Edmund Cartwright </a:t>
            </a:r>
            <a:endParaRPr lang="en-US" b="0">
              <a:latin typeface="Arial" panose="020B0604020202020204" pitchFamily="34" charset="0"/>
              <a:cs typeface="Arial" panose="020B0604020202020204" pitchFamily="34" charset="0"/>
            </a:endParaRPr>
          </a:p>
        </p:txBody>
      </p:sp>
      <p:pic>
        <p:nvPicPr>
          <p:cNvPr id="12" name="Chỗ dành sẵn cho Nội dung 11" descr="Ảnh có chứa ngoài trời, xe đạp, ảnh&#10;&#10;Mô tả được tạo tự động">
            <a:extLst>
              <a:ext uri="{FF2B5EF4-FFF2-40B4-BE49-F238E27FC236}">
                <a16:creationId xmlns:a16="http://schemas.microsoft.com/office/drawing/2014/main" id="{52E52BAD-254E-4C84-99F2-0E4727C4D4E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897452" y="737509"/>
            <a:ext cx="3625182" cy="4202801"/>
          </a:xfrm>
        </p:spPr>
      </p:pic>
      <p:sp>
        <p:nvSpPr>
          <p:cNvPr id="2" name="Slide Number Placeholder 1">
            <a:extLst>
              <a:ext uri="{FF2B5EF4-FFF2-40B4-BE49-F238E27FC236}">
                <a16:creationId xmlns:a16="http://schemas.microsoft.com/office/drawing/2014/main" id="{854DA636-D282-44FE-B2F6-15BA4821A90E}"/>
              </a:ext>
            </a:extLst>
          </p:cNvPr>
          <p:cNvSpPr>
            <a:spLocks noGrp="1"/>
          </p:cNvSpPr>
          <p:nvPr>
            <p:ph type="sldNum" sz="quarter" idx="12"/>
          </p:nvPr>
        </p:nvSpPr>
        <p:spPr/>
        <p:txBody>
          <a:bodyPr/>
          <a:lstStyle/>
          <a:p>
            <a:fld id="{5B70F4F7-6FFD-4198-9CBC-1BC8F17AD659}" type="slidenum">
              <a:rPr lang="en-US" smtClean="0"/>
              <a:t>11</a:t>
            </a:fld>
            <a:endParaRPr lang="en-US"/>
          </a:p>
        </p:txBody>
      </p:sp>
    </p:spTree>
    <p:extLst>
      <p:ext uri="{BB962C8B-B14F-4D97-AF65-F5344CB8AC3E}">
        <p14:creationId xmlns:p14="http://schemas.microsoft.com/office/powerpoint/2010/main" val="1261247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hỗ dành sẵn cho Văn bản 9">
            <a:extLst>
              <a:ext uri="{FF2B5EF4-FFF2-40B4-BE49-F238E27FC236}">
                <a16:creationId xmlns:a16="http://schemas.microsoft.com/office/drawing/2014/main" id="{9448CBCB-02E0-41BB-9512-16D741C1D7A4}"/>
              </a:ext>
            </a:extLst>
          </p:cNvPr>
          <p:cNvSpPr>
            <a:spLocks noGrp="1"/>
          </p:cNvSpPr>
          <p:nvPr>
            <p:ph type="body" idx="1"/>
          </p:nvPr>
        </p:nvSpPr>
        <p:spPr>
          <a:xfrm>
            <a:off x="276289" y="5134648"/>
            <a:ext cx="5157787" cy="823912"/>
          </a:xfrm>
        </p:spPr>
        <p:txBody>
          <a:bodyPr/>
          <a:lstStyle/>
          <a:p>
            <a:r>
              <a:rPr lang="en-US" b="0">
                <a:latin typeface="Arial" panose="020B0604020202020204" pitchFamily="34" charset="0"/>
                <a:cs typeface="Arial" panose="020B0604020202020204" pitchFamily="34" charset="0"/>
              </a:rPr>
              <a:t>Lò luyện sắt pudding của </a:t>
            </a:r>
            <a:r>
              <a:rPr lang="vi-VN" b="0">
                <a:latin typeface="Arial" panose="020B0604020202020204" pitchFamily="34" charset="0"/>
                <a:cs typeface="Arial" panose="020B0604020202020204" pitchFamily="34" charset="0"/>
              </a:rPr>
              <a:t>Henry Cort </a:t>
            </a:r>
            <a:endParaRPr lang="en-US" b="0">
              <a:latin typeface="Arial" panose="020B0604020202020204" pitchFamily="34" charset="0"/>
              <a:cs typeface="Arial" panose="020B0604020202020204" pitchFamily="34" charset="0"/>
            </a:endParaRPr>
          </a:p>
        </p:txBody>
      </p:sp>
      <p:pic>
        <p:nvPicPr>
          <p:cNvPr id="15" name="Chỗ dành sẵn cho Nội dung 14">
            <a:extLst>
              <a:ext uri="{FF2B5EF4-FFF2-40B4-BE49-F238E27FC236}">
                <a16:creationId xmlns:a16="http://schemas.microsoft.com/office/drawing/2014/main" id="{6B80DAA7-989F-4C9F-B2C6-281BB0FA482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76289" y="396187"/>
            <a:ext cx="4895683" cy="4836935"/>
          </a:xfrm>
        </p:spPr>
      </p:pic>
      <p:sp>
        <p:nvSpPr>
          <p:cNvPr id="12" name="Chỗ dành sẵn cho Văn bản 11">
            <a:extLst>
              <a:ext uri="{FF2B5EF4-FFF2-40B4-BE49-F238E27FC236}">
                <a16:creationId xmlns:a16="http://schemas.microsoft.com/office/drawing/2014/main" id="{873DE961-2A0F-4A15-B2FF-8F98C79F6349}"/>
              </a:ext>
            </a:extLst>
          </p:cNvPr>
          <p:cNvSpPr>
            <a:spLocks noGrp="1"/>
          </p:cNvSpPr>
          <p:nvPr>
            <p:ph type="body" sz="quarter" idx="3"/>
          </p:nvPr>
        </p:nvSpPr>
        <p:spPr>
          <a:xfrm>
            <a:off x="5683348" y="5233122"/>
            <a:ext cx="6607126" cy="823912"/>
          </a:xfrm>
        </p:spPr>
        <p:txBody>
          <a:bodyPr/>
          <a:lstStyle/>
          <a:p>
            <a:r>
              <a:rPr lang="en-US" b="0">
                <a:latin typeface="Arial" panose="020B0604020202020204" pitchFamily="34" charset="0"/>
                <a:cs typeface="Arial" panose="020B0604020202020204" pitchFamily="34" charset="0"/>
              </a:rPr>
              <a:t>Lò luyện gang thành thép của </a:t>
            </a:r>
            <a:r>
              <a:rPr lang="vi-VN" b="0">
                <a:latin typeface="Arial" panose="020B0604020202020204" pitchFamily="34" charset="0"/>
                <a:cs typeface="Arial" panose="020B0604020202020204" pitchFamily="34" charset="0"/>
              </a:rPr>
              <a:t>Henry Bessemer </a:t>
            </a:r>
            <a:endParaRPr lang="en-US" b="0">
              <a:latin typeface="Arial" panose="020B0604020202020204" pitchFamily="34" charset="0"/>
              <a:cs typeface="Arial" panose="020B0604020202020204" pitchFamily="34" charset="0"/>
            </a:endParaRPr>
          </a:p>
        </p:txBody>
      </p:sp>
      <p:pic>
        <p:nvPicPr>
          <p:cNvPr id="17" name="Chỗ dành sẵn cho Nội dung 16" descr="Ảnh có chứa bầu trời, đồng hồ&#10;&#10;Mô tả được tạo tự động">
            <a:extLst>
              <a:ext uri="{FF2B5EF4-FFF2-40B4-BE49-F238E27FC236}">
                <a16:creationId xmlns:a16="http://schemas.microsoft.com/office/drawing/2014/main" id="{4ECFBFE8-C11B-4068-953A-470FC971824E}"/>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913956" y="1130352"/>
            <a:ext cx="5519541" cy="3863679"/>
          </a:xfrm>
        </p:spPr>
      </p:pic>
      <p:sp>
        <p:nvSpPr>
          <p:cNvPr id="2" name="Slide Number Placeholder 1">
            <a:extLst>
              <a:ext uri="{FF2B5EF4-FFF2-40B4-BE49-F238E27FC236}">
                <a16:creationId xmlns:a16="http://schemas.microsoft.com/office/drawing/2014/main" id="{3DB91386-F939-42F0-A9BD-5B38B93983E2}"/>
              </a:ext>
            </a:extLst>
          </p:cNvPr>
          <p:cNvSpPr>
            <a:spLocks noGrp="1"/>
          </p:cNvSpPr>
          <p:nvPr>
            <p:ph type="sldNum" sz="quarter" idx="12"/>
          </p:nvPr>
        </p:nvSpPr>
        <p:spPr/>
        <p:txBody>
          <a:bodyPr/>
          <a:lstStyle/>
          <a:p>
            <a:fld id="{5B70F4F7-6FFD-4198-9CBC-1BC8F17AD659}" type="slidenum">
              <a:rPr lang="en-US" smtClean="0"/>
              <a:t>12</a:t>
            </a:fld>
            <a:endParaRPr lang="en-US"/>
          </a:p>
        </p:txBody>
      </p:sp>
    </p:spTree>
    <p:extLst>
      <p:ext uri="{BB962C8B-B14F-4D97-AF65-F5344CB8AC3E}">
        <p14:creationId xmlns:p14="http://schemas.microsoft.com/office/powerpoint/2010/main" val="1349456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Văn bản 2">
            <a:extLst>
              <a:ext uri="{FF2B5EF4-FFF2-40B4-BE49-F238E27FC236}">
                <a16:creationId xmlns:a16="http://schemas.microsoft.com/office/drawing/2014/main" id="{A9719EBC-6844-440F-ADCA-9D2E6B775A1F}"/>
              </a:ext>
            </a:extLst>
          </p:cNvPr>
          <p:cNvSpPr>
            <a:spLocks noGrp="1"/>
          </p:cNvSpPr>
          <p:nvPr>
            <p:ph type="body" idx="1"/>
          </p:nvPr>
        </p:nvSpPr>
        <p:spPr>
          <a:xfrm>
            <a:off x="326638" y="5181067"/>
            <a:ext cx="5157787" cy="823912"/>
          </a:xfrm>
        </p:spPr>
        <p:txBody>
          <a:bodyPr>
            <a:normAutofit/>
          </a:bodyPr>
          <a:lstStyle/>
          <a:p>
            <a:r>
              <a:rPr lang="en-US" b="0">
                <a:latin typeface="Arial" panose="020B0604020202020204" pitchFamily="34" charset="0"/>
                <a:cs typeface="Arial" panose="020B0604020202020204" pitchFamily="34" charset="0"/>
              </a:rPr>
              <a:t>Xe lửa đầu tiên chạy bằng h</a:t>
            </a:r>
            <a:r>
              <a:rPr lang="vi-VN" b="0">
                <a:latin typeface="Arial" panose="020B0604020202020204" pitchFamily="34" charset="0"/>
                <a:cs typeface="Arial" panose="020B0604020202020204" pitchFamily="34" charset="0"/>
              </a:rPr>
              <a:t>ơ</a:t>
            </a:r>
            <a:r>
              <a:rPr lang="en-US" b="0">
                <a:latin typeface="Arial" panose="020B0604020202020204" pitchFamily="34" charset="0"/>
                <a:cs typeface="Arial" panose="020B0604020202020204" pitchFamily="34" charset="0"/>
              </a:rPr>
              <a:t>i n</a:t>
            </a:r>
            <a:r>
              <a:rPr lang="vi-VN" b="0">
                <a:latin typeface="Arial" panose="020B0604020202020204" pitchFamily="34" charset="0"/>
                <a:cs typeface="Arial" panose="020B0604020202020204" pitchFamily="34" charset="0"/>
              </a:rPr>
              <a:t>ư</a:t>
            </a:r>
            <a:r>
              <a:rPr lang="en-US" b="0">
                <a:latin typeface="Arial" panose="020B0604020202020204" pitchFamily="34" charset="0"/>
                <a:cs typeface="Arial" panose="020B0604020202020204" pitchFamily="34" charset="0"/>
              </a:rPr>
              <a:t>ớc </a:t>
            </a:r>
          </a:p>
        </p:txBody>
      </p:sp>
      <p:pic>
        <p:nvPicPr>
          <p:cNvPr id="8" name="Chỗ dành sẵn cho Nội dung 7" descr="Ảnh có chứa ngoài trời, con ngựa, vận chuyển, kéo&#10;&#10;Mô tả được tạo tự động">
            <a:extLst>
              <a:ext uri="{FF2B5EF4-FFF2-40B4-BE49-F238E27FC236}">
                <a16:creationId xmlns:a16="http://schemas.microsoft.com/office/drawing/2014/main" id="{CA29CB8A-A97F-43B2-81D4-62FBCBD3E98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26638" y="853021"/>
            <a:ext cx="5440748" cy="3754116"/>
          </a:xfrm>
        </p:spPr>
      </p:pic>
      <p:sp>
        <p:nvSpPr>
          <p:cNvPr id="5" name="Chỗ dành sẵn cho Văn bản 4">
            <a:extLst>
              <a:ext uri="{FF2B5EF4-FFF2-40B4-BE49-F238E27FC236}">
                <a16:creationId xmlns:a16="http://schemas.microsoft.com/office/drawing/2014/main" id="{25363388-560C-4CB4-B1D0-FEA9866C35DA}"/>
              </a:ext>
            </a:extLst>
          </p:cNvPr>
          <p:cNvSpPr>
            <a:spLocks noGrp="1"/>
          </p:cNvSpPr>
          <p:nvPr>
            <p:ph type="body" sz="quarter" idx="3"/>
          </p:nvPr>
        </p:nvSpPr>
        <p:spPr>
          <a:xfrm>
            <a:off x="5969391" y="5181067"/>
            <a:ext cx="6095999" cy="823912"/>
          </a:xfrm>
        </p:spPr>
        <p:txBody>
          <a:bodyPr>
            <a:normAutofit/>
          </a:bodyPr>
          <a:lstStyle/>
          <a:p>
            <a:r>
              <a:rPr lang="en-US" b="0">
                <a:latin typeface="Arial" panose="020B0604020202020204" pitchFamily="34" charset="0"/>
                <a:cs typeface="Arial" panose="020B0604020202020204" pitchFamily="34" charset="0"/>
              </a:rPr>
              <a:t>S</a:t>
            </a:r>
            <a:r>
              <a:rPr lang="vi-VN" b="0">
                <a:latin typeface="Arial" panose="020B0604020202020204" pitchFamily="34" charset="0"/>
                <a:cs typeface="Arial" panose="020B0604020202020204" pitchFamily="34" charset="0"/>
              </a:rPr>
              <a:t>ơ</a:t>
            </a:r>
            <a:r>
              <a:rPr lang="en-US" b="0">
                <a:latin typeface="Arial" panose="020B0604020202020204" pitchFamily="34" charset="0"/>
                <a:cs typeface="Arial" panose="020B0604020202020204" pitchFamily="34" charset="0"/>
              </a:rPr>
              <a:t> đồ tàu thủy h</a:t>
            </a:r>
            <a:r>
              <a:rPr lang="vi-VN" b="0">
                <a:latin typeface="Arial" panose="020B0604020202020204" pitchFamily="34" charset="0"/>
                <a:cs typeface="Arial" panose="020B0604020202020204" pitchFamily="34" charset="0"/>
              </a:rPr>
              <a:t>ơ</a:t>
            </a:r>
            <a:r>
              <a:rPr lang="en-US" b="0">
                <a:latin typeface="Arial" panose="020B0604020202020204" pitchFamily="34" charset="0"/>
                <a:cs typeface="Arial" panose="020B0604020202020204" pitchFamily="34" charset="0"/>
              </a:rPr>
              <a:t>i n</a:t>
            </a:r>
            <a:r>
              <a:rPr lang="vi-VN" b="0">
                <a:latin typeface="Arial" panose="020B0604020202020204" pitchFamily="34" charset="0"/>
                <a:cs typeface="Arial" panose="020B0604020202020204" pitchFamily="34" charset="0"/>
              </a:rPr>
              <a:t>ư</a:t>
            </a:r>
            <a:r>
              <a:rPr lang="en-US" b="0">
                <a:latin typeface="Arial" panose="020B0604020202020204" pitchFamily="34" charset="0"/>
                <a:cs typeface="Arial" panose="020B0604020202020204" pitchFamily="34" charset="0"/>
              </a:rPr>
              <a:t>ớc của </a:t>
            </a:r>
            <a:r>
              <a:rPr lang="vi-VN" b="0">
                <a:latin typeface="Arial" panose="020B0604020202020204" pitchFamily="34" charset="0"/>
                <a:cs typeface="Arial" panose="020B0604020202020204" pitchFamily="34" charset="0"/>
              </a:rPr>
              <a:t>Robert Fulton </a:t>
            </a:r>
            <a:endParaRPr lang="en-US" b="0">
              <a:latin typeface="Arial" panose="020B0604020202020204" pitchFamily="34" charset="0"/>
              <a:cs typeface="Arial" panose="020B0604020202020204" pitchFamily="34" charset="0"/>
            </a:endParaRPr>
          </a:p>
        </p:txBody>
      </p:sp>
      <p:pic>
        <p:nvPicPr>
          <p:cNvPr id="10" name="Chỗ dành sẵn cho Nội dung 9">
            <a:extLst>
              <a:ext uri="{FF2B5EF4-FFF2-40B4-BE49-F238E27FC236}">
                <a16:creationId xmlns:a16="http://schemas.microsoft.com/office/drawing/2014/main" id="{97537A69-30B3-4572-AB09-EE92B306845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198" y="853021"/>
            <a:ext cx="4925413" cy="3684588"/>
          </a:xfrm>
        </p:spPr>
      </p:pic>
      <p:sp>
        <p:nvSpPr>
          <p:cNvPr id="2" name="Slide Number Placeholder 1">
            <a:extLst>
              <a:ext uri="{FF2B5EF4-FFF2-40B4-BE49-F238E27FC236}">
                <a16:creationId xmlns:a16="http://schemas.microsoft.com/office/drawing/2014/main" id="{5FEDA2FF-83B7-4953-BD0E-C64F805B901B}"/>
              </a:ext>
            </a:extLst>
          </p:cNvPr>
          <p:cNvSpPr>
            <a:spLocks noGrp="1"/>
          </p:cNvSpPr>
          <p:nvPr>
            <p:ph type="sldNum" sz="quarter" idx="12"/>
          </p:nvPr>
        </p:nvSpPr>
        <p:spPr/>
        <p:txBody>
          <a:bodyPr/>
          <a:lstStyle/>
          <a:p>
            <a:fld id="{5B70F4F7-6FFD-4198-9CBC-1BC8F17AD659}" type="slidenum">
              <a:rPr lang="en-US" smtClean="0"/>
              <a:t>13</a:t>
            </a:fld>
            <a:endParaRPr lang="en-US"/>
          </a:p>
        </p:txBody>
      </p:sp>
    </p:spTree>
    <p:extLst>
      <p:ext uri="{BB962C8B-B14F-4D97-AF65-F5344CB8AC3E}">
        <p14:creationId xmlns:p14="http://schemas.microsoft.com/office/powerpoint/2010/main" val="1948202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êu đề 6">
            <a:extLst>
              <a:ext uri="{FF2B5EF4-FFF2-40B4-BE49-F238E27FC236}">
                <a16:creationId xmlns:a16="http://schemas.microsoft.com/office/drawing/2014/main" id="{E35A995E-6B2C-4B1C-A9DC-1126C7323B99}"/>
              </a:ext>
            </a:extLst>
          </p:cNvPr>
          <p:cNvSpPr>
            <a:spLocks noGrp="1"/>
          </p:cNvSpPr>
          <p:nvPr>
            <p:ph type="title"/>
          </p:nvPr>
        </p:nvSpPr>
        <p:spPr>
          <a:xfrm>
            <a:off x="1179226" y="826680"/>
            <a:ext cx="9833548" cy="1325563"/>
          </a:xfrm>
        </p:spPr>
        <p:txBody>
          <a:bodyPr>
            <a:normAutofit/>
          </a:bodyPr>
          <a:lstStyle/>
          <a:p>
            <a:pPr algn="ctr"/>
            <a:r>
              <a:rPr lang="en-US" dirty="0">
                <a:solidFill>
                  <a:srgbClr val="FFFFFF"/>
                </a:solidFill>
                <a:latin typeface="Arial" panose="020B0604020202020204" pitchFamily="34" charset="0"/>
                <a:cs typeface="Arial" panose="020B0604020202020204" pitchFamily="34" charset="0"/>
              </a:rPr>
              <a:t>2.2. </a:t>
            </a:r>
            <a:r>
              <a:rPr lang="en-US" dirty="0" err="1">
                <a:solidFill>
                  <a:srgbClr val="FFFFFF"/>
                </a:solidFill>
                <a:latin typeface="Arial" panose="020B0604020202020204" pitchFamily="34" charset="0"/>
                <a:cs typeface="Arial" panose="020B0604020202020204" pitchFamily="34" charset="0"/>
              </a:rPr>
              <a:t>Cách</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mạng</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công</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nghiệp</a:t>
            </a:r>
            <a:r>
              <a:rPr lang="en-US" dirty="0">
                <a:solidFill>
                  <a:srgbClr val="FFFFFF"/>
                </a:solidFill>
                <a:latin typeface="Arial" panose="020B0604020202020204" pitchFamily="34" charset="0"/>
                <a:cs typeface="Arial" panose="020B0604020202020204" pitchFamily="34" charset="0"/>
              </a:rPr>
              <a:t> 2.0</a:t>
            </a:r>
          </a:p>
        </p:txBody>
      </p:sp>
      <p:sp>
        <p:nvSpPr>
          <p:cNvPr id="8" name="Chỗ dành sẵn cho Nội dung 7">
            <a:extLst>
              <a:ext uri="{FF2B5EF4-FFF2-40B4-BE49-F238E27FC236}">
                <a16:creationId xmlns:a16="http://schemas.microsoft.com/office/drawing/2014/main" id="{844E40FF-62DD-4A4C-B6C2-E43F8E7B5A7C}"/>
              </a:ext>
            </a:extLst>
          </p:cNvPr>
          <p:cNvSpPr>
            <a:spLocks noGrp="1"/>
          </p:cNvSpPr>
          <p:nvPr>
            <p:ph idx="1"/>
          </p:nvPr>
        </p:nvSpPr>
        <p:spPr>
          <a:xfrm>
            <a:off x="741904" y="2684859"/>
            <a:ext cx="10721225" cy="3821958"/>
          </a:xfrm>
        </p:spPr>
        <p:txBody>
          <a:bodyPr>
            <a:normAutofit/>
          </a:bodyPr>
          <a:lstStyle/>
          <a:p>
            <a:pPr algn="just"/>
            <a:r>
              <a:rPr lang="vi-VN" sz="2400" dirty="0">
                <a:solidFill>
                  <a:srgbClr val="000000"/>
                </a:solidFill>
              </a:rPr>
              <a:t>Ngay sau </a:t>
            </a:r>
            <a:r>
              <a:rPr lang="vi-VN" sz="2400" dirty="0" err="1">
                <a:solidFill>
                  <a:srgbClr val="000000"/>
                </a:solidFill>
              </a:rPr>
              <a:t>cuộc</a:t>
            </a:r>
            <a:r>
              <a:rPr lang="vi-VN" sz="2400" dirty="0">
                <a:solidFill>
                  <a:srgbClr val="000000"/>
                </a:solidFill>
              </a:rPr>
              <a:t> </a:t>
            </a:r>
            <a:r>
              <a:rPr lang="vi-VN" sz="2400" dirty="0" err="1">
                <a:solidFill>
                  <a:srgbClr val="000000"/>
                </a:solidFill>
              </a:rPr>
              <a:t>cách</a:t>
            </a:r>
            <a:r>
              <a:rPr lang="vi-VN" sz="2400" dirty="0">
                <a:solidFill>
                  <a:srgbClr val="000000"/>
                </a:solidFill>
              </a:rPr>
              <a:t> </a:t>
            </a:r>
            <a:r>
              <a:rPr lang="vi-VN" sz="2400" dirty="0" err="1">
                <a:solidFill>
                  <a:srgbClr val="000000"/>
                </a:solidFill>
              </a:rPr>
              <a:t>mạng</a:t>
            </a:r>
            <a:r>
              <a:rPr lang="vi-VN" sz="2400" dirty="0">
                <a:solidFill>
                  <a:srgbClr val="000000"/>
                </a:solidFill>
              </a:rPr>
              <a:t> công </a:t>
            </a:r>
            <a:r>
              <a:rPr lang="vi-VN" sz="2400" dirty="0" err="1">
                <a:solidFill>
                  <a:srgbClr val="000000"/>
                </a:solidFill>
              </a:rPr>
              <a:t>nghiệp</a:t>
            </a:r>
            <a:r>
              <a:rPr lang="vi-VN" sz="2400" dirty="0">
                <a:solidFill>
                  <a:srgbClr val="000000"/>
                </a:solidFill>
              </a:rPr>
              <a:t> </a:t>
            </a:r>
            <a:r>
              <a:rPr lang="vi-VN" sz="2400" dirty="0" err="1">
                <a:solidFill>
                  <a:srgbClr val="000000"/>
                </a:solidFill>
              </a:rPr>
              <a:t>lần</a:t>
            </a:r>
            <a:r>
              <a:rPr lang="vi-VN" sz="2400" dirty="0">
                <a:solidFill>
                  <a:srgbClr val="000000"/>
                </a:solidFill>
              </a:rPr>
              <a:t> </a:t>
            </a:r>
            <a:r>
              <a:rPr lang="vi-VN" sz="2400" dirty="0" err="1">
                <a:solidFill>
                  <a:srgbClr val="000000"/>
                </a:solidFill>
              </a:rPr>
              <a:t>thứ</a:t>
            </a:r>
            <a:r>
              <a:rPr lang="vi-VN" sz="2400" dirty="0">
                <a:solidFill>
                  <a:srgbClr val="000000"/>
                </a:solidFill>
              </a:rPr>
              <a:t> </a:t>
            </a:r>
            <a:r>
              <a:rPr lang="vi-VN" sz="2400" dirty="0" err="1">
                <a:solidFill>
                  <a:srgbClr val="000000"/>
                </a:solidFill>
              </a:rPr>
              <a:t>nhất</a:t>
            </a:r>
            <a:r>
              <a:rPr lang="vi-VN" sz="2400" dirty="0">
                <a:solidFill>
                  <a:srgbClr val="000000"/>
                </a:solidFill>
              </a:rPr>
              <a:t>, </a:t>
            </a:r>
            <a:r>
              <a:rPr lang="vi-VN" sz="2400" dirty="0" err="1">
                <a:solidFill>
                  <a:srgbClr val="000000"/>
                </a:solidFill>
              </a:rPr>
              <a:t>cuộc</a:t>
            </a:r>
            <a:r>
              <a:rPr lang="vi-VN" sz="2400" dirty="0">
                <a:solidFill>
                  <a:srgbClr val="000000"/>
                </a:solidFill>
              </a:rPr>
              <a:t> </a:t>
            </a:r>
            <a:r>
              <a:rPr lang="vi-VN" sz="2400" dirty="0" err="1">
                <a:solidFill>
                  <a:srgbClr val="000000"/>
                </a:solidFill>
              </a:rPr>
              <a:t>cách</a:t>
            </a:r>
            <a:r>
              <a:rPr lang="vi-VN" sz="2400" dirty="0">
                <a:solidFill>
                  <a:srgbClr val="000000"/>
                </a:solidFill>
              </a:rPr>
              <a:t> </a:t>
            </a:r>
            <a:r>
              <a:rPr lang="vi-VN" sz="2400" dirty="0" err="1">
                <a:solidFill>
                  <a:srgbClr val="000000"/>
                </a:solidFill>
              </a:rPr>
              <a:t>mạng</a:t>
            </a:r>
            <a:r>
              <a:rPr lang="vi-VN" sz="2400" dirty="0">
                <a:solidFill>
                  <a:srgbClr val="000000"/>
                </a:solidFill>
              </a:rPr>
              <a:t> </a:t>
            </a:r>
            <a:r>
              <a:rPr lang="vi-VN" sz="2400" dirty="0" err="1">
                <a:solidFill>
                  <a:srgbClr val="000000"/>
                </a:solidFill>
              </a:rPr>
              <a:t>lần</a:t>
            </a:r>
            <a:r>
              <a:rPr lang="vi-VN" sz="2400" dirty="0">
                <a:solidFill>
                  <a:srgbClr val="000000"/>
                </a:solidFill>
              </a:rPr>
              <a:t> </a:t>
            </a:r>
            <a:r>
              <a:rPr lang="vi-VN" sz="2400" dirty="0" err="1">
                <a:solidFill>
                  <a:srgbClr val="000000"/>
                </a:solidFill>
              </a:rPr>
              <a:t>thứ</a:t>
            </a:r>
            <a:r>
              <a:rPr lang="vi-VN" sz="2400" dirty="0">
                <a:solidFill>
                  <a:srgbClr val="000000"/>
                </a:solidFill>
              </a:rPr>
              <a:t> 2 </a:t>
            </a:r>
            <a:r>
              <a:rPr lang="vi-VN" sz="2400" dirty="0" err="1">
                <a:solidFill>
                  <a:srgbClr val="000000"/>
                </a:solidFill>
              </a:rPr>
              <a:t>tiếp</a:t>
            </a:r>
            <a:r>
              <a:rPr lang="vi-VN" sz="2400" dirty="0">
                <a:solidFill>
                  <a:srgbClr val="000000"/>
                </a:solidFill>
              </a:rPr>
              <a:t> </a:t>
            </a:r>
            <a:r>
              <a:rPr lang="vi-VN" sz="2400" dirty="0" err="1">
                <a:solidFill>
                  <a:srgbClr val="000000"/>
                </a:solidFill>
              </a:rPr>
              <a:t>diễn</a:t>
            </a:r>
            <a:r>
              <a:rPr lang="vi-VN" sz="2400" dirty="0">
                <a:solidFill>
                  <a:srgbClr val="000000"/>
                </a:solidFill>
              </a:rPr>
              <a:t> sau </a:t>
            </a:r>
            <a:r>
              <a:rPr lang="vi-VN" sz="2400" dirty="0" err="1">
                <a:solidFill>
                  <a:srgbClr val="000000"/>
                </a:solidFill>
              </a:rPr>
              <a:t>đó</a:t>
            </a:r>
            <a:r>
              <a:rPr lang="vi-VN" sz="2400" dirty="0">
                <a:solidFill>
                  <a:srgbClr val="000000"/>
                </a:solidFill>
              </a:rPr>
              <a:t> </a:t>
            </a:r>
            <a:r>
              <a:rPr lang="vi-VN" sz="2400" dirty="0" err="1">
                <a:solidFill>
                  <a:srgbClr val="000000"/>
                </a:solidFill>
              </a:rPr>
              <a:t>từ</a:t>
            </a:r>
            <a:r>
              <a:rPr lang="vi-VN" sz="2400" dirty="0">
                <a:solidFill>
                  <a:srgbClr val="000000"/>
                </a:solidFill>
              </a:rPr>
              <a:t> </a:t>
            </a:r>
            <a:r>
              <a:rPr lang="vi-VN" sz="2400" dirty="0" err="1">
                <a:solidFill>
                  <a:srgbClr val="000000"/>
                </a:solidFill>
              </a:rPr>
              <a:t>nửa</a:t>
            </a:r>
            <a:r>
              <a:rPr lang="vi-VN" sz="2400" dirty="0">
                <a:solidFill>
                  <a:srgbClr val="000000"/>
                </a:solidFill>
              </a:rPr>
              <a:t> </a:t>
            </a:r>
            <a:r>
              <a:rPr lang="vi-VN" sz="2400" dirty="0" err="1">
                <a:solidFill>
                  <a:srgbClr val="000000"/>
                </a:solidFill>
              </a:rPr>
              <a:t>cuối</a:t>
            </a:r>
            <a:r>
              <a:rPr lang="vi-VN" sz="2400" dirty="0">
                <a:solidFill>
                  <a:srgbClr val="000000"/>
                </a:solidFill>
              </a:rPr>
              <a:t> </a:t>
            </a:r>
            <a:r>
              <a:rPr lang="vi-VN" sz="2400" dirty="0" err="1">
                <a:solidFill>
                  <a:srgbClr val="000000"/>
                </a:solidFill>
              </a:rPr>
              <a:t>thế</a:t>
            </a:r>
            <a:r>
              <a:rPr lang="vi-VN" sz="2400" dirty="0">
                <a:solidFill>
                  <a:srgbClr val="000000"/>
                </a:solidFill>
              </a:rPr>
              <a:t> </a:t>
            </a:r>
            <a:r>
              <a:rPr lang="vi-VN" sz="2400" dirty="0" err="1">
                <a:solidFill>
                  <a:srgbClr val="000000"/>
                </a:solidFill>
              </a:rPr>
              <a:t>kỷ</a:t>
            </a:r>
            <a:r>
              <a:rPr lang="vi-VN" sz="2400" dirty="0">
                <a:solidFill>
                  <a:srgbClr val="000000"/>
                </a:solidFill>
              </a:rPr>
              <a:t> 19 </a:t>
            </a:r>
            <a:r>
              <a:rPr lang="vi-VN" sz="2400" dirty="0" err="1">
                <a:solidFill>
                  <a:srgbClr val="000000"/>
                </a:solidFill>
              </a:rPr>
              <a:t>nhờ</a:t>
            </a:r>
            <a:r>
              <a:rPr lang="vi-VN" sz="2400" dirty="0">
                <a:solidFill>
                  <a:srgbClr val="000000"/>
                </a:solidFill>
              </a:rPr>
              <a:t> </a:t>
            </a:r>
            <a:r>
              <a:rPr lang="vi-VN" sz="2400" dirty="0" err="1">
                <a:solidFill>
                  <a:srgbClr val="000000"/>
                </a:solidFill>
              </a:rPr>
              <a:t>dầu</a:t>
            </a:r>
            <a:r>
              <a:rPr lang="vi-VN" sz="2400" dirty="0">
                <a:solidFill>
                  <a:srgbClr val="000000"/>
                </a:solidFill>
              </a:rPr>
              <a:t> </a:t>
            </a:r>
            <a:r>
              <a:rPr lang="vi-VN" sz="2400" dirty="0" err="1">
                <a:solidFill>
                  <a:srgbClr val="000000"/>
                </a:solidFill>
              </a:rPr>
              <a:t>mỏ</a:t>
            </a:r>
            <a:r>
              <a:rPr lang="vi-VN" sz="2400" dirty="0">
                <a:solidFill>
                  <a:srgbClr val="000000"/>
                </a:solidFill>
              </a:rPr>
              <a:t> </a:t>
            </a:r>
            <a:r>
              <a:rPr lang="vi-VN" sz="2400" dirty="0" err="1">
                <a:solidFill>
                  <a:srgbClr val="000000"/>
                </a:solidFill>
              </a:rPr>
              <a:t>và</a:t>
            </a:r>
            <a:r>
              <a:rPr lang="vi-VN" sz="2400" dirty="0">
                <a:solidFill>
                  <a:srgbClr val="000000"/>
                </a:solidFill>
              </a:rPr>
              <a:t> </a:t>
            </a:r>
            <a:r>
              <a:rPr lang="vi-VN" sz="2400" dirty="0" err="1">
                <a:solidFill>
                  <a:srgbClr val="000000"/>
                </a:solidFill>
              </a:rPr>
              <a:t>động</a:t>
            </a:r>
            <a:r>
              <a:rPr lang="vi-VN" sz="2400" dirty="0">
                <a:solidFill>
                  <a:srgbClr val="000000"/>
                </a:solidFill>
              </a:rPr>
              <a:t> cơ </a:t>
            </a:r>
            <a:r>
              <a:rPr lang="vi-VN" sz="2400" dirty="0" err="1">
                <a:solidFill>
                  <a:srgbClr val="000000"/>
                </a:solidFill>
              </a:rPr>
              <a:t>đốt</a:t>
            </a:r>
            <a:r>
              <a:rPr lang="vi-VN" sz="2400" dirty="0">
                <a:solidFill>
                  <a:srgbClr val="000000"/>
                </a:solidFill>
              </a:rPr>
              <a:t> trong.</a:t>
            </a:r>
            <a:endParaRPr lang="en-US" sz="2400" dirty="0">
              <a:solidFill>
                <a:srgbClr val="000000"/>
              </a:solidFill>
            </a:endParaRPr>
          </a:p>
          <a:p>
            <a:pPr algn="just"/>
            <a:r>
              <a:rPr lang="vi-VN" sz="2400" dirty="0" err="1">
                <a:solidFill>
                  <a:srgbClr val="000000"/>
                </a:solidFill>
              </a:rPr>
              <a:t>Thời</a:t>
            </a:r>
            <a:r>
              <a:rPr lang="vi-VN" sz="2400" dirty="0">
                <a:solidFill>
                  <a:srgbClr val="000000"/>
                </a:solidFill>
              </a:rPr>
              <a:t> </a:t>
            </a:r>
            <a:r>
              <a:rPr lang="vi-VN" sz="2400" dirty="0" err="1">
                <a:solidFill>
                  <a:srgbClr val="000000"/>
                </a:solidFill>
              </a:rPr>
              <a:t>kỳ</a:t>
            </a:r>
            <a:r>
              <a:rPr lang="vi-VN" sz="2400" dirty="0">
                <a:solidFill>
                  <a:srgbClr val="000000"/>
                </a:solidFill>
              </a:rPr>
              <a:t> </a:t>
            </a:r>
            <a:r>
              <a:rPr lang="vi-VN" sz="2400" dirty="0" err="1">
                <a:solidFill>
                  <a:srgbClr val="000000"/>
                </a:solidFill>
              </a:rPr>
              <a:t>này</a:t>
            </a:r>
            <a:r>
              <a:rPr lang="vi-VN" sz="2400" dirty="0">
                <a:solidFill>
                  <a:srgbClr val="000000"/>
                </a:solidFill>
              </a:rPr>
              <a:t>, </a:t>
            </a:r>
            <a:r>
              <a:rPr lang="vi-VN" sz="2400" dirty="0" err="1">
                <a:solidFill>
                  <a:srgbClr val="000000"/>
                </a:solidFill>
              </a:rPr>
              <a:t>điện</a:t>
            </a:r>
            <a:r>
              <a:rPr lang="vi-VN" sz="2400" dirty="0">
                <a:solidFill>
                  <a:srgbClr val="000000"/>
                </a:solidFill>
              </a:rPr>
              <a:t> năng </a:t>
            </a:r>
            <a:r>
              <a:rPr lang="vi-VN" sz="2400" dirty="0" err="1">
                <a:solidFill>
                  <a:srgbClr val="000000"/>
                </a:solidFill>
              </a:rPr>
              <a:t>được</a:t>
            </a:r>
            <a:r>
              <a:rPr lang="vi-VN" sz="2400" dirty="0">
                <a:solidFill>
                  <a:srgbClr val="000000"/>
                </a:solidFill>
              </a:rPr>
              <a:t> </a:t>
            </a:r>
            <a:r>
              <a:rPr lang="vi-VN" sz="2400" dirty="0" err="1">
                <a:solidFill>
                  <a:srgbClr val="000000"/>
                </a:solidFill>
              </a:rPr>
              <a:t>sử</a:t>
            </a:r>
            <a:r>
              <a:rPr lang="vi-VN" sz="2400" dirty="0">
                <a:solidFill>
                  <a:srgbClr val="000000"/>
                </a:solidFill>
              </a:rPr>
              <a:t> </a:t>
            </a:r>
            <a:r>
              <a:rPr lang="vi-VN" sz="2400" dirty="0" err="1">
                <a:solidFill>
                  <a:srgbClr val="000000"/>
                </a:solidFill>
              </a:rPr>
              <a:t>dụng</a:t>
            </a:r>
            <a:r>
              <a:rPr lang="vi-VN" sz="2400" dirty="0">
                <a:solidFill>
                  <a:srgbClr val="000000"/>
                </a:solidFill>
              </a:rPr>
              <a:t> </a:t>
            </a:r>
            <a:r>
              <a:rPr lang="vi-VN" sz="2400" dirty="0" err="1">
                <a:solidFill>
                  <a:srgbClr val="000000"/>
                </a:solidFill>
              </a:rPr>
              <a:t>nhiều</a:t>
            </a:r>
            <a:r>
              <a:rPr lang="vi-VN" sz="2400" dirty="0">
                <a:solidFill>
                  <a:srgbClr val="000000"/>
                </a:solidFill>
              </a:rPr>
              <a:t> hơn </a:t>
            </a:r>
            <a:r>
              <a:rPr lang="vi-VN" sz="2400" dirty="0" err="1">
                <a:solidFill>
                  <a:srgbClr val="000000"/>
                </a:solidFill>
              </a:rPr>
              <a:t>và</a:t>
            </a:r>
            <a:r>
              <a:rPr lang="vi-VN" sz="2400" dirty="0">
                <a:solidFill>
                  <a:srgbClr val="000000"/>
                </a:solidFill>
              </a:rPr>
              <a:t> công </a:t>
            </a:r>
            <a:r>
              <a:rPr lang="vi-VN" sz="2400" dirty="0" err="1">
                <a:solidFill>
                  <a:srgbClr val="000000"/>
                </a:solidFill>
              </a:rPr>
              <a:t>nghệ</a:t>
            </a:r>
            <a:r>
              <a:rPr lang="vi-VN" sz="2400" dirty="0">
                <a:solidFill>
                  <a:srgbClr val="000000"/>
                </a:solidFill>
              </a:rPr>
              <a:t> </a:t>
            </a:r>
            <a:r>
              <a:rPr lang="vi-VN" sz="2400" dirty="0" err="1">
                <a:solidFill>
                  <a:srgbClr val="000000"/>
                </a:solidFill>
              </a:rPr>
              <a:t>kỹ</a:t>
            </a:r>
            <a:r>
              <a:rPr lang="vi-VN" sz="2400" dirty="0">
                <a:solidFill>
                  <a:srgbClr val="000000"/>
                </a:solidFill>
              </a:rPr>
              <a:t> </a:t>
            </a:r>
            <a:r>
              <a:rPr lang="vi-VN" sz="2400" dirty="0" err="1">
                <a:solidFill>
                  <a:srgbClr val="000000"/>
                </a:solidFill>
              </a:rPr>
              <a:t>thuật</a:t>
            </a:r>
            <a:r>
              <a:rPr lang="vi-VN" sz="2400" dirty="0">
                <a:solidFill>
                  <a:srgbClr val="000000"/>
                </a:solidFill>
              </a:rPr>
              <a:t> </a:t>
            </a:r>
            <a:r>
              <a:rPr lang="vi-VN" sz="2400" dirty="0" err="1">
                <a:solidFill>
                  <a:srgbClr val="000000"/>
                </a:solidFill>
              </a:rPr>
              <a:t>được</a:t>
            </a:r>
            <a:r>
              <a:rPr lang="vi-VN" sz="2400" dirty="0">
                <a:solidFill>
                  <a:srgbClr val="000000"/>
                </a:solidFill>
              </a:rPr>
              <a:t> </a:t>
            </a:r>
            <a:r>
              <a:rPr lang="vi-VN" sz="2400" dirty="0" err="1">
                <a:solidFill>
                  <a:srgbClr val="000000"/>
                </a:solidFill>
              </a:rPr>
              <a:t>phát</a:t>
            </a:r>
            <a:r>
              <a:rPr lang="vi-VN" sz="2400" dirty="0">
                <a:solidFill>
                  <a:srgbClr val="000000"/>
                </a:solidFill>
              </a:rPr>
              <a:t> </a:t>
            </a:r>
            <a:r>
              <a:rPr lang="vi-VN" sz="2400" dirty="0" err="1">
                <a:solidFill>
                  <a:srgbClr val="000000"/>
                </a:solidFill>
              </a:rPr>
              <a:t>triển</a:t>
            </a:r>
            <a:r>
              <a:rPr lang="vi-VN" sz="2400" dirty="0">
                <a:solidFill>
                  <a:srgbClr val="000000"/>
                </a:solidFill>
              </a:rPr>
              <a:t> </a:t>
            </a:r>
            <a:r>
              <a:rPr lang="vi-VN" sz="2400" dirty="0" err="1">
                <a:solidFill>
                  <a:srgbClr val="000000"/>
                </a:solidFill>
              </a:rPr>
              <a:t>vượt</a:t>
            </a:r>
            <a:r>
              <a:rPr lang="vi-VN" sz="2400" dirty="0">
                <a:solidFill>
                  <a:srgbClr val="000000"/>
                </a:solidFill>
              </a:rPr>
              <a:t> </a:t>
            </a:r>
            <a:r>
              <a:rPr lang="vi-VN" sz="2400" dirty="0" err="1">
                <a:solidFill>
                  <a:srgbClr val="000000"/>
                </a:solidFill>
              </a:rPr>
              <a:t>bậc</a:t>
            </a:r>
            <a:r>
              <a:rPr lang="en-US" sz="2400" dirty="0">
                <a:solidFill>
                  <a:srgbClr val="000000"/>
                </a:solidFill>
              </a:rPr>
              <a:t>, </a:t>
            </a:r>
            <a:r>
              <a:rPr lang="vi-VN" sz="2400" dirty="0" err="1">
                <a:solidFill>
                  <a:srgbClr val="000000"/>
                </a:solidFill>
              </a:rPr>
              <a:t>các</a:t>
            </a:r>
            <a:r>
              <a:rPr lang="vi-VN" sz="2400" dirty="0">
                <a:solidFill>
                  <a:srgbClr val="000000"/>
                </a:solidFill>
              </a:rPr>
              <a:t> </a:t>
            </a:r>
            <a:r>
              <a:rPr lang="vi-VN" sz="2400" dirty="0" err="1">
                <a:solidFill>
                  <a:srgbClr val="000000"/>
                </a:solidFill>
              </a:rPr>
              <a:t>ngành</a:t>
            </a:r>
            <a:r>
              <a:rPr lang="vi-VN" sz="2400" dirty="0">
                <a:solidFill>
                  <a:srgbClr val="000000"/>
                </a:solidFill>
              </a:rPr>
              <a:t> </a:t>
            </a:r>
            <a:r>
              <a:rPr lang="vi-VN" sz="2400" dirty="0" err="1">
                <a:solidFill>
                  <a:srgbClr val="000000"/>
                </a:solidFill>
              </a:rPr>
              <a:t>sản</a:t>
            </a:r>
            <a:r>
              <a:rPr lang="vi-VN" sz="2400" dirty="0">
                <a:solidFill>
                  <a:srgbClr val="000000"/>
                </a:solidFill>
              </a:rPr>
              <a:t> </a:t>
            </a:r>
            <a:r>
              <a:rPr lang="vi-VN" sz="2400" dirty="0" err="1">
                <a:solidFill>
                  <a:srgbClr val="000000"/>
                </a:solidFill>
              </a:rPr>
              <a:t>xuất</a:t>
            </a:r>
            <a:r>
              <a:rPr lang="vi-VN" sz="2400" dirty="0">
                <a:solidFill>
                  <a:srgbClr val="000000"/>
                </a:solidFill>
              </a:rPr>
              <a:t> </a:t>
            </a:r>
            <a:r>
              <a:rPr lang="vi-VN" sz="2400" dirty="0" err="1">
                <a:solidFill>
                  <a:srgbClr val="000000"/>
                </a:solidFill>
              </a:rPr>
              <a:t>cũng</a:t>
            </a:r>
            <a:r>
              <a:rPr lang="vi-VN" sz="2400" dirty="0">
                <a:solidFill>
                  <a:srgbClr val="000000"/>
                </a:solidFill>
              </a:rPr>
              <a:t> </a:t>
            </a:r>
            <a:r>
              <a:rPr lang="vi-VN" sz="2400" dirty="0" err="1">
                <a:solidFill>
                  <a:srgbClr val="000000"/>
                </a:solidFill>
              </a:rPr>
              <a:t>biến</a:t>
            </a:r>
            <a:r>
              <a:rPr lang="vi-VN" sz="2400" dirty="0">
                <a:solidFill>
                  <a:srgbClr val="000000"/>
                </a:solidFill>
              </a:rPr>
              <a:t> </a:t>
            </a:r>
            <a:r>
              <a:rPr lang="vi-VN" sz="2400" dirty="0" err="1">
                <a:solidFill>
                  <a:srgbClr val="000000"/>
                </a:solidFill>
              </a:rPr>
              <a:t>chuyển</a:t>
            </a:r>
            <a:r>
              <a:rPr lang="vi-VN" sz="2400" dirty="0">
                <a:solidFill>
                  <a:srgbClr val="000000"/>
                </a:solidFill>
              </a:rPr>
              <a:t> nhanh </a:t>
            </a:r>
            <a:r>
              <a:rPr lang="vi-VN" sz="2400" dirty="0" err="1">
                <a:solidFill>
                  <a:srgbClr val="000000"/>
                </a:solidFill>
              </a:rPr>
              <a:t>chóng</a:t>
            </a:r>
            <a:r>
              <a:rPr lang="vi-VN" sz="2400" dirty="0">
                <a:solidFill>
                  <a:srgbClr val="000000"/>
                </a:solidFill>
              </a:rPr>
              <a:t> </a:t>
            </a:r>
            <a:r>
              <a:rPr lang="vi-VN" sz="2400" dirty="0" err="1">
                <a:solidFill>
                  <a:srgbClr val="000000"/>
                </a:solidFill>
              </a:rPr>
              <a:t>với</a:t>
            </a:r>
            <a:r>
              <a:rPr lang="vi-VN" sz="2400" dirty="0">
                <a:solidFill>
                  <a:srgbClr val="000000"/>
                </a:solidFill>
              </a:rPr>
              <a:t> </a:t>
            </a:r>
            <a:r>
              <a:rPr lang="vi-VN" sz="2400" dirty="0" err="1">
                <a:solidFill>
                  <a:srgbClr val="000000"/>
                </a:solidFill>
              </a:rPr>
              <a:t>hàng</a:t>
            </a:r>
            <a:r>
              <a:rPr lang="vi-VN" sz="2400" dirty="0">
                <a:solidFill>
                  <a:srgbClr val="000000"/>
                </a:solidFill>
              </a:rPr>
              <a:t> </a:t>
            </a:r>
            <a:r>
              <a:rPr lang="vi-VN" sz="2400" dirty="0" err="1">
                <a:solidFill>
                  <a:srgbClr val="000000"/>
                </a:solidFill>
              </a:rPr>
              <a:t>loạt</a:t>
            </a:r>
            <a:r>
              <a:rPr lang="vi-VN" sz="2400" dirty="0">
                <a:solidFill>
                  <a:srgbClr val="000000"/>
                </a:solidFill>
              </a:rPr>
              <a:t> dây </a:t>
            </a:r>
            <a:r>
              <a:rPr lang="vi-VN" sz="2400" dirty="0" err="1">
                <a:solidFill>
                  <a:srgbClr val="000000"/>
                </a:solidFill>
              </a:rPr>
              <a:t>chuyền</a:t>
            </a:r>
            <a:r>
              <a:rPr lang="vi-VN" sz="2400" dirty="0">
                <a:solidFill>
                  <a:srgbClr val="000000"/>
                </a:solidFill>
              </a:rPr>
              <a:t> </a:t>
            </a:r>
            <a:r>
              <a:rPr lang="vi-VN" sz="2400" dirty="0" err="1">
                <a:solidFill>
                  <a:srgbClr val="000000"/>
                </a:solidFill>
              </a:rPr>
              <a:t>sản</a:t>
            </a:r>
            <a:r>
              <a:rPr lang="vi-VN" sz="2400" dirty="0">
                <a:solidFill>
                  <a:srgbClr val="000000"/>
                </a:solidFill>
              </a:rPr>
              <a:t> </a:t>
            </a:r>
            <a:r>
              <a:rPr lang="vi-VN" sz="2400" dirty="0" err="1">
                <a:solidFill>
                  <a:srgbClr val="000000"/>
                </a:solidFill>
              </a:rPr>
              <a:t>xuất</a:t>
            </a:r>
            <a:r>
              <a:rPr lang="vi-VN" sz="2400" dirty="0">
                <a:solidFill>
                  <a:srgbClr val="000000"/>
                </a:solidFill>
              </a:rPr>
              <a:t>, tiêu </a:t>
            </a:r>
            <a:r>
              <a:rPr lang="vi-VN" sz="2400" dirty="0" err="1">
                <a:solidFill>
                  <a:srgbClr val="000000"/>
                </a:solidFill>
              </a:rPr>
              <a:t>chuẩn</a:t>
            </a:r>
            <a:r>
              <a:rPr lang="vi-VN" sz="2400" dirty="0">
                <a:solidFill>
                  <a:srgbClr val="000000"/>
                </a:solidFill>
              </a:rPr>
              <a:t> </a:t>
            </a:r>
            <a:r>
              <a:rPr lang="vi-VN" sz="2400" dirty="0" err="1">
                <a:solidFill>
                  <a:srgbClr val="000000"/>
                </a:solidFill>
              </a:rPr>
              <a:t>chất</a:t>
            </a:r>
            <a:r>
              <a:rPr lang="vi-VN" sz="2400" dirty="0">
                <a:solidFill>
                  <a:srgbClr val="000000"/>
                </a:solidFill>
              </a:rPr>
              <a:t> </a:t>
            </a:r>
            <a:r>
              <a:rPr lang="vi-VN" sz="2400" dirty="0" err="1">
                <a:solidFill>
                  <a:srgbClr val="000000"/>
                </a:solidFill>
              </a:rPr>
              <a:t>lượng</a:t>
            </a:r>
            <a:r>
              <a:rPr lang="vi-VN" sz="2400" dirty="0">
                <a:solidFill>
                  <a:srgbClr val="000000"/>
                </a:solidFill>
              </a:rPr>
              <a:t>, </a:t>
            </a:r>
            <a:r>
              <a:rPr lang="vi-VN" sz="2400" dirty="0" err="1">
                <a:solidFill>
                  <a:srgbClr val="000000"/>
                </a:solidFill>
              </a:rPr>
              <a:t>tự</a:t>
            </a:r>
            <a:r>
              <a:rPr lang="vi-VN" sz="2400" dirty="0">
                <a:solidFill>
                  <a:srgbClr val="000000"/>
                </a:solidFill>
              </a:rPr>
              <a:t> </a:t>
            </a:r>
            <a:r>
              <a:rPr lang="vi-VN" sz="2400" dirty="0" err="1">
                <a:solidFill>
                  <a:srgbClr val="000000"/>
                </a:solidFill>
              </a:rPr>
              <a:t>động</a:t>
            </a:r>
            <a:r>
              <a:rPr lang="vi-VN" sz="2400" dirty="0">
                <a:solidFill>
                  <a:srgbClr val="000000"/>
                </a:solidFill>
              </a:rPr>
              <a:t> </a:t>
            </a:r>
            <a:r>
              <a:rPr lang="vi-VN" sz="2400" dirty="0" err="1">
                <a:solidFill>
                  <a:srgbClr val="000000"/>
                </a:solidFill>
              </a:rPr>
              <a:t>hóa</a:t>
            </a:r>
            <a:r>
              <a:rPr lang="vi-VN" sz="2400" dirty="0">
                <a:solidFill>
                  <a:srgbClr val="000000"/>
                </a:solidFill>
              </a:rPr>
              <a:t>...</a:t>
            </a:r>
            <a:endParaRPr lang="en-US" sz="2400" dirty="0">
              <a:solidFill>
                <a:srgbClr val="000000"/>
              </a:solidFill>
            </a:endParaRPr>
          </a:p>
          <a:p>
            <a:pPr algn="just"/>
            <a:r>
              <a:rPr lang="vi-VN" sz="2400" dirty="0" err="1">
                <a:solidFill>
                  <a:srgbClr val="000000"/>
                </a:solidFill>
              </a:rPr>
              <a:t>Nhờ</a:t>
            </a:r>
            <a:r>
              <a:rPr lang="vi-VN" sz="2400" dirty="0">
                <a:solidFill>
                  <a:srgbClr val="000000"/>
                </a:solidFill>
              </a:rPr>
              <a:t> </a:t>
            </a:r>
            <a:r>
              <a:rPr lang="vi-VN" sz="2400" dirty="0" err="1">
                <a:solidFill>
                  <a:srgbClr val="000000"/>
                </a:solidFill>
              </a:rPr>
              <a:t>cuộc</a:t>
            </a:r>
            <a:r>
              <a:rPr lang="vi-VN" sz="2400" dirty="0">
                <a:solidFill>
                  <a:srgbClr val="000000"/>
                </a:solidFill>
              </a:rPr>
              <a:t> </a:t>
            </a:r>
            <a:r>
              <a:rPr lang="vi-VN" sz="2400" dirty="0" err="1">
                <a:solidFill>
                  <a:srgbClr val="000000"/>
                </a:solidFill>
              </a:rPr>
              <a:t>cách</a:t>
            </a:r>
            <a:r>
              <a:rPr lang="vi-VN" sz="2400" dirty="0">
                <a:solidFill>
                  <a:srgbClr val="000000"/>
                </a:solidFill>
              </a:rPr>
              <a:t> </a:t>
            </a:r>
            <a:r>
              <a:rPr lang="vi-VN" sz="2400" dirty="0" err="1">
                <a:solidFill>
                  <a:srgbClr val="000000"/>
                </a:solidFill>
              </a:rPr>
              <a:t>mạng</a:t>
            </a:r>
            <a:r>
              <a:rPr lang="vi-VN" sz="2400" dirty="0">
                <a:solidFill>
                  <a:srgbClr val="000000"/>
                </a:solidFill>
              </a:rPr>
              <a:t> công </a:t>
            </a:r>
            <a:r>
              <a:rPr lang="vi-VN" sz="2400" dirty="0" err="1">
                <a:solidFill>
                  <a:srgbClr val="000000"/>
                </a:solidFill>
              </a:rPr>
              <a:t>nghiệp</a:t>
            </a:r>
            <a:r>
              <a:rPr lang="vi-VN" sz="2400" dirty="0">
                <a:solidFill>
                  <a:srgbClr val="000000"/>
                </a:solidFill>
              </a:rPr>
              <a:t> </a:t>
            </a:r>
            <a:r>
              <a:rPr lang="vi-VN" sz="2400" dirty="0" err="1">
                <a:solidFill>
                  <a:srgbClr val="000000"/>
                </a:solidFill>
              </a:rPr>
              <a:t>lần</a:t>
            </a:r>
            <a:r>
              <a:rPr lang="vi-VN" sz="2400" dirty="0">
                <a:solidFill>
                  <a:srgbClr val="000000"/>
                </a:solidFill>
              </a:rPr>
              <a:t> </a:t>
            </a:r>
            <a:r>
              <a:rPr lang="vi-VN" sz="2400" dirty="0" err="1">
                <a:solidFill>
                  <a:srgbClr val="000000"/>
                </a:solidFill>
              </a:rPr>
              <a:t>thứ</a:t>
            </a:r>
            <a:r>
              <a:rPr lang="vi-VN" sz="2400" dirty="0">
                <a:solidFill>
                  <a:srgbClr val="000000"/>
                </a:solidFill>
              </a:rPr>
              <a:t> 2 </a:t>
            </a:r>
            <a:r>
              <a:rPr lang="vi-VN" sz="2400" dirty="0" err="1">
                <a:solidFill>
                  <a:srgbClr val="000000"/>
                </a:solidFill>
              </a:rPr>
              <a:t>này</a:t>
            </a:r>
            <a:r>
              <a:rPr lang="vi-VN" sz="2400" dirty="0">
                <a:solidFill>
                  <a:srgbClr val="000000"/>
                </a:solidFill>
              </a:rPr>
              <a:t> </a:t>
            </a:r>
            <a:r>
              <a:rPr lang="vi-VN" sz="2400" dirty="0" err="1">
                <a:solidFill>
                  <a:srgbClr val="000000"/>
                </a:solidFill>
              </a:rPr>
              <a:t>mà</a:t>
            </a:r>
            <a:r>
              <a:rPr lang="vi-VN" sz="2400" dirty="0">
                <a:solidFill>
                  <a:srgbClr val="000000"/>
                </a:solidFill>
              </a:rPr>
              <a:t> </a:t>
            </a:r>
            <a:r>
              <a:rPr lang="vi-VN" sz="2400" dirty="0" err="1">
                <a:solidFill>
                  <a:srgbClr val="000000"/>
                </a:solidFill>
              </a:rPr>
              <a:t>thế</a:t>
            </a:r>
            <a:r>
              <a:rPr lang="vi-VN" sz="2400" dirty="0">
                <a:solidFill>
                  <a:srgbClr val="000000"/>
                </a:solidFill>
              </a:rPr>
              <a:t> </a:t>
            </a:r>
            <a:r>
              <a:rPr lang="vi-VN" sz="2400" dirty="0" err="1">
                <a:solidFill>
                  <a:srgbClr val="000000"/>
                </a:solidFill>
              </a:rPr>
              <a:t>giới</a:t>
            </a:r>
            <a:r>
              <a:rPr lang="vi-VN" sz="2400" dirty="0">
                <a:solidFill>
                  <a:srgbClr val="000000"/>
                </a:solidFill>
              </a:rPr>
              <a:t> </a:t>
            </a:r>
            <a:r>
              <a:rPr lang="vi-VN" sz="2400" dirty="0" err="1">
                <a:solidFill>
                  <a:srgbClr val="000000"/>
                </a:solidFill>
              </a:rPr>
              <a:t>được</a:t>
            </a:r>
            <a:r>
              <a:rPr lang="vi-VN" sz="2400" dirty="0">
                <a:solidFill>
                  <a:srgbClr val="000000"/>
                </a:solidFill>
              </a:rPr>
              <a:t> </a:t>
            </a:r>
            <a:r>
              <a:rPr lang="vi-VN" sz="2400" dirty="0" err="1">
                <a:solidFill>
                  <a:srgbClr val="000000"/>
                </a:solidFill>
              </a:rPr>
              <a:t>hưởng</a:t>
            </a:r>
            <a:r>
              <a:rPr lang="vi-VN" sz="2400" dirty="0">
                <a:solidFill>
                  <a:srgbClr val="000000"/>
                </a:solidFill>
              </a:rPr>
              <a:t> tiêu </a:t>
            </a:r>
            <a:r>
              <a:rPr lang="vi-VN" sz="2400" dirty="0" err="1">
                <a:solidFill>
                  <a:srgbClr val="000000"/>
                </a:solidFill>
              </a:rPr>
              <a:t>chuẩn</a:t>
            </a:r>
            <a:r>
              <a:rPr lang="vi-VN" sz="2400" dirty="0">
                <a:solidFill>
                  <a:srgbClr val="000000"/>
                </a:solidFill>
              </a:rPr>
              <a:t> </a:t>
            </a:r>
            <a:r>
              <a:rPr lang="vi-VN" sz="2400" dirty="0" err="1">
                <a:solidFill>
                  <a:srgbClr val="000000"/>
                </a:solidFill>
              </a:rPr>
              <a:t>sống</a:t>
            </a:r>
            <a:r>
              <a:rPr lang="vi-VN" sz="2400" dirty="0">
                <a:solidFill>
                  <a:srgbClr val="000000"/>
                </a:solidFill>
              </a:rPr>
              <a:t> </a:t>
            </a:r>
            <a:r>
              <a:rPr lang="vi-VN" sz="2400" dirty="0" err="1">
                <a:solidFill>
                  <a:srgbClr val="000000"/>
                </a:solidFill>
              </a:rPr>
              <a:t>hiện</a:t>
            </a:r>
            <a:r>
              <a:rPr lang="vi-VN" sz="2400" dirty="0">
                <a:solidFill>
                  <a:srgbClr val="000000"/>
                </a:solidFill>
              </a:rPr>
              <a:t> </a:t>
            </a:r>
            <a:r>
              <a:rPr lang="vi-VN" sz="2400" dirty="0" err="1">
                <a:solidFill>
                  <a:srgbClr val="000000"/>
                </a:solidFill>
              </a:rPr>
              <a:t>đại</a:t>
            </a:r>
            <a:r>
              <a:rPr lang="vi-VN" sz="2400" dirty="0">
                <a:solidFill>
                  <a:srgbClr val="000000"/>
                </a:solidFill>
              </a:rPr>
              <a:t> </a:t>
            </a:r>
            <a:r>
              <a:rPr lang="vi-VN" sz="2400" dirty="0" err="1">
                <a:solidFill>
                  <a:srgbClr val="000000"/>
                </a:solidFill>
              </a:rPr>
              <a:t>và</a:t>
            </a:r>
            <a:r>
              <a:rPr lang="vi-VN" sz="2400" dirty="0">
                <a:solidFill>
                  <a:srgbClr val="000000"/>
                </a:solidFill>
              </a:rPr>
              <a:t> </a:t>
            </a:r>
            <a:r>
              <a:rPr lang="vi-VN" sz="2400" dirty="0" err="1">
                <a:solidFill>
                  <a:srgbClr val="000000"/>
                </a:solidFill>
              </a:rPr>
              <a:t>chất</a:t>
            </a:r>
            <a:r>
              <a:rPr lang="vi-VN" sz="2400" dirty="0">
                <a:solidFill>
                  <a:srgbClr val="000000"/>
                </a:solidFill>
              </a:rPr>
              <a:t> </a:t>
            </a:r>
            <a:r>
              <a:rPr lang="vi-VN" sz="2400" dirty="0" err="1">
                <a:solidFill>
                  <a:srgbClr val="000000"/>
                </a:solidFill>
              </a:rPr>
              <a:t>lượng</a:t>
            </a:r>
            <a:r>
              <a:rPr lang="vi-VN" sz="2400" dirty="0">
                <a:solidFill>
                  <a:srgbClr val="000000"/>
                </a:solidFill>
              </a:rPr>
              <a:t> chưa </a:t>
            </a:r>
            <a:r>
              <a:rPr lang="vi-VN" sz="2400" dirty="0" err="1">
                <a:solidFill>
                  <a:srgbClr val="000000"/>
                </a:solidFill>
              </a:rPr>
              <a:t>từng</a:t>
            </a:r>
            <a:r>
              <a:rPr lang="vi-VN" sz="2400" dirty="0">
                <a:solidFill>
                  <a:srgbClr val="000000"/>
                </a:solidFill>
              </a:rPr>
              <a:t> </a:t>
            </a:r>
            <a:r>
              <a:rPr lang="vi-VN" sz="2400" dirty="0" err="1">
                <a:solidFill>
                  <a:srgbClr val="000000"/>
                </a:solidFill>
              </a:rPr>
              <a:t>có</a:t>
            </a:r>
            <a:r>
              <a:rPr lang="en-US" sz="2400" dirty="0">
                <a:solidFill>
                  <a:srgbClr val="000000"/>
                </a:solidFill>
              </a:rPr>
              <a:t>. </a:t>
            </a:r>
            <a:r>
              <a:rPr lang="vi-VN" sz="2400" dirty="0" err="1">
                <a:solidFill>
                  <a:srgbClr val="000000"/>
                </a:solidFill>
              </a:rPr>
              <a:t>Mỹ</a:t>
            </a:r>
            <a:r>
              <a:rPr lang="vi-VN" sz="2400" dirty="0">
                <a:solidFill>
                  <a:srgbClr val="000000"/>
                </a:solidFill>
              </a:rPr>
              <a:t> </a:t>
            </a:r>
            <a:r>
              <a:rPr lang="vi-VN" sz="2400" dirty="0" err="1">
                <a:solidFill>
                  <a:srgbClr val="000000"/>
                </a:solidFill>
              </a:rPr>
              <a:t>và</a:t>
            </a:r>
            <a:r>
              <a:rPr lang="vi-VN" sz="2400" dirty="0">
                <a:solidFill>
                  <a:srgbClr val="000000"/>
                </a:solidFill>
              </a:rPr>
              <a:t> </a:t>
            </a:r>
            <a:r>
              <a:rPr lang="vi-VN" sz="2400" dirty="0" err="1">
                <a:solidFill>
                  <a:srgbClr val="000000"/>
                </a:solidFill>
              </a:rPr>
              <a:t>các</a:t>
            </a:r>
            <a:r>
              <a:rPr lang="vi-VN" sz="2400" dirty="0">
                <a:solidFill>
                  <a:srgbClr val="000000"/>
                </a:solidFill>
              </a:rPr>
              <a:t> </a:t>
            </a:r>
            <a:r>
              <a:rPr lang="vi-VN" sz="2400" dirty="0" err="1">
                <a:solidFill>
                  <a:srgbClr val="000000"/>
                </a:solidFill>
              </a:rPr>
              <a:t>nước</a:t>
            </a:r>
            <a:r>
              <a:rPr lang="vi-VN" sz="2400" dirty="0">
                <a:solidFill>
                  <a:srgbClr val="000000"/>
                </a:solidFill>
              </a:rPr>
              <a:t> Tây Âu </a:t>
            </a:r>
            <a:r>
              <a:rPr lang="vi-VN" sz="2400" dirty="0" err="1">
                <a:solidFill>
                  <a:srgbClr val="000000"/>
                </a:solidFill>
              </a:rPr>
              <a:t>thời</a:t>
            </a:r>
            <a:r>
              <a:rPr lang="vi-VN" sz="2400" dirty="0">
                <a:solidFill>
                  <a:srgbClr val="000000"/>
                </a:solidFill>
              </a:rPr>
              <a:t> </a:t>
            </a:r>
            <a:r>
              <a:rPr lang="vi-VN" sz="2400" dirty="0" err="1">
                <a:solidFill>
                  <a:srgbClr val="000000"/>
                </a:solidFill>
              </a:rPr>
              <a:t>kỳ</a:t>
            </a:r>
            <a:r>
              <a:rPr lang="vi-VN" sz="2400" dirty="0">
                <a:solidFill>
                  <a:srgbClr val="000000"/>
                </a:solidFill>
              </a:rPr>
              <a:t> </a:t>
            </a:r>
            <a:r>
              <a:rPr lang="vi-VN" sz="2400" dirty="0" err="1">
                <a:solidFill>
                  <a:srgbClr val="000000"/>
                </a:solidFill>
              </a:rPr>
              <a:t>này</a:t>
            </a:r>
            <a:r>
              <a:rPr lang="vi-VN" sz="2400" dirty="0">
                <a:solidFill>
                  <a:srgbClr val="000000"/>
                </a:solidFill>
              </a:rPr>
              <a:t> </a:t>
            </a:r>
            <a:r>
              <a:rPr lang="vi-VN" sz="2400" dirty="0" err="1">
                <a:solidFill>
                  <a:srgbClr val="000000"/>
                </a:solidFill>
              </a:rPr>
              <a:t>là</a:t>
            </a:r>
            <a:r>
              <a:rPr lang="vi-VN" sz="2400" dirty="0">
                <a:solidFill>
                  <a:srgbClr val="000000"/>
                </a:solidFill>
              </a:rPr>
              <a:t> </a:t>
            </a:r>
            <a:r>
              <a:rPr lang="vi-VN" sz="2400" dirty="0" err="1">
                <a:solidFill>
                  <a:srgbClr val="000000"/>
                </a:solidFill>
              </a:rPr>
              <a:t>những</a:t>
            </a:r>
            <a:r>
              <a:rPr lang="vi-VN" sz="2400" dirty="0">
                <a:solidFill>
                  <a:srgbClr val="000000"/>
                </a:solidFill>
              </a:rPr>
              <a:t> </a:t>
            </a:r>
            <a:r>
              <a:rPr lang="vi-VN" sz="2400" dirty="0" err="1">
                <a:solidFill>
                  <a:srgbClr val="000000"/>
                </a:solidFill>
              </a:rPr>
              <a:t>quốc</a:t>
            </a:r>
            <a:r>
              <a:rPr lang="vi-VN" sz="2400" dirty="0">
                <a:solidFill>
                  <a:srgbClr val="000000"/>
                </a:solidFill>
              </a:rPr>
              <a:t> gia </a:t>
            </a:r>
            <a:r>
              <a:rPr lang="vi-VN" sz="2400" dirty="0" err="1">
                <a:solidFill>
                  <a:srgbClr val="000000"/>
                </a:solidFill>
              </a:rPr>
              <a:t>có</a:t>
            </a:r>
            <a:r>
              <a:rPr lang="vi-VN" sz="2400" dirty="0">
                <a:solidFill>
                  <a:srgbClr val="000000"/>
                </a:solidFill>
              </a:rPr>
              <a:t> </a:t>
            </a:r>
            <a:r>
              <a:rPr lang="vi-VN" sz="2400" dirty="0" err="1">
                <a:solidFill>
                  <a:srgbClr val="000000"/>
                </a:solidFill>
              </a:rPr>
              <a:t>vị</a:t>
            </a:r>
            <a:r>
              <a:rPr lang="vi-VN" sz="2400" dirty="0">
                <a:solidFill>
                  <a:srgbClr val="000000"/>
                </a:solidFill>
              </a:rPr>
              <a:t> </a:t>
            </a:r>
            <a:r>
              <a:rPr lang="vi-VN" sz="2400" dirty="0" err="1">
                <a:solidFill>
                  <a:srgbClr val="000000"/>
                </a:solidFill>
              </a:rPr>
              <a:t>thế</a:t>
            </a:r>
            <a:r>
              <a:rPr lang="vi-VN" sz="2400" dirty="0">
                <a:solidFill>
                  <a:srgbClr val="000000"/>
                </a:solidFill>
              </a:rPr>
              <a:t> </a:t>
            </a:r>
            <a:r>
              <a:rPr lang="vi-VN" sz="2400" dirty="0" err="1">
                <a:solidFill>
                  <a:srgbClr val="000000"/>
                </a:solidFill>
              </a:rPr>
              <a:t>dẫn</a:t>
            </a:r>
            <a:r>
              <a:rPr lang="vi-VN" sz="2400" dirty="0">
                <a:solidFill>
                  <a:srgbClr val="000000"/>
                </a:solidFill>
              </a:rPr>
              <a:t> </a:t>
            </a:r>
            <a:r>
              <a:rPr lang="vi-VN" sz="2400" dirty="0" err="1">
                <a:solidFill>
                  <a:srgbClr val="000000"/>
                </a:solidFill>
              </a:rPr>
              <a:t>đầu</a:t>
            </a:r>
            <a:r>
              <a:rPr lang="vi-VN" sz="2400" dirty="0">
                <a:solidFill>
                  <a:srgbClr val="000000"/>
                </a:solidFill>
              </a:rPr>
              <a:t>.</a:t>
            </a:r>
            <a:endParaRPr lang="en-US" sz="2400" dirty="0">
              <a:solidFill>
                <a:srgbClr val="000000"/>
              </a:solidFill>
            </a:endParaRPr>
          </a:p>
        </p:txBody>
      </p:sp>
      <p:sp>
        <p:nvSpPr>
          <p:cNvPr id="2" name="Slide Number Placeholder 1">
            <a:extLst>
              <a:ext uri="{FF2B5EF4-FFF2-40B4-BE49-F238E27FC236}">
                <a16:creationId xmlns:a16="http://schemas.microsoft.com/office/drawing/2014/main" id="{DCAE8F22-B464-457E-8F8C-2225E64BD011}"/>
              </a:ext>
            </a:extLst>
          </p:cNvPr>
          <p:cNvSpPr>
            <a:spLocks noGrp="1"/>
          </p:cNvSpPr>
          <p:nvPr>
            <p:ph type="sldNum" sz="quarter" idx="12"/>
          </p:nvPr>
        </p:nvSpPr>
        <p:spPr/>
        <p:txBody>
          <a:bodyPr/>
          <a:lstStyle/>
          <a:p>
            <a:fld id="{5B70F4F7-6FFD-4198-9CBC-1BC8F17AD659}" type="slidenum">
              <a:rPr lang="en-US" smtClean="0"/>
              <a:t>14</a:t>
            </a:fld>
            <a:endParaRPr lang="en-US"/>
          </a:p>
        </p:txBody>
      </p:sp>
    </p:spTree>
    <p:extLst>
      <p:ext uri="{BB962C8B-B14F-4D97-AF65-F5344CB8AC3E}">
        <p14:creationId xmlns:p14="http://schemas.microsoft.com/office/powerpoint/2010/main" val="1705108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êu đề 4">
            <a:extLst>
              <a:ext uri="{FF2B5EF4-FFF2-40B4-BE49-F238E27FC236}">
                <a16:creationId xmlns:a16="http://schemas.microsoft.com/office/drawing/2014/main" id="{C423C119-9207-448C-952A-71004A54CF42}"/>
              </a:ext>
            </a:extLst>
          </p:cNvPr>
          <p:cNvSpPr>
            <a:spLocks noGrp="1"/>
          </p:cNvSpPr>
          <p:nvPr>
            <p:ph type="title"/>
          </p:nvPr>
        </p:nvSpPr>
        <p:spPr>
          <a:xfrm>
            <a:off x="460057" y="393896"/>
            <a:ext cx="3671338" cy="5694028"/>
          </a:xfrm>
        </p:spPr>
        <p:txBody>
          <a:bodyPr>
            <a:normAutofit/>
          </a:bodyPr>
          <a:lstStyle/>
          <a:p>
            <a:pPr marL="457200" indent="-457200">
              <a:buFont typeface="Wingdings" panose="05000000000000000000" pitchFamily="2" charset="2"/>
              <a:buChar char="v"/>
            </a:pPr>
            <a:r>
              <a:rPr lang="en-US" b="1" dirty="0" err="1">
                <a:solidFill>
                  <a:srgbClr val="FFFFFF"/>
                </a:solidFill>
                <a:latin typeface="Arial" panose="020B0604020202020204" pitchFamily="34" charset="0"/>
                <a:cs typeface="Arial" panose="020B0604020202020204" pitchFamily="34" charset="0"/>
              </a:rPr>
              <a:t>Thành</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tựu</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đạt</a:t>
            </a:r>
            <a:r>
              <a:rPr lang="en-US" b="1" dirty="0">
                <a:solidFill>
                  <a:srgbClr val="FFFFFF"/>
                </a:solidFill>
                <a:latin typeface="Arial" panose="020B0604020202020204" pitchFamily="34" charset="0"/>
                <a:cs typeface="Arial" panose="020B0604020202020204" pitchFamily="34" charset="0"/>
              </a:rPr>
              <a:t> đ</a:t>
            </a:r>
            <a:r>
              <a:rPr lang="vi-VN" b="1" dirty="0">
                <a:solidFill>
                  <a:srgbClr val="FFFFFF"/>
                </a:solidFill>
                <a:latin typeface="Arial" panose="020B0604020202020204" pitchFamily="34" charset="0"/>
                <a:cs typeface="Arial" panose="020B0604020202020204" pitchFamily="34" charset="0"/>
              </a:rPr>
              <a:t>ư</a:t>
            </a:r>
            <a:r>
              <a:rPr lang="en-US" b="1" dirty="0" err="1">
                <a:solidFill>
                  <a:srgbClr val="FFFFFF"/>
                </a:solidFill>
                <a:latin typeface="Arial" panose="020B0604020202020204" pitchFamily="34" charset="0"/>
                <a:cs typeface="Arial" panose="020B0604020202020204" pitchFamily="34" charset="0"/>
              </a:rPr>
              <a:t>ợc</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sau</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cách</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mạng</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công</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nghiệp</a:t>
            </a:r>
            <a:r>
              <a:rPr lang="en-US" b="1" dirty="0">
                <a:solidFill>
                  <a:srgbClr val="FFFFFF"/>
                </a:solidFill>
                <a:latin typeface="Arial" panose="020B0604020202020204" pitchFamily="34" charset="0"/>
                <a:cs typeface="Arial" panose="020B0604020202020204" pitchFamily="34" charset="0"/>
              </a:rPr>
              <a:t> 2.0</a:t>
            </a:r>
          </a:p>
        </p:txBody>
      </p:sp>
      <p:cxnSp>
        <p:nvCxnSpPr>
          <p:cNvPr id="53" name="Straight Connector 52">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46" name="Chỗ dành sẵn cho Nội dung 43">
            <a:extLst>
              <a:ext uri="{FF2B5EF4-FFF2-40B4-BE49-F238E27FC236}">
                <a16:creationId xmlns:a16="http://schemas.microsoft.com/office/drawing/2014/main" id="{621397C1-3554-476A-9FE7-CDAD290BD6EA}"/>
              </a:ext>
            </a:extLst>
          </p:cNvPr>
          <p:cNvGraphicFramePr>
            <a:graphicFrameLocks noGrp="1"/>
          </p:cNvGraphicFramePr>
          <p:nvPr>
            <p:ph idx="1"/>
            <p:extLst>
              <p:ext uri="{D42A27DB-BD31-4B8C-83A1-F6EECF244321}">
                <p14:modId xmlns:p14="http://schemas.microsoft.com/office/powerpoint/2010/main" val="3542193901"/>
              </p:ext>
            </p:extLst>
          </p:nvPr>
        </p:nvGraphicFramePr>
        <p:xfrm>
          <a:off x="4937951" y="303488"/>
          <a:ext cx="6921800" cy="62510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a:extLst>
              <a:ext uri="{FF2B5EF4-FFF2-40B4-BE49-F238E27FC236}">
                <a16:creationId xmlns:a16="http://schemas.microsoft.com/office/drawing/2014/main" id="{86C483C9-5C2F-4966-83DD-3D6332885C26}"/>
              </a:ext>
            </a:extLst>
          </p:cNvPr>
          <p:cNvSpPr>
            <a:spLocks noGrp="1"/>
          </p:cNvSpPr>
          <p:nvPr>
            <p:ph type="sldNum" sz="quarter" idx="12"/>
          </p:nvPr>
        </p:nvSpPr>
        <p:spPr/>
        <p:txBody>
          <a:bodyPr/>
          <a:lstStyle/>
          <a:p>
            <a:fld id="{5B70F4F7-6FFD-4198-9CBC-1BC8F17AD659}" type="slidenum">
              <a:rPr lang="en-US" smtClean="0"/>
              <a:t>15</a:t>
            </a:fld>
            <a:endParaRPr lang="en-US"/>
          </a:p>
        </p:txBody>
      </p:sp>
    </p:spTree>
    <p:extLst>
      <p:ext uri="{BB962C8B-B14F-4D97-AF65-F5344CB8AC3E}">
        <p14:creationId xmlns:p14="http://schemas.microsoft.com/office/powerpoint/2010/main" val="3268090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hỗ dành sẵn cho Văn bản 6">
            <a:extLst>
              <a:ext uri="{FF2B5EF4-FFF2-40B4-BE49-F238E27FC236}">
                <a16:creationId xmlns:a16="http://schemas.microsoft.com/office/drawing/2014/main" id="{5A42DFE5-85D1-471B-8D4E-26C5EB7ED4D7}"/>
              </a:ext>
            </a:extLst>
          </p:cNvPr>
          <p:cNvSpPr>
            <a:spLocks noGrp="1"/>
          </p:cNvSpPr>
          <p:nvPr>
            <p:ph type="body" idx="1"/>
          </p:nvPr>
        </p:nvSpPr>
        <p:spPr>
          <a:xfrm>
            <a:off x="2147875" y="6015389"/>
            <a:ext cx="7896249" cy="524528"/>
          </a:xfrm>
        </p:spPr>
        <p:txBody>
          <a:bodyPr/>
          <a:lstStyle/>
          <a:p>
            <a:r>
              <a:rPr lang="vi-VN" b="0" i="1" dirty="0" err="1"/>
              <a:t>Một</a:t>
            </a:r>
            <a:r>
              <a:rPr lang="vi-VN" b="0" i="1" dirty="0"/>
              <a:t> </a:t>
            </a:r>
            <a:r>
              <a:rPr lang="vi-VN" b="0" i="1" dirty="0" err="1"/>
              <a:t>xưởng</a:t>
            </a:r>
            <a:r>
              <a:rPr lang="vi-VN" b="0" i="1" dirty="0"/>
              <a:t> </a:t>
            </a:r>
            <a:r>
              <a:rPr lang="vi-VN" b="0" i="1" dirty="0" err="1"/>
              <a:t>sản</a:t>
            </a:r>
            <a:r>
              <a:rPr lang="vi-VN" b="0" i="1" dirty="0"/>
              <a:t> </a:t>
            </a:r>
            <a:r>
              <a:rPr lang="vi-VN" b="0" i="1" dirty="0" err="1"/>
              <a:t>xuất</a:t>
            </a:r>
            <a:r>
              <a:rPr lang="vi-VN" b="0" i="1" dirty="0"/>
              <a:t> </a:t>
            </a:r>
            <a:r>
              <a:rPr lang="vi-VN" b="0" i="1" dirty="0" err="1"/>
              <a:t>của</a:t>
            </a:r>
            <a:r>
              <a:rPr lang="vi-VN" b="0" i="1" dirty="0"/>
              <a:t> </a:t>
            </a:r>
            <a:r>
              <a:rPr lang="vi-VN" b="0" i="1" dirty="0" err="1"/>
              <a:t>nhà</a:t>
            </a:r>
            <a:r>
              <a:rPr lang="vi-VN" b="0" i="1" dirty="0"/>
              <a:t> </a:t>
            </a:r>
            <a:r>
              <a:rPr lang="vi-VN" b="0" i="1" dirty="0" err="1"/>
              <a:t>máy</a:t>
            </a:r>
            <a:r>
              <a:rPr lang="vi-VN" b="0" i="1" dirty="0"/>
              <a:t> </a:t>
            </a:r>
            <a:r>
              <a:rPr lang="vi-VN" b="0" i="1" dirty="0" err="1"/>
              <a:t>sản</a:t>
            </a:r>
            <a:r>
              <a:rPr lang="vi-VN" b="0" i="1" dirty="0"/>
              <a:t> </a:t>
            </a:r>
            <a:r>
              <a:rPr lang="vi-VN" b="0" i="1" dirty="0" err="1"/>
              <a:t>xuất</a:t>
            </a:r>
            <a:r>
              <a:rPr lang="vi-VN" b="0" i="1" dirty="0"/>
              <a:t> xe hơi </a:t>
            </a:r>
            <a:r>
              <a:rPr lang="vi-VN" b="0" i="1" dirty="0" err="1"/>
              <a:t>Ford</a:t>
            </a:r>
            <a:endParaRPr lang="en-US" b="0" i="1" dirty="0"/>
          </a:p>
        </p:txBody>
      </p:sp>
      <p:pic>
        <p:nvPicPr>
          <p:cNvPr id="12" name="Chỗ dành sẵn cho Nội dung 11" descr="Ảnh có chứa tòa nhà, sàn, ảnh, trong nhà&#10;&#10;Mô tả được tạo tự động">
            <a:extLst>
              <a:ext uri="{FF2B5EF4-FFF2-40B4-BE49-F238E27FC236}">
                <a16:creationId xmlns:a16="http://schemas.microsoft.com/office/drawing/2014/main" id="{806D21EF-ADD3-431A-AA7C-86DAC8C3AFA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79031" y="563194"/>
            <a:ext cx="8833937" cy="5452195"/>
          </a:xfrm>
        </p:spPr>
      </p:pic>
      <p:sp>
        <p:nvSpPr>
          <p:cNvPr id="2" name="Slide Number Placeholder 1">
            <a:extLst>
              <a:ext uri="{FF2B5EF4-FFF2-40B4-BE49-F238E27FC236}">
                <a16:creationId xmlns:a16="http://schemas.microsoft.com/office/drawing/2014/main" id="{E22CFC5E-AB25-421A-AC6A-6AB01140C8B7}"/>
              </a:ext>
            </a:extLst>
          </p:cNvPr>
          <p:cNvSpPr>
            <a:spLocks noGrp="1"/>
          </p:cNvSpPr>
          <p:nvPr>
            <p:ph type="sldNum" sz="quarter" idx="12"/>
          </p:nvPr>
        </p:nvSpPr>
        <p:spPr/>
        <p:txBody>
          <a:bodyPr/>
          <a:lstStyle/>
          <a:p>
            <a:fld id="{5B70F4F7-6FFD-4198-9CBC-1BC8F17AD659}" type="slidenum">
              <a:rPr lang="en-US" smtClean="0"/>
              <a:t>16</a:t>
            </a:fld>
            <a:endParaRPr lang="en-US"/>
          </a:p>
        </p:txBody>
      </p:sp>
    </p:spTree>
    <p:extLst>
      <p:ext uri="{BB962C8B-B14F-4D97-AF65-F5344CB8AC3E}">
        <p14:creationId xmlns:p14="http://schemas.microsoft.com/office/powerpoint/2010/main" val="2554562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êu đề 6">
            <a:extLst>
              <a:ext uri="{FF2B5EF4-FFF2-40B4-BE49-F238E27FC236}">
                <a16:creationId xmlns:a16="http://schemas.microsoft.com/office/drawing/2014/main" id="{E35A995E-6B2C-4B1C-A9DC-1126C7323B99}"/>
              </a:ext>
            </a:extLst>
          </p:cNvPr>
          <p:cNvSpPr>
            <a:spLocks noGrp="1"/>
          </p:cNvSpPr>
          <p:nvPr>
            <p:ph type="title"/>
          </p:nvPr>
        </p:nvSpPr>
        <p:spPr>
          <a:xfrm>
            <a:off x="1179226" y="826680"/>
            <a:ext cx="9833548" cy="1325563"/>
          </a:xfrm>
        </p:spPr>
        <p:txBody>
          <a:bodyPr>
            <a:normAutofit/>
          </a:bodyPr>
          <a:lstStyle/>
          <a:p>
            <a:pPr algn="ctr"/>
            <a:r>
              <a:rPr lang="en-US" dirty="0">
                <a:solidFill>
                  <a:srgbClr val="FFFFFF"/>
                </a:solidFill>
                <a:latin typeface="Arial" panose="020B0604020202020204" pitchFamily="34" charset="0"/>
                <a:cs typeface="Arial" panose="020B0604020202020204" pitchFamily="34" charset="0"/>
              </a:rPr>
              <a:t>2.3. </a:t>
            </a:r>
            <a:r>
              <a:rPr lang="en-US" dirty="0" err="1">
                <a:solidFill>
                  <a:srgbClr val="FFFFFF"/>
                </a:solidFill>
                <a:latin typeface="Arial" panose="020B0604020202020204" pitchFamily="34" charset="0"/>
                <a:cs typeface="Arial" panose="020B0604020202020204" pitchFamily="34" charset="0"/>
              </a:rPr>
              <a:t>Cách</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mạng</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công</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nghiệp</a:t>
            </a:r>
            <a:r>
              <a:rPr lang="en-US" dirty="0">
                <a:solidFill>
                  <a:srgbClr val="FFFFFF"/>
                </a:solidFill>
                <a:latin typeface="Arial" panose="020B0604020202020204" pitchFamily="34" charset="0"/>
                <a:cs typeface="Arial" panose="020B0604020202020204" pitchFamily="34" charset="0"/>
              </a:rPr>
              <a:t> 3.0</a:t>
            </a:r>
          </a:p>
        </p:txBody>
      </p:sp>
      <p:pic>
        <p:nvPicPr>
          <p:cNvPr id="3" name="Chỗ dành sẵn cho Nội dung 2">
            <a:extLst>
              <a:ext uri="{FF2B5EF4-FFF2-40B4-BE49-F238E27FC236}">
                <a16:creationId xmlns:a16="http://schemas.microsoft.com/office/drawing/2014/main" id="{A45DF697-8510-497B-86E6-8CBE1FF6A30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16447" y="2693914"/>
            <a:ext cx="7358801" cy="4164086"/>
          </a:xfrm>
        </p:spPr>
      </p:pic>
      <p:sp>
        <p:nvSpPr>
          <p:cNvPr id="2" name="Slide Number Placeholder 1">
            <a:extLst>
              <a:ext uri="{FF2B5EF4-FFF2-40B4-BE49-F238E27FC236}">
                <a16:creationId xmlns:a16="http://schemas.microsoft.com/office/drawing/2014/main" id="{A232C340-5DA1-483B-BA1E-01EFC5F749E5}"/>
              </a:ext>
            </a:extLst>
          </p:cNvPr>
          <p:cNvSpPr>
            <a:spLocks noGrp="1"/>
          </p:cNvSpPr>
          <p:nvPr>
            <p:ph type="sldNum" sz="quarter" idx="12"/>
          </p:nvPr>
        </p:nvSpPr>
        <p:spPr/>
        <p:txBody>
          <a:bodyPr/>
          <a:lstStyle/>
          <a:p>
            <a:fld id="{5B70F4F7-6FFD-4198-9CBC-1BC8F17AD659}" type="slidenum">
              <a:rPr lang="en-US" smtClean="0"/>
              <a:t>17</a:t>
            </a:fld>
            <a:endParaRPr lang="en-US"/>
          </a:p>
        </p:txBody>
      </p:sp>
    </p:spTree>
    <p:extLst>
      <p:ext uri="{BB962C8B-B14F-4D97-AF65-F5344CB8AC3E}">
        <p14:creationId xmlns:p14="http://schemas.microsoft.com/office/powerpoint/2010/main" val="346078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êu đề 1">
            <a:extLst>
              <a:ext uri="{FF2B5EF4-FFF2-40B4-BE49-F238E27FC236}">
                <a16:creationId xmlns:a16="http://schemas.microsoft.com/office/drawing/2014/main" id="{D6ED50D0-C579-4617-B405-E5F7CAD34FF3}"/>
              </a:ext>
            </a:extLst>
          </p:cNvPr>
          <p:cNvSpPr>
            <a:spLocks noGrp="1"/>
          </p:cNvSpPr>
          <p:nvPr>
            <p:ph type="title"/>
          </p:nvPr>
        </p:nvSpPr>
        <p:spPr>
          <a:xfrm>
            <a:off x="863029" y="1012004"/>
            <a:ext cx="3416158" cy="4795408"/>
          </a:xfrm>
        </p:spPr>
        <p:txBody>
          <a:bodyPr>
            <a:normAutofit/>
          </a:bodyPr>
          <a:lstStyle/>
          <a:p>
            <a:pPr marL="571500" indent="-571500">
              <a:buFont typeface="Wingdings" panose="05000000000000000000" pitchFamily="2" charset="2"/>
              <a:buChar char="v"/>
            </a:pPr>
            <a:r>
              <a:rPr lang="en-US" dirty="0" err="1">
                <a:solidFill>
                  <a:srgbClr val="FFFFFF"/>
                </a:solidFill>
                <a:latin typeface="Arial" panose="020B0604020202020204" pitchFamily="34" charset="0"/>
                <a:cs typeface="Arial" panose="020B0604020202020204" pitchFamily="34" charset="0"/>
              </a:rPr>
              <a:t>Những</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tiêu</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biểu</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cuộc</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cách</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mạng</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lần</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thứ</a:t>
            </a:r>
            <a:r>
              <a:rPr lang="en-US" dirty="0">
                <a:solidFill>
                  <a:srgbClr val="FFFFFF"/>
                </a:solidFill>
                <a:latin typeface="Arial" panose="020B0604020202020204" pitchFamily="34" charset="0"/>
                <a:cs typeface="Arial" panose="020B0604020202020204" pitchFamily="34" charset="0"/>
              </a:rPr>
              <a:t> 3</a:t>
            </a:r>
          </a:p>
        </p:txBody>
      </p:sp>
      <p:graphicFrame>
        <p:nvGraphicFramePr>
          <p:cNvPr id="5" name="Chỗ dành sẵn cho Nội dung 2">
            <a:extLst>
              <a:ext uri="{FF2B5EF4-FFF2-40B4-BE49-F238E27FC236}">
                <a16:creationId xmlns:a16="http://schemas.microsoft.com/office/drawing/2014/main" id="{D40CFB67-6ECB-47FA-99BE-FD704FAAC1D7}"/>
              </a:ext>
            </a:extLst>
          </p:cNvPr>
          <p:cNvGraphicFramePr>
            <a:graphicFrameLocks noGrp="1"/>
          </p:cNvGraphicFramePr>
          <p:nvPr>
            <p:ph idx="1"/>
            <p:extLst>
              <p:ext uri="{D42A27DB-BD31-4B8C-83A1-F6EECF244321}">
                <p14:modId xmlns:p14="http://schemas.microsoft.com/office/powerpoint/2010/main" val="3709398879"/>
              </p:ext>
            </p:extLst>
          </p:nvPr>
        </p:nvGraphicFramePr>
        <p:xfrm>
          <a:off x="5244038" y="330236"/>
          <a:ext cx="6842799" cy="60327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A4A36FB9-F85B-479E-9F1D-919AB55F80B8}"/>
              </a:ext>
            </a:extLst>
          </p:cNvPr>
          <p:cNvSpPr>
            <a:spLocks noGrp="1"/>
          </p:cNvSpPr>
          <p:nvPr>
            <p:ph type="sldNum" sz="quarter" idx="12"/>
          </p:nvPr>
        </p:nvSpPr>
        <p:spPr/>
        <p:txBody>
          <a:bodyPr/>
          <a:lstStyle/>
          <a:p>
            <a:fld id="{5B70F4F7-6FFD-4198-9CBC-1BC8F17AD659}" type="slidenum">
              <a:rPr lang="en-US" smtClean="0"/>
              <a:t>18</a:t>
            </a:fld>
            <a:endParaRPr lang="en-US"/>
          </a:p>
        </p:txBody>
      </p:sp>
    </p:spTree>
    <p:extLst>
      <p:ext uri="{BB962C8B-B14F-4D97-AF65-F5344CB8AC3E}">
        <p14:creationId xmlns:p14="http://schemas.microsoft.com/office/powerpoint/2010/main" val="1746489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09A38DFB-B443-47D6-A2E9-6E97B1B5AD80}"/>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latin typeface="Arial" panose="020B0604020202020204" pitchFamily="34" charset="0"/>
                <a:cs typeface="Arial" panose="020B0604020202020204" pitchFamily="34" charset="0"/>
              </a:rPr>
              <a:t>2.4. Cách mạng công nghiệp 4.0</a:t>
            </a:r>
          </a:p>
        </p:txBody>
      </p:sp>
      <p:sp>
        <p:nvSpPr>
          <p:cNvPr id="3" name="Chỗ dành sẵn cho Nội dung 2">
            <a:extLst>
              <a:ext uri="{FF2B5EF4-FFF2-40B4-BE49-F238E27FC236}">
                <a16:creationId xmlns:a16="http://schemas.microsoft.com/office/drawing/2014/main" id="{CD9F9BEE-9E2C-4A77-8014-9D36919E96DF}"/>
              </a:ext>
            </a:extLst>
          </p:cNvPr>
          <p:cNvSpPr>
            <a:spLocks noGrp="1"/>
          </p:cNvSpPr>
          <p:nvPr>
            <p:ph idx="1"/>
          </p:nvPr>
        </p:nvSpPr>
        <p:spPr>
          <a:xfrm>
            <a:off x="355601" y="2950637"/>
            <a:ext cx="11480494" cy="3318879"/>
          </a:xfrm>
        </p:spPr>
        <p:txBody>
          <a:bodyPr>
            <a:normAutofit/>
          </a:bodyPr>
          <a:lstStyle/>
          <a:p>
            <a:pPr algn="just"/>
            <a:r>
              <a:rPr lang="en-US" sz="2400" dirty="0" err="1">
                <a:solidFill>
                  <a:srgbClr val="000000"/>
                </a:solidFill>
                <a:latin typeface="Arial" panose="020B0604020202020204" pitchFamily="34" charset="0"/>
                <a:cs typeface="Arial" panose="020B0604020202020204" pitchFamily="34" charset="0"/>
              </a:rPr>
              <a:t>Diễn</a:t>
            </a:r>
            <a:r>
              <a:rPr lang="en-US" sz="2400" dirty="0">
                <a:solidFill>
                  <a:srgbClr val="000000"/>
                </a:solidFill>
                <a:latin typeface="Arial" panose="020B0604020202020204" pitchFamily="34" charset="0"/>
                <a:cs typeface="Arial" panose="020B0604020202020204" pitchFamily="34" charset="0"/>
              </a:rPr>
              <a:t> ra </a:t>
            </a:r>
            <a:r>
              <a:rPr lang="en-US" sz="2400" dirty="0" err="1">
                <a:solidFill>
                  <a:srgbClr val="000000"/>
                </a:solidFill>
                <a:latin typeface="Arial" panose="020B0604020202020204" pitchFamily="34" charset="0"/>
                <a:cs typeface="Arial" panose="020B0604020202020204" pitchFamily="34" charset="0"/>
              </a:rPr>
              <a:t>từ</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những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năm</a:t>
            </a:r>
            <a:r>
              <a:rPr lang="en-US" sz="2400" dirty="0">
                <a:solidFill>
                  <a:srgbClr val="000000"/>
                </a:solidFill>
                <a:latin typeface="Arial" panose="020B0604020202020204" pitchFamily="34" charset="0"/>
                <a:cs typeface="Arial" panose="020B0604020202020204" pitchFamily="34" charset="0"/>
              </a:rPr>
              <a:t> 2000 </a:t>
            </a:r>
            <a:r>
              <a:rPr lang="en-US" sz="2400" dirty="0" err="1">
                <a:solidFill>
                  <a:srgbClr val="000000"/>
                </a:solidFill>
                <a:latin typeface="Arial" panose="020B0604020202020204" pitchFamily="34" charset="0"/>
                <a:cs typeface="Arial" panose="020B0604020202020204" pitchFamily="34" charset="0"/>
              </a:rPr>
              <a:t>nhờ</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sự</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kết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hợp</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giữa</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các</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công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nghệ</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lại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với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nhau</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xóa</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ranh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giới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giữa</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vật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lý</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kỹ</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thuật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và</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sinh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học</a:t>
            </a:r>
            <a:r>
              <a:rPr lang="en-US" sz="2400" dirty="0">
                <a:solidFill>
                  <a:srgbClr val="000000"/>
                </a:solidFill>
                <a:latin typeface="Arial" panose="020B0604020202020204" pitchFamily="34" charset="0"/>
                <a:cs typeface="Arial" panose="020B0604020202020204" pitchFamily="34" charset="0"/>
              </a:rPr>
              <a:t>.</a:t>
            </a:r>
          </a:p>
          <a:p>
            <a:pPr algn="just"/>
            <a:r>
              <a:rPr lang="vi-VN" sz="2400" dirty="0" err="1">
                <a:solidFill>
                  <a:srgbClr val="000000"/>
                </a:solidFill>
                <a:cs typeface="Arial" panose="020B0604020202020204" pitchFamily="34" charset="0"/>
              </a:rPr>
              <a:t>Tháng</a:t>
            </a:r>
            <a:r>
              <a:rPr lang="vi-VN" sz="2400" dirty="0">
                <a:solidFill>
                  <a:srgbClr val="000000"/>
                </a:solidFill>
                <a:cs typeface="Arial" panose="020B0604020202020204" pitchFamily="34" charset="0"/>
              </a:rPr>
              <a:t> 10 năm 2012, </a:t>
            </a:r>
            <a:r>
              <a:rPr lang="vi-VN" sz="2400" dirty="0" err="1">
                <a:solidFill>
                  <a:srgbClr val="000000"/>
                </a:solidFill>
                <a:cs typeface="Arial" panose="020B0604020202020204" pitchFamily="34" charset="0"/>
              </a:rPr>
              <a:t>Nhóm</a:t>
            </a:r>
            <a:r>
              <a:rPr lang="vi-VN" sz="2400" dirty="0">
                <a:solidFill>
                  <a:srgbClr val="000000"/>
                </a:solidFill>
                <a:cs typeface="Arial" panose="020B0604020202020204" pitchFamily="34" charset="0"/>
              </a:rPr>
              <a:t> Công </a:t>
            </a:r>
            <a:r>
              <a:rPr lang="vi-VN" sz="2400" dirty="0" err="1">
                <a:solidFill>
                  <a:srgbClr val="000000"/>
                </a:solidFill>
                <a:cs typeface="Arial" panose="020B0604020202020204" pitchFamily="34" charset="0"/>
              </a:rPr>
              <a:t>tác</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về</a:t>
            </a:r>
            <a:r>
              <a:rPr lang="vi-VN" sz="2400" dirty="0">
                <a:solidFill>
                  <a:srgbClr val="000000"/>
                </a:solidFill>
                <a:cs typeface="Arial" panose="020B0604020202020204" pitchFamily="34" charset="0"/>
              </a:rPr>
              <a:t> Công </a:t>
            </a:r>
            <a:r>
              <a:rPr lang="vi-VN" sz="2400" dirty="0" err="1">
                <a:solidFill>
                  <a:srgbClr val="000000"/>
                </a:solidFill>
                <a:cs typeface="Arial" panose="020B0604020202020204" pitchFamily="34" charset="0"/>
              </a:rPr>
              <a:t>nghiệp</a:t>
            </a:r>
            <a:r>
              <a:rPr lang="vi-VN" sz="2400" dirty="0">
                <a:solidFill>
                  <a:srgbClr val="000000"/>
                </a:solidFill>
                <a:cs typeface="Arial" panose="020B0604020202020204" pitchFamily="34" charset="0"/>
              </a:rPr>
              <a:t> 4,0 </a:t>
            </a:r>
            <a:r>
              <a:rPr lang="vi-VN" sz="2400" dirty="0" err="1">
                <a:solidFill>
                  <a:srgbClr val="000000"/>
                </a:solidFill>
                <a:cs typeface="Arial" panose="020B0604020202020204" pitchFamily="34" charset="0"/>
              </a:rPr>
              <a:t>trình</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bày</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một</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loạt</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các</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khuyến</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nghị</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về</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thực</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hiện</a:t>
            </a:r>
            <a:r>
              <a:rPr lang="vi-VN" sz="2400" dirty="0">
                <a:solidFill>
                  <a:srgbClr val="000000"/>
                </a:solidFill>
                <a:cs typeface="Arial" panose="020B0604020202020204" pitchFamily="34" charset="0"/>
              </a:rPr>
              <a:t> Công </a:t>
            </a:r>
            <a:r>
              <a:rPr lang="vi-VN" sz="2400" dirty="0" err="1">
                <a:solidFill>
                  <a:srgbClr val="000000"/>
                </a:solidFill>
                <a:cs typeface="Arial" panose="020B0604020202020204" pitchFamily="34" charset="0"/>
              </a:rPr>
              <a:t>nghiệp</a:t>
            </a:r>
            <a:r>
              <a:rPr lang="vi-VN" sz="2400" dirty="0">
                <a:solidFill>
                  <a:srgbClr val="000000"/>
                </a:solidFill>
                <a:cs typeface="Arial" panose="020B0604020202020204" pitchFamily="34" charset="0"/>
              </a:rPr>
              <a:t> 4.0 cho </a:t>
            </a:r>
            <a:r>
              <a:rPr lang="vi-VN" sz="2400" dirty="0" err="1">
                <a:solidFill>
                  <a:srgbClr val="000000"/>
                </a:solidFill>
                <a:cs typeface="Arial" panose="020B0604020202020204" pitchFamily="34" charset="0"/>
              </a:rPr>
              <a:t>chính</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phủ</a:t>
            </a:r>
            <a:r>
              <a:rPr lang="vi-VN" sz="2400" dirty="0">
                <a:solidFill>
                  <a:srgbClr val="000000"/>
                </a:solidFill>
                <a:cs typeface="Arial" panose="020B0604020202020204" pitchFamily="34" charset="0"/>
              </a:rPr>
              <a:t> liên bang </a:t>
            </a:r>
            <a:r>
              <a:rPr lang="vi-VN" sz="2400" dirty="0" err="1">
                <a:solidFill>
                  <a:srgbClr val="000000"/>
                </a:solidFill>
                <a:cs typeface="Arial" panose="020B0604020202020204" pitchFamily="34" charset="0"/>
              </a:rPr>
              <a:t>Đức</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Các</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thành</a:t>
            </a:r>
            <a:r>
              <a:rPr lang="vi-VN" sz="2400" dirty="0">
                <a:solidFill>
                  <a:srgbClr val="000000"/>
                </a:solidFill>
                <a:cs typeface="Arial" panose="020B0604020202020204" pitchFamily="34" charset="0"/>
              </a:rPr>
              <a:t> viên </a:t>
            </a:r>
            <a:r>
              <a:rPr lang="vi-VN" sz="2400" dirty="0" err="1">
                <a:solidFill>
                  <a:srgbClr val="000000"/>
                </a:solidFill>
                <a:cs typeface="Arial" panose="020B0604020202020204" pitchFamily="34" charset="0"/>
              </a:rPr>
              <a:t>của</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Nhóm</a:t>
            </a:r>
            <a:r>
              <a:rPr lang="vi-VN" sz="2400" dirty="0">
                <a:solidFill>
                  <a:srgbClr val="000000"/>
                </a:solidFill>
                <a:cs typeface="Arial" panose="020B0604020202020204" pitchFamily="34" charset="0"/>
              </a:rPr>
              <a:t> Công </a:t>
            </a:r>
            <a:r>
              <a:rPr lang="vi-VN" sz="2400" dirty="0" err="1">
                <a:solidFill>
                  <a:srgbClr val="000000"/>
                </a:solidFill>
                <a:cs typeface="Arial" panose="020B0604020202020204" pitchFamily="34" charset="0"/>
              </a:rPr>
              <a:t>nghiệp</a:t>
            </a:r>
            <a:r>
              <a:rPr lang="vi-VN" sz="2400" dirty="0">
                <a:solidFill>
                  <a:srgbClr val="000000"/>
                </a:solidFill>
                <a:cs typeface="Arial" panose="020B0604020202020204" pitchFamily="34" charset="0"/>
              </a:rPr>
              <a:t> 4.0 </a:t>
            </a:r>
            <a:r>
              <a:rPr lang="vi-VN" sz="2400" dirty="0" err="1">
                <a:solidFill>
                  <a:srgbClr val="000000"/>
                </a:solidFill>
                <a:cs typeface="Arial" panose="020B0604020202020204" pitchFamily="34" charset="0"/>
              </a:rPr>
              <a:t>được</a:t>
            </a:r>
            <a:r>
              <a:rPr lang="vi-VN" sz="2400" dirty="0">
                <a:solidFill>
                  <a:srgbClr val="000000"/>
                </a:solidFill>
                <a:cs typeface="Arial" panose="020B0604020202020204" pitchFamily="34" charset="0"/>
              </a:rPr>
              <a:t> công </a:t>
            </a:r>
            <a:r>
              <a:rPr lang="vi-VN" sz="2400" dirty="0" err="1">
                <a:solidFill>
                  <a:srgbClr val="000000"/>
                </a:solidFill>
                <a:cs typeface="Arial" panose="020B0604020202020204" pitchFamily="34" charset="0"/>
              </a:rPr>
              <a:t>nhận</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là</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những</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người</a:t>
            </a:r>
            <a:r>
              <a:rPr lang="vi-VN" sz="2400" dirty="0">
                <a:solidFill>
                  <a:srgbClr val="000000"/>
                </a:solidFill>
                <a:cs typeface="Arial" panose="020B0604020202020204" pitchFamily="34" charset="0"/>
              </a:rPr>
              <a:t> cha </a:t>
            </a:r>
            <a:r>
              <a:rPr lang="vi-VN" sz="2400" dirty="0" err="1">
                <a:solidFill>
                  <a:srgbClr val="000000"/>
                </a:solidFill>
                <a:cs typeface="Arial" panose="020B0604020202020204" pitchFamily="34" charset="0"/>
              </a:rPr>
              <a:t>sáng</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lập</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và</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là</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động</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lực</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đằng</a:t>
            </a:r>
            <a:r>
              <a:rPr lang="vi-VN" sz="2400" dirty="0">
                <a:solidFill>
                  <a:srgbClr val="000000"/>
                </a:solidFill>
                <a:cs typeface="Arial" panose="020B0604020202020204" pitchFamily="34" charset="0"/>
              </a:rPr>
              <a:t> sau </a:t>
            </a:r>
            <a:r>
              <a:rPr lang="vi-VN" sz="2400" dirty="0" err="1">
                <a:solidFill>
                  <a:srgbClr val="000000"/>
                </a:solidFill>
                <a:cs typeface="Arial" panose="020B0604020202020204" pitchFamily="34" charset="0"/>
              </a:rPr>
              <a:t>Industry</a:t>
            </a:r>
            <a:r>
              <a:rPr lang="vi-VN" sz="2400" dirty="0">
                <a:solidFill>
                  <a:srgbClr val="000000"/>
                </a:solidFill>
                <a:cs typeface="Arial" panose="020B0604020202020204" pitchFamily="34" charset="0"/>
              </a:rPr>
              <a:t> 4.0.</a:t>
            </a:r>
            <a:endParaRPr lang="en-US" sz="2400" dirty="0">
              <a:solidFill>
                <a:srgbClr val="000000"/>
              </a:solidFill>
              <a:cs typeface="Arial" panose="020B0604020202020204" pitchFamily="34" charset="0"/>
            </a:endParaRPr>
          </a:p>
          <a:p>
            <a:pPr algn="just"/>
            <a:r>
              <a:rPr lang="en-US" sz="2400" dirty="0" err="1">
                <a:solidFill>
                  <a:srgbClr val="000000"/>
                </a:solidFill>
                <a:latin typeface="Arial" panose="020B0604020202020204" pitchFamily="34" charset="0"/>
                <a:cs typeface="Arial" panose="020B0604020202020204" pitchFamily="34" charset="0"/>
              </a:rPr>
              <a:t>Những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yếu</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tố</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cốt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lõi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của</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Kỹ</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thuật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số</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trong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cách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mạng</a:t>
            </a:r>
            <a:r>
              <a:rPr lang="en-US" sz="2400" dirty="0">
                <a:solidFill>
                  <a:srgbClr val="000000"/>
                </a:solidFill>
                <a:latin typeface="Arial" panose="020B0604020202020204" pitchFamily="34" charset="0"/>
                <a:cs typeface="Arial" panose="020B0604020202020204" pitchFamily="34" charset="0"/>
              </a:rPr>
              <a:t> 4.0 </a:t>
            </a:r>
            <a:r>
              <a:rPr lang="en-US" sz="2400" dirty="0" err="1">
                <a:solidFill>
                  <a:srgbClr val="000000"/>
                </a:solidFill>
                <a:latin typeface="Arial" panose="020B0604020202020204" pitchFamily="34" charset="0"/>
                <a:cs typeface="Arial" panose="020B0604020202020204" pitchFamily="34" charset="0"/>
              </a:rPr>
              <a:t>sẽ</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là</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Trí</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tuệ</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nhân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tạo</a:t>
            </a:r>
            <a:r>
              <a:rPr lang="en-US" sz="2400" dirty="0">
                <a:solidFill>
                  <a:srgbClr val="000000"/>
                </a:solidFill>
                <a:latin typeface="Arial" panose="020B0604020202020204" pitchFamily="34" charset="0"/>
                <a:cs typeface="Arial" panose="020B0604020202020204" pitchFamily="34" charset="0"/>
              </a:rPr>
              <a:t> (AI), </a:t>
            </a:r>
            <a:r>
              <a:rPr lang="en-US" sz="2400" dirty="0" err="1">
                <a:solidFill>
                  <a:srgbClr val="000000"/>
                </a:solidFill>
                <a:latin typeface="Arial" panose="020B0604020202020204" pitchFamily="34" charset="0"/>
                <a:cs typeface="Arial" panose="020B0604020202020204" pitchFamily="34" charset="0"/>
              </a:rPr>
              <a:t>Vạn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vật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kết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nối</a:t>
            </a:r>
            <a:r>
              <a:rPr lang="en-US" sz="2400" dirty="0">
                <a:solidFill>
                  <a:srgbClr val="000000"/>
                </a:solidFill>
                <a:latin typeface="Arial" panose="020B0604020202020204" pitchFamily="34" charset="0"/>
                <a:cs typeface="Arial" panose="020B0604020202020204" pitchFamily="34" charset="0"/>
              </a:rPr>
              <a:t> (IoT) </a:t>
            </a:r>
            <a:r>
              <a:rPr lang="en-US" sz="2400" dirty="0" err="1">
                <a:solidFill>
                  <a:srgbClr val="000000"/>
                </a:solidFill>
                <a:latin typeface="Arial" panose="020B0604020202020204" pitchFamily="34" charset="0"/>
                <a:cs typeface="Arial" panose="020B0604020202020204" pitchFamily="34" charset="0"/>
              </a:rPr>
              <a:t>và</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dữ</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liệu</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lớn</a:t>
            </a:r>
            <a:r>
              <a:rPr lang="en-US" sz="2400" dirty="0">
                <a:solidFill>
                  <a:srgbClr val="000000"/>
                </a:solidFill>
                <a:latin typeface="Arial" panose="020B0604020202020204" pitchFamily="34" charset="0"/>
                <a:cs typeface="Arial" panose="020B0604020202020204" pitchFamily="34" charset="0"/>
              </a:rPr>
              <a:t> (Big Data).</a:t>
            </a:r>
          </a:p>
        </p:txBody>
      </p:sp>
      <p:sp>
        <p:nvSpPr>
          <p:cNvPr id="4" name="Slide Number Placeholder 3">
            <a:extLst>
              <a:ext uri="{FF2B5EF4-FFF2-40B4-BE49-F238E27FC236}">
                <a16:creationId xmlns:a16="http://schemas.microsoft.com/office/drawing/2014/main" id="{59D627B3-2956-4264-BFA3-149B2E3BE1E9}"/>
              </a:ext>
            </a:extLst>
          </p:cNvPr>
          <p:cNvSpPr>
            <a:spLocks noGrp="1"/>
          </p:cNvSpPr>
          <p:nvPr>
            <p:ph type="sldNum" sz="quarter" idx="12"/>
          </p:nvPr>
        </p:nvSpPr>
        <p:spPr/>
        <p:txBody>
          <a:bodyPr/>
          <a:lstStyle/>
          <a:p>
            <a:fld id="{5B70F4F7-6FFD-4198-9CBC-1BC8F17AD659}" type="slidenum">
              <a:rPr lang="en-US" smtClean="0"/>
              <a:t>19</a:t>
            </a:fld>
            <a:endParaRPr lang="en-US"/>
          </a:p>
        </p:txBody>
      </p:sp>
    </p:spTree>
    <p:extLst>
      <p:ext uri="{BB962C8B-B14F-4D97-AF65-F5344CB8AC3E}">
        <p14:creationId xmlns:p14="http://schemas.microsoft.com/office/powerpoint/2010/main" val="3451953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2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B71DF80-6A62-4C05-B31A-09F6C2CDFA93}"/>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CÔNG NGHIỆP 4.0</a:t>
            </a:r>
          </a:p>
        </p:txBody>
      </p:sp>
      <p:sp>
        <p:nvSpPr>
          <p:cNvPr id="22" name="Hình tự do: Hình 21">
            <a:extLst>
              <a:ext uri="{FF2B5EF4-FFF2-40B4-BE49-F238E27FC236}">
                <a16:creationId xmlns:a16="http://schemas.microsoft.com/office/drawing/2014/main" id="{9ED5F95F-B65B-491E-AA0E-FE3B92BB36E2}"/>
              </a:ext>
            </a:extLst>
          </p:cNvPr>
          <p:cNvSpPr/>
          <p:nvPr/>
        </p:nvSpPr>
        <p:spPr>
          <a:xfrm>
            <a:off x="6704429" y="2013063"/>
            <a:ext cx="1340474" cy="983355"/>
          </a:xfrm>
          <a:custGeom>
            <a:avLst/>
            <a:gdLst>
              <a:gd name="connsiteX0" fmla="*/ 157273 w 1340474"/>
              <a:gd name="connsiteY0" fmla="*/ 0 h 983355"/>
              <a:gd name="connsiteX1" fmla="*/ 245277 w 1340474"/>
              <a:gd name="connsiteY1" fmla="*/ 30166 h 983355"/>
              <a:gd name="connsiteX2" fmla="*/ 1320094 w 1340474"/>
              <a:gd name="connsiteY2" fmla="*/ 943733 h 983355"/>
              <a:gd name="connsiteX3" fmla="*/ 1340474 w 1340474"/>
              <a:gd name="connsiteY3" fmla="*/ 983355 h 983355"/>
              <a:gd name="connsiteX4" fmla="*/ 164126 w 1340474"/>
              <a:gd name="connsiteY4" fmla="*/ 983355 h 983355"/>
              <a:gd name="connsiteX5" fmla="*/ 0 w 1340474"/>
              <a:gd name="connsiteY5" fmla="*/ 819229 h 983355"/>
              <a:gd name="connsiteX6" fmla="*/ 0 w 1340474"/>
              <a:gd name="connsiteY6" fmla="*/ 162742 h 983355"/>
              <a:gd name="connsiteX7" fmla="*/ 100241 w 1340474"/>
              <a:gd name="connsiteY7" fmla="*/ 11514 h 983355"/>
              <a:gd name="connsiteX8" fmla="*/ 157273 w 1340474"/>
              <a:gd name="connsiteY8" fmla="*/ 0 h 98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0474" h="983355">
                <a:moveTo>
                  <a:pt x="157273" y="0"/>
                </a:moveTo>
                <a:lnTo>
                  <a:pt x="245277" y="30166"/>
                </a:lnTo>
                <a:cubicBezTo>
                  <a:pt x="704468" y="212065"/>
                  <a:pt x="1083749" y="536263"/>
                  <a:pt x="1320094" y="943733"/>
                </a:cubicBezTo>
                <a:lnTo>
                  <a:pt x="1340474" y="983355"/>
                </a:lnTo>
                <a:lnTo>
                  <a:pt x="164126" y="983355"/>
                </a:lnTo>
                <a:cubicBezTo>
                  <a:pt x="73482" y="983355"/>
                  <a:pt x="0" y="909873"/>
                  <a:pt x="0" y="819229"/>
                </a:cubicBezTo>
                <a:lnTo>
                  <a:pt x="0" y="162742"/>
                </a:lnTo>
                <a:cubicBezTo>
                  <a:pt x="0" y="94759"/>
                  <a:pt x="41334" y="36430"/>
                  <a:pt x="100241" y="11514"/>
                </a:cubicBezTo>
                <a:lnTo>
                  <a:pt x="157273" y="0"/>
                </a:lnTo>
                <a:close/>
              </a:path>
            </a:pathLst>
          </a:custGeom>
          <a:solidFill>
            <a:srgbClr val="00B05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1</a:t>
            </a:r>
            <a:r>
              <a:rPr lang="en-US" sz="3200"/>
              <a:t> </a:t>
            </a:r>
          </a:p>
        </p:txBody>
      </p:sp>
      <p:sp>
        <p:nvSpPr>
          <p:cNvPr id="21" name="Hình tự do: Hình 20">
            <a:extLst>
              <a:ext uri="{FF2B5EF4-FFF2-40B4-BE49-F238E27FC236}">
                <a16:creationId xmlns:a16="http://schemas.microsoft.com/office/drawing/2014/main" id="{9F426299-3C29-4897-841F-0CF1A92DB7C4}"/>
              </a:ext>
            </a:extLst>
          </p:cNvPr>
          <p:cNvSpPr/>
          <p:nvPr/>
        </p:nvSpPr>
        <p:spPr>
          <a:xfrm>
            <a:off x="4147097" y="2029824"/>
            <a:ext cx="1226762" cy="966594"/>
          </a:xfrm>
          <a:custGeom>
            <a:avLst/>
            <a:gdLst>
              <a:gd name="connsiteX0" fmla="*/ 1134304 w 1226762"/>
              <a:gd name="connsiteY0" fmla="*/ 0 h 966594"/>
              <a:gd name="connsiteX1" fmla="*/ 1178691 w 1226762"/>
              <a:gd name="connsiteY1" fmla="*/ 29926 h 966594"/>
              <a:gd name="connsiteX2" fmla="*/ 1226762 w 1226762"/>
              <a:gd name="connsiteY2" fmla="*/ 145981 h 966594"/>
              <a:gd name="connsiteX3" fmla="*/ 1226762 w 1226762"/>
              <a:gd name="connsiteY3" fmla="*/ 802468 h 966594"/>
              <a:gd name="connsiteX4" fmla="*/ 1062636 w 1226762"/>
              <a:gd name="connsiteY4" fmla="*/ 966594 h 966594"/>
              <a:gd name="connsiteX5" fmla="*/ 0 w 1226762"/>
              <a:gd name="connsiteY5" fmla="*/ 966594 h 966594"/>
              <a:gd name="connsiteX6" fmla="*/ 20380 w 1226762"/>
              <a:gd name="connsiteY6" fmla="*/ 926972 h 966594"/>
              <a:gd name="connsiteX7" fmla="*/ 1095197 w 1226762"/>
              <a:gd name="connsiteY7" fmla="*/ 13405 h 966594"/>
              <a:gd name="connsiteX8" fmla="*/ 1134304 w 1226762"/>
              <a:gd name="connsiteY8" fmla="*/ 0 h 966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6762" h="966594">
                <a:moveTo>
                  <a:pt x="1134304" y="0"/>
                </a:moveTo>
                <a:lnTo>
                  <a:pt x="1178691" y="29926"/>
                </a:lnTo>
                <a:cubicBezTo>
                  <a:pt x="1208392" y="59627"/>
                  <a:pt x="1226762" y="100659"/>
                  <a:pt x="1226762" y="145981"/>
                </a:cubicBezTo>
                <a:lnTo>
                  <a:pt x="1226762" y="802468"/>
                </a:lnTo>
                <a:cubicBezTo>
                  <a:pt x="1226762" y="893112"/>
                  <a:pt x="1153280" y="966594"/>
                  <a:pt x="1062636" y="966594"/>
                </a:cubicBezTo>
                <a:lnTo>
                  <a:pt x="0" y="966594"/>
                </a:lnTo>
                <a:lnTo>
                  <a:pt x="20380" y="926972"/>
                </a:lnTo>
                <a:cubicBezTo>
                  <a:pt x="256726" y="519502"/>
                  <a:pt x="636006" y="195304"/>
                  <a:pt x="1095197" y="13405"/>
                </a:cubicBezTo>
                <a:lnTo>
                  <a:pt x="1134304" y="0"/>
                </a:lnTo>
                <a:close/>
              </a:path>
            </a:pathLst>
          </a:custGeom>
          <a:solidFill>
            <a:srgbClr val="00206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    6</a:t>
            </a:r>
            <a:endParaRPr lang="en-US" sz="4000">
              <a:latin typeface="Arial" panose="020B0604020202020204" pitchFamily="34" charset="0"/>
              <a:cs typeface="Arial" panose="020B0604020202020204" pitchFamily="34" charset="0"/>
            </a:endParaRPr>
          </a:p>
        </p:txBody>
      </p:sp>
      <p:sp>
        <p:nvSpPr>
          <p:cNvPr id="20" name="Hình tự do: Hình 19">
            <a:extLst>
              <a:ext uri="{FF2B5EF4-FFF2-40B4-BE49-F238E27FC236}">
                <a16:creationId xmlns:a16="http://schemas.microsoft.com/office/drawing/2014/main" id="{168CB0F6-9E7B-4629-ADC4-CCF5594331FB}"/>
              </a:ext>
            </a:extLst>
          </p:cNvPr>
          <p:cNvSpPr/>
          <p:nvPr/>
        </p:nvSpPr>
        <p:spPr>
          <a:xfrm>
            <a:off x="3902766" y="3428999"/>
            <a:ext cx="1078369" cy="984739"/>
          </a:xfrm>
          <a:custGeom>
            <a:avLst/>
            <a:gdLst>
              <a:gd name="connsiteX0" fmla="*/ 70072 w 1078369"/>
              <a:gd name="connsiteY0" fmla="*/ 0 h 984739"/>
              <a:gd name="connsiteX1" fmla="*/ 914243 w 1078369"/>
              <a:gd name="connsiteY1" fmla="*/ 0 h 984739"/>
              <a:gd name="connsiteX2" fmla="*/ 1078369 w 1078369"/>
              <a:gd name="connsiteY2" fmla="*/ 164126 h 984739"/>
              <a:gd name="connsiteX3" fmla="*/ 1078369 w 1078369"/>
              <a:gd name="connsiteY3" fmla="*/ 820613 h 984739"/>
              <a:gd name="connsiteX4" fmla="*/ 914243 w 1078369"/>
              <a:gd name="connsiteY4" fmla="*/ 984739 h 984739"/>
              <a:gd name="connsiteX5" fmla="*/ 62095 w 1078369"/>
              <a:gd name="connsiteY5" fmla="*/ 984739 h 984739"/>
              <a:gd name="connsiteX6" fmla="*/ 44559 w 1078369"/>
              <a:gd name="connsiteY6" fmla="*/ 920867 h 984739"/>
              <a:gd name="connsiteX7" fmla="*/ 0 w 1078369"/>
              <a:gd name="connsiteY7" fmla="*/ 506897 h 984739"/>
              <a:gd name="connsiteX8" fmla="*/ 44559 w 1078369"/>
              <a:gd name="connsiteY8" fmla="*/ 92927 h 984739"/>
              <a:gd name="connsiteX9" fmla="*/ 70072 w 1078369"/>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369" h="984739">
                <a:moveTo>
                  <a:pt x="70072" y="0"/>
                </a:moveTo>
                <a:lnTo>
                  <a:pt x="914243" y="0"/>
                </a:lnTo>
                <a:cubicBezTo>
                  <a:pt x="1004887" y="0"/>
                  <a:pt x="1078369" y="73482"/>
                  <a:pt x="1078369" y="164126"/>
                </a:cubicBezTo>
                <a:lnTo>
                  <a:pt x="1078369" y="820613"/>
                </a:lnTo>
                <a:cubicBezTo>
                  <a:pt x="1078369" y="911257"/>
                  <a:pt x="1004887" y="984739"/>
                  <a:pt x="914243" y="984739"/>
                </a:cubicBezTo>
                <a:lnTo>
                  <a:pt x="62095" y="984739"/>
                </a:lnTo>
                <a:lnTo>
                  <a:pt x="44559" y="920867"/>
                </a:lnTo>
                <a:cubicBezTo>
                  <a:pt x="15343" y="787151"/>
                  <a:pt x="0" y="648702"/>
                  <a:pt x="0" y="506897"/>
                </a:cubicBezTo>
                <a:cubicBezTo>
                  <a:pt x="0" y="365092"/>
                  <a:pt x="15343" y="226643"/>
                  <a:pt x="44559" y="92927"/>
                </a:cubicBezTo>
                <a:lnTo>
                  <a:pt x="70072" y="0"/>
                </a:lnTo>
                <a:close/>
              </a:path>
            </a:pathLst>
          </a:custGeom>
          <a:solidFill>
            <a:schemeClr val="accent2"/>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5</a:t>
            </a:r>
          </a:p>
        </p:txBody>
      </p:sp>
      <p:sp>
        <p:nvSpPr>
          <p:cNvPr id="19" name="Hình tự do: Hình 18">
            <a:extLst>
              <a:ext uri="{FF2B5EF4-FFF2-40B4-BE49-F238E27FC236}">
                <a16:creationId xmlns:a16="http://schemas.microsoft.com/office/drawing/2014/main" id="{1CCC45E1-4CAB-4385-8727-E2D3847FF8A1}"/>
              </a:ext>
            </a:extLst>
          </p:cNvPr>
          <p:cNvSpPr/>
          <p:nvPr/>
        </p:nvSpPr>
        <p:spPr>
          <a:xfrm>
            <a:off x="7210867" y="3429000"/>
            <a:ext cx="1078369" cy="984739"/>
          </a:xfrm>
          <a:custGeom>
            <a:avLst/>
            <a:gdLst>
              <a:gd name="connsiteX0" fmla="*/ 164126 w 1078369"/>
              <a:gd name="connsiteY0" fmla="*/ 0 h 984739"/>
              <a:gd name="connsiteX1" fmla="*/ 1008298 w 1078369"/>
              <a:gd name="connsiteY1" fmla="*/ 0 h 984739"/>
              <a:gd name="connsiteX2" fmla="*/ 1033810 w 1078369"/>
              <a:gd name="connsiteY2" fmla="*/ 92926 h 984739"/>
              <a:gd name="connsiteX3" fmla="*/ 1078369 w 1078369"/>
              <a:gd name="connsiteY3" fmla="*/ 506896 h 984739"/>
              <a:gd name="connsiteX4" fmla="*/ 1033810 w 1078369"/>
              <a:gd name="connsiteY4" fmla="*/ 920866 h 984739"/>
              <a:gd name="connsiteX5" fmla="*/ 1016274 w 1078369"/>
              <a:gd name="connsiteY5" fmla="*/ 984739 h 984739"/>
              <a:gd name="connsiteX6" fmla="*/ 164126 w 1078369"/>
              <a:gd name="connsiteY6" fmla="*/ 984739 h 984739"/>
              <a:gd name="connsiteX7" fmla="*/ 0 w 1078369"/>
              <a:gd name="connsiteY7" fmla="*/ 820613 h 984739"/>
              <a:gd name="connsiteX8" fmla="*/ 0 w 1078369"/>
              <a:gd name="connsiteY8" fmla="*/ 164126 h 984739"/>
              <a:gd name="connsiteX9" fmla="*/ 164126 w 1078369"/>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369" h="984739">
                <a:moveTo>
                  <a:pt x="164126" y="0"/>
                </a:moveTo>
                <a:lnTo>
                  <a:pt x="1008298" y="0"/>
                </a:lnTo>
                <a:lnTo>
                  <a:pt x="1033810" y="92926"/>
                </a:lnTo>
                <a:cubicBezTo>
                  <a:pt x="1063026" y="226642"/>
                  <a:pt x="1078369" y="365091"/>
                  <a:pt x="1078369" y="506896"/>
                </a:cubicBezTo>
                <a:cubicBezTo>
                  <a:pt x="1078369" y="648701"/>
                  <a:pt x="1063026" y="787150"/>
                  <a:pt x="1033810" y="920866"/>
                </a:cubicBezTo>
                <a:lnTo>
                  <a:pt x="1016274" y="984739"/>
                </a:lnTo>
                <a:lnTo>
                  <a:pt x="164126" y="984739"/>
                </a:lnTo>
                <a:cubicBezTo>
                  <a:pt x="73482" y="984739"/>
                  <a:pt x="0" y="911257"/>
                  <a:pt x="0" y="820613"/>
                </a:cubicBezTo>
                <a:lnTo>
                  <a:pt x="0" y="164126"/>
                </a:lnTo>
                <a:cubicBezTo>
                  <a:pt x="0" y="73482"/>
                  <a:pt x="73482" y="0"/>
                  <a:pt x="164126" y="0"/>
                </a:cubicBezTo>
                <a:close/>
              </a:path>
            </a:pathLst>
          </a:custGeom>
          <a:solidFill>
            <a:srgbClr val="FF000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2</a:t>
            </a:r>
          </a:p>
        </p:txBody>
      </p:sp>
      <p:sp>
        <p:nvSpPr>
          <p:cNvPr id="18" name="Hình tự do: Hình 17">
            <a:extLst>
              <a:ext uri="{FF2B5EF4-FFF2-40B4-BE49-F238E27FC236}">
                <a16:creationId xmlns:a16="http://schemas.microsoft.com/office/drawing/2014/main" id="{1AE35B24-B676-4999-9271-7C4E2139D39E}"/>
              </a:ext>
            </a:extLst>
          </p:cNvPr>
          <p:cNvSpPr/>
          <p:nvPr/>
        </p:nvSpPr>
        <p:spPr>
          <a:xfrm>
            <a:off x="6704429" y="4867419"/>
            <a:ext cx="1344566" cy="984739"/>
          </a:xfrm>
          <a:custGeom>
            <a:avLst/>
            <a:gdLst>
              <a:gd name="connsiteX0" fmla="*/ 164126 w 1344566"/>
              <a:gd name="connsiteY0" fmla="*/ 0 h 984739"/>
              <a:gd name="connsiteX1" fmla="*/ 1344566 w 1344566"/>
              <a:gd name="connsiteY1" fmla="*/ 0 h 984739"/>
              <a:gd name="connsiteX2" fmla="*/ 1320094 w 1344566"/>
              <a:gd name="connsiteY2" fmla="*/ 47577 h 984739"/>
              <a:gd name="connsiteX3" fmla="*/ 245277 w 1344566"/>
              <a:gd name="connsiteY3" fmla="*/ 961144 h 984739"/>
              <a:gd name="connsiteX4" fmla="*/ 176443 w 1344566"/>
              <a:gd name="connsiteY4" fmla="*/ 984739 h 984739"/>
              <a:gd name="connsiteX5" fmla="*/ 164126 w 1344566"/>
              <a:gd name="connsiteY5" fmla="*/ 984739 h 984739"/>
              <a:gd name="connsiteX6" fmla="*/ 0 w 1344566"/>
              <a:gd name="connsiteY6" fmla="*/ 820613 h 984739"/>
              <a:gd name="connsiteX7" fmla="*/ 0 w 1344566"/>
              <a:gd name="connsiteY7" fmla="*/ 164126 h 984739"/>
              <a:gd name="connsiteX8" fmla="*/ 164126 w 1344566"/>
              <a:gd name="connsiteY8"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4566" h="984739">
                <a:moveTo>
                  <a:pt x="164126" y="0"/>
                </a:moveTo>
                <a:lnTo>
                  <a:pt x="1344566" y="0"/>
                </a:lnTo>
                <a:lnTo>
                  <a:pt x="1320094" y="47577"/>
                </a:lnTo>
                <a:cubicBezTo>
                  <a:pt x="1083749" y="455048"/>
                  <a:pt x="704468" y="779245"/>
                  <a:pt x="245277" y="961144"/>
                </a:cubicBezTo>
                <a:lnTo>
                  <a:pt x="176443" y="984739"/>
                </a:lnTo>
                <a:lnTo>
                  <a:pt x="164126" y="984739"/>
                </a:lnTo>
                <a:cubicBezTo>
                  <a:pt x="73482" y="984739"/>
                  <a:pt x="0" y="911257"/>
                  <a:pt x="0" y="820613"/>
                </a:cubicBezTo>
                <a:lnTo>
                  <a:pt x="0" y="164126"/>
                </a:lnTo>
                <a:cubicBezTo>
                  <a:pt x="0" y="73482"/>
                  <a:pt x="73482" y="0"/>
                  <a:pt x="164126" y="0"/>
                </a:cubicBezTo>
                <a:close/>
              </a:path>
            </a:pathLst>
          </a:custGeom>
          <a:solidFill>
            <a:srgbClr val="7030A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3</a:t>
            </a:r>
          </a:p>
        </p:txBody>
      </p:sp>
      <p:sp>
        <p:nvSpPr>
          <p:cNvPr id="17" name="Hình tự do: Hình 16">
            <a:extLst>
              <a:ext uri="{FF2B5EF4-FFF2-40B4-BE49-F238E27FC236}">
                <a16:creationId xmlns:a16="http://schemas.microsoft.com/office/drawing/2014/main" id="{C0151381-2E3C-4DC0-83DA-A7A6110CE424}"/>
              </a:ext>
            </a:extLst>
          </p:cNvPr>
          <p:cNvSpPr/>
          <p:nvPr/>
        </p:nvSpPr>
        <p:spPr>
          <a:xfrm>
            <a:off x="4143007" y="4867420"/>
            <a:ext cx="1230853" cy="971856"/>
          </a:xfrm>
          <a:custGeom>
            <a:avLst/>
            <a:gdLst>
              <a:gd name="connsiteX0" fmla="*/ 0 w 1230853"/>
              <a:gd name="connsiteY0" fmla="*/ 0 h 971856"/>
              <a:gd name="connsiteX1" fmla="*/ 1066727 w 1230853"/>
              <a:gd name="connsiteY1" fmla="*/ 0 h 971856"/>
              <a:gd name="connsiteX2" fmla="*/ 1230853 w 1230853"/>
              <a:gd name="connsiteY2" fmla="*/ 164126 h 971856"/>
              <a:gd name="connsiteX3" fmla="*/ 1230853 w 1230853"/>
              <a:gd name="connsiteY3" fmla="*/ 820613 h 971856"/>
              <a:gd name="connsiteX4" fmla="*/ 1130612 w 1230853"/>
              <a:gd name="connsiteY4" fmla="*/ 971841 h 971856"/>
              <a:gd name="connsiteX5" fmla="*/ 1130540 w 1230853"/>
              <a:gd name="connsiteY5" fmla="*/ 971856 h 971856"/>
              <a:gd name="connsiteX6" fmla="*/ 1099288 w 1230853"/>
              <a:gd name="connsiteY6" fmla="*/ 961143 h 971856"/>
              <a:gd name="connsiteX7" fmla="*/ 24471 w 1230853"/>
              <a:gd name="connsiteY7" fmla="*/ 47576 h 971856"/>
              <a:gd name="connsiteX8" fmla="*/ 0 w 1230853"/>
              <a:gd name="connsiteY8" fmla="*/ 0 h 97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0853" h="971856">
                <a:moveTo>
                  <a:pt x="0" y="0"/>
                </a:moveTo>
                <a:lnTo>
                  <a:pt x="1066727" y="0"/>
                </a:lnTo>
                <a:cubicBezTo>
                  <a:pt x="1157371" y="0"/>
                  <a:pt x="1230853" y="73482"/>
                  <a:pt x="1230853" y="164126"/>
                </a:cubicBezTo>
                <a:lnTo>
                  <a:pt x="1230853" y="820613"/>
                </a:lnTo>
                <a:cubicBezTo>
                  <a:pt x="1230853" y="888596"/>
                  <a:pt x="1189520" y="946926"/>
                  <a:pt x="1130612" y="971841"/>
                </a:cubicBezTo>
                <a:lnTo>
                  <a:pt x="1130540" y="971856"/>
                </a:lnTo>
                <a:lnTo>
                  <a:pt x="1099288" y="961143"/>
                </a:lnTo>
                <a:cubicBezTo>
                  <a:pt x="640097" y="779244"/>
                  <a:pt x="260817" y="455047"/>
                  <a:pt x="24471" y="47576"/>
                </a:cubicBezTo>
                <a:lnTo>
                  <a:pt x="0" y="0"/>
                </a:lnTo>
                <a:close/>
              </a:path>
            </a:pathLst>
          </a:custGeom>
          <a:solidFill>
            <a:srgbClr val="FFFF0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   </a:t>
            </a:r>
            <a:r>
              <a:rPr lang="en-US" sz="3200">
                <a:latin typeface="Arial" panose="020B0604020202020204" pitchFamily="34" charset="0"/>
                <a:cs typeface="Arial" panose="020B0604020202020204" pitchFamily="34" charset="0"/>
              </a:rPr>
              <a:t>4</a:t>
            </a:r>
          </a:p>
        </p:txBody>
      </p:sp>
      <p:sp>
        <p:nvSpPr>
          <p:cNvPr id="15" name="Hình tự do: Hình 14">
            <a:extLst>
              <a:ext uri="{FF2B5EF4-FFF2-40B4-BE49-F238E27FC236}">
                <a16:creationId xmlns:a16="http://schemas.microsoft.com/office/drawing/2014/main" id="{64CFA3C2-58A4-469F-9C33-CB61666B46E6}"/>
              </a:ext>
            </a:extLst>
          </p:cNvPr>
          <p:cNvSpPr/>
          <p:nvPr/>
        </p:nvSpPr>
        <p:spPr>
          <a:xfrm>
            <a:off x="838201" y="2011679"/>
            <a:ext cx="4443200" cy="984739"/>
          </a:xfrm>
          <a:custGeom>
            <a:avLst/>
            <a:gdLst>
              <a:gd name="connsiteX0" fmla="*/ 164126 w 4443200"/>
              <a:gd name="connsiteY0" fmla="*/ 0 h 984739"/>
              <a:gd name="connsiteX1" fmla="*/ 4371532 w 4443200"/>
              <a:gd name="connsiteY1" fmla="*/ 0 h 984739"/>
              <a:gd name="connsiteX2" fmla="*/ 4435417 w 4443200"/>
              <a:gd name="connsiteY2" fmla="*/ 12898 h 984739"/>
              <a:gd name="connsiteX3" fmla="*/ 4443200 w 4443200"/>
              <a:gd name="connsiteY3" fmla="*/ 18145 h 984739"/>
              <a:gd name="connsiteX4" fmla="*/ 4404093 w 4443200"/>
              <a:gd name="connsiteY4" fmla="*/ 31550 h 984739"/>
              <a:gd name="connsiteX5" fmla="*/ 3329276 w 4443200"/>
              <a:gd name="connsiteY5" fmla="*/ 945117 h 984739"/>
              <a:gd name="connsiteX6" fmla="*/ 3308896 w 4443200"/>
              <a:gd name="connsiteY6" fmla="*/ 984739 h 984739"/>
              <a:gd name="connsiteX7" fmla="*/ 164126 w 4443200"/>
              <a:gd name="connsiteY7" fmla="*/ 984739 h 984739"/>
              <a:gd name="connsiteX8" fmla="*/ 0 w 4443200"/>
              <a:gd name="connsiteY8" fmla="*/ 820613 h 984739"/>
              <a:gd name="connsiteX9" fmla="*/ 0 w 4443200"/>
              <a:gd name="connsiteY9" fmla="*/ 164126 h 984739"/>
              <a:gd name="connsiteX10" fmla="*/ 164126 w 4443200"/>
              <a:gd name="connsiteY10"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43200" h="984739">
                <a:moveTo>
                  <a:pt x="164126" y="0"/>
                </a:moveTo>
                <a:lnTo>
                  <a:pt x="4371532" y="0"/>
                </a:lnTo>
                <a:cubicBezTo>
                  <a:pt x="4394193" y="0"/>
                  <a:pt x="4415782" y="4593"/>
                  <a:pt x="4435417" y="12898"/>
                </a:cubicBezTo>
                <a:lnTo>
                  <a:pt x="4443200" y="18145"/>
                </a:lnTo>
                <a:lnTo>
                  <a:pt x="4404093" y="31550"/>
                </a:lnTo>
                <a:cubicBezTo>
                  <a:pt x="3944902" y="213449"/>
                  <a:pt x="3565622" y="537647"/>
                  <a:pt x="3329276" y="945117"/>
                </a:cubicBezTo>
                <a:lnTo>
                  <a:pt x="3308896" y="984739"/>
                </a:lnTo>
                <a:lnTo>
                  <a:pt x="164126" y="984739"/>
                </a:lnTo>
                <a:cubicBezTo>
                  <a:pt x="73482" y="984739"/>
                  <a:pt x="0" y="911257"/>
                  <a:pt x="0" y="820613"/>
                </a:cubicBezTo>
                <a:lnTo>
                  <a:pt x="0" y="164126"/>
                </a:lnTo>
                <a:cubicBezTo>
                  <a:pt x="0" y="73482"/>
                  <a:pt x="73482" y="0"/>
                  <a:pt x="164126" y="0"/>
                </a:cubicBez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err="1">
                <a:solidFill>
                  <a:schemeClr val="tx1"/>
                </a:solidFill>
                <a:latin typeface="Arial" panose="020B0604020202020204" pitchFamily="34" charset="0"/>
                <a:cs typeface="Arial" panose="020B0604020202020204" pitchFamily="34" charset="0"/>
              </a:rPr>
              <a:t>Ảnh</a:t>
            </a:r>
            <a:r>
              <a:rPr lang="en-US" sz="2400">
                <a:solidFill>
                  <a:schemeClr val="tx1"/>
                </a:solidFill>
                <a:latin typeface="Arial" panose="020B0604020202020204" pitchFamily="34" charset="0"/>
                <a:cs typeface="Arial" panose="020B0604020202020204" pitchFamily="34" charset="0"/>
              </a:rPr>
              <a:t> h</a:t>
            </a:r>
            <a:r>
              <a:rPr lang="vi-VN" sz="2400">
                <a:solidFill>
                  <a:schemeClr val="tx1"/>
                </a:solidFill>
                <a:latin typeface="Arial" panose="020B0604020202020204" pitchFamily="34" charset="0"/>
                <a:cs typeface="Arial" panose="020B0604020202020204" pitchFamily="34" charset="0"/>
              </a:rPr>
              <a:t>ư</a:t>
            </a:r>
            <a:r>
              <a:rPr lang="en-US" sz="2400" err="1">
                <a:solidFill>
                  <a:schemeClr val="tx1"/>
                </a:solidFill>
                <a:latin typeface="Arial" panose="020B0604020202020204" pitchFamily="34" charset="0"/>
                <a:cs typeface="Arial" panose="020B0604020202020204" pitchFamily="34" charset="0"/>
              </a:rPr>
              <a:t>ởng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của</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cách</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mạng</a:t>
            </a:r>
            <a:r>
              <a:rPr lang="en-US" sz="2400">
                <a:solidFill>
                  <a:schemeClr val="tx1"/>
                </a:solidFill>
                <a:latin typeface="Arial" panose="020B0604020202020204" pitchFamily="34" charset="0"/>
                <a:cs typeface="Arial" panose="020B0604020202020204" pitchFamily="34" charset="0"/>
              </a:rPr>
              <a:t> </a:t>
            </a:r>
          </a:p>
          <a:p>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 </a:t>
            </a:r>
            <a:r>
              <a:rPr lang="en-US" sz="2400" err="1">
                <a:solidFill>
                  <a:schemeClr val="tx1"/>
                </a:solidFill>
                <a:latin typeface="Arial" panose="020B0604020202020204" pitchFamily="34" charset="0"/>
                <a:cs typeface="Arial" panose="020B0604020202020204" pitchFamily="34" charset="0"/>
              </a:rPr>
              <a:t>lên</a:t>
            </a:r>
            <a:r>
              <a:rPr lang="en-US" sz="2400">
                <a:solidFill>
                  <a:schemeClr val="tx1"/>
                </a:solidFill>
                <a:latin typeface="Arial" panose="020B0604020202020204" pitchFamily="34" charset="0"/>
                <a:cs typeface="Arial" panose="020B0604020202020204" pitchFamily="34" charset="0"/>
              </a:rPr>
              <a:t> VN</a:t>
            </a:r>
          </a:p>
        </p:txBody>
      </p:sp>
      <p:sp>
        <p:nvSpPr>
          <p:cNvPr id="14" name="Hình tự do: Hình 13">
            <a:extLst>
              <a:ext uri="{FF2B5EF4-FFF2-40B4-BE49-F238E27FC236}">
                <a16:creationId xmlns:a16="http://schemas.microsoft.com/office/drawing/2014/main" id="{215E0F5C-A348-430C-B746-D4A608C09843}"/>
              </a:ext>
            </a:extLst>
          </p:cNvPr>
          <p:cNvSpPr/>
          <p:nvPr/>
        </p:nvSpPr>
        <p:spPr>
          <a:xfrm>
            <a:off x="6861703" y="2011679"/>
            <a:ext cx="4378385" cy="984739"/>
          </a:xfrm>
          <a:custGeom>
            <a:avLst/>
            <a:gdLst>
              <a:gd name="connsiteX0" fmla="*/ 6853 w 4378385"/>
              <a:gd name="connsiteY0" fmla="*/ 0 h 984739"/>
              <a:gd name="connsiteX1" fmla="*/ 4214259 w 4378385"/>
              <a:gd name="connsiteY1" fmla="*/ 0 h 984739"/>
              <a:gd name="connsiteX2" fmla="*/ 4378385 w 4378385"/>
              <a:gd name="connsiteY2" fmla="*/ 164126 h 984739"/>
              <a:gd name="connsiteX3" fmla="*/ 4378385 w 4378385"/>
              <a:gd name="connsiteY3" fmla="*/ 820613 h 984739"/>
              <a:gd name="connsiteX4" fmla="*/ 4214259 w 4378385"/>
              <a:gd name="connsiteY4" fmla="*/ 984739 h 984739"/>
              <a:gd name="connsiteX5" fmla="*/ 1183201 w 4378385"/>
              <a:gd name="connsiteY5" fmla="*/ 984739 h 984739"/>
              <a:gd name="connsiteX6" fmla="*/ 1162821 w 4378385"/>
              <a:gd name="connsiteY6" fmla="*/ 945117 h 984739"/>
              <a:gd name="connsiteX7" fmla="*/ 88004 w 4378385"/>
              <a:gd name="connsiteY7" fmla="*/ 31550 h 984739"/>
              <a:gd name="connsiteX8" fmla="*/ 0 w 4378385"/>
              <a:gd name="connsiteY8" fmla="*/ 1384 h 984739"/>
              <a:gd name="connsiteX9" fmla="*/ 6853 w 4378385"/>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78385" h="984739">
                <a:moveTo>
                  <a:pt x="6853" y="0"/>
                </a:moveTo>
                <a:lnTo>
                  <a:pt x="4214259" y="0"/>
                </a:lnTo>
                <a:cubicBezTo>
                  <a:pt x="4304903" y="0"/>
                  <a:pt x="4378385" y="73482"/>
                  <a:pt x="4378385" y="164126"/>
                </a:cubicBezTo>
                <a:lnTo>
                  <a:pt x="4378385" y="820613"/>
                </a:lnTo>
                <a:cubicBezTo>
                  <a:pt x="4378385" y="911257"/>
                  <a:pt x="4304903" y="984739"/>
                  <a:pt x="4214259" y="984739"/>
                </a:cubicBezTo>
                <a:lnTo>
                  <a:pt x="1183201" y="984739"/>
                </a:lnTo>
                <a:lnTo>
                  <a:pt x="1162821" y="945117"/>
                </a:lnTo>
                <a:cubicBezTo>
                  <a:pt x="926476" y="537647"/>
                  <a:pt x="547195" y="213449"/>
                  <a:pt x="88004" y="31550"/>
                </a:cubicBezTo>
                <a:lnTo>
                  <a:pt x="0" y="1384"/>
                </a:lnTo>
                <a:lnTo>
                  <a:pt x="6853" y="0"/>
                </a:ln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 </a:t>
            </a:r>
            <a:r>
              <a:rPr lang="en-US" sz="2400" err="1">
                <a:solidFill>
                  <a:schemeClr val="tx1"/>
                </a:solidFill>
                <a:latin typeface="Arial" panose="020B0604020202020204" pitchFamily="34" charset="0"/>
                <a:cs typeface="Arial" panose="020B0604020202020204" pitchFamily="34" charset="0"/>
              </a:rPr>
              <a:t>là</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gì</a:t>
            </a:r>
            <a:r>
              <a:rPr lang="en-US" sz="2400">
                <a:solidFill>
                  <a:schemeClr val="tx1"/>
                </a:solidFill>
                <a:latin typeface="Arial" panose="020B0604020202020204" pitchFamily="34" charset="0"/>
                <a:cs typeface="Arial" panose="020B0604020202020204" pitchFamily="34" charset="0"/>
              </a:rPr>
              <a:t>?</a:t>
            </a:r>
          </a:p>
        </p:txBody>
      </p:sp>
      <p:sp>
        <p:nvSpPr>
          <p:cNvPr id="13" name="Hình tự do: Hình 12">
            <a:extLst>
              <a:ext uri="{FF2B5EF4-FFF2-40B4-BE49-F238E27FC236}">
                <a16:creationId xmlns:a16="http://schemas.microsoft.com/office/drawing/2014/main" id="{51E6F684-C048-4247-856A-B2CC8FA6AE27}"/>
              </a:ext>
            </a:extLst>
          </p:cNvPr>
          <p:cNvSpPr/>
          <p:nvPr/>
        </p:nvSpPr>
        <p:spPr>
          <a:xfrm>
            <a:off x="445477" y="3428999"/>
            <a:ext cx="3527361" cy="984739"/>
          </a:xfrm>
          <a:custGeom>
            <a:avLst/>
            <a:gdLst>
              <a:gd name="connsiteX0" fmla="*/ 164126 w 3527361"/>
              <a:gd name="connsiteY0" fmla="*/ 0 h 984739"/>
              <a:gd name="connsiteX1" fmla="*/ 3527361 w 3527361"/>
              <a:gd name="connsiteY1" fmla="*/ 0 h 984739"/>
              <a:gd name="connsiteX2" fmla="*/ 3501848 w 3527361"/>
              <a:gd name="connsiteY2" fmla="*/ 92927 h 984739"/>
              <a:gd name="connsiteX3" fmla="*/ 3457289 w 3527361"/>
              <a:gd name="connsiteY3" fmla="*/ 506897 h 984739"/>
              <a:gd name="connsiteX4" fmla="*/ 3501848 w 3527361"/>
              <a:gd name="connsiteY4" fmla="*/ 920867 h 984739"/>
              <a:gd name="connsiteX5" fmla="*/ 3519384 w 3527361"/>
              <a:gd name="connsiteY5" fmla="*/ 984739 h 984739"/>
              <a:gd name="connsiteX6" fmla="*/ 164126 w 3527361"/>
              <a:gd name="connsiteY6" fmla="*/ 984739 h 984739"/>
              <a:gd name="connsiteX7" fmla="*/ 0 w 3527361"/>
              <a:gd name="connsiteY7" fmla="*/ 820613 h 984739"/>
              <a:gd name="connsiteX8" fmla="*/ 0 w 3527361"/>
              <a:gd name="connsiteY8" fmla="*/ 164126 h 984739"/>
              <a:gd name="connsiteX9" fmla="*/ 164126 w 3527361"/>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27361" h="984739">
                <a:moveTo>
                  <a:pt x="164126" y="0"/>
                </a:moveTo>
                <a:lnTo>
                  <a:pt x="3527361" y="0"/>
                </a:lnTo>
                <a:lnTo>
                  <a:pt x="3501848" y="92927"/>
                </a:lnTo>
                <a:cubicBezTo>
                  <a:pt x="3472632" y="226643"/>
                  <a:pt x="3457289" y="365092"/>
                  <a:pt x="3457289" y="506897"/>
                </a:cubicBezTo>
                <a:cubicBezTo>
                  <a:pt x="3457289" y="648702"/>
                  <a:pt x="3472632" y="787151"/>
                  <a:pt x="3501848" y="920867"/>
                </a:cubicBezTo>
                <a:lnTo>
                  <a:pt x="3519384" y="984739"/>
                </a:lnTo>
                <a:lnTo>
                  <a:pt x="164126" y="984739"/>
                </a:lnTo>
                <a:cubicBezTo>
                  <a:pt x="73482" y="984739"/>
                  <a:pt x="0" y="911257"/>
                  <a:pt x="0" y="820613"/>
                </a:cubicBezTo>
                <a:lnTo>
                  <a:pt x="0" y="164126"/>
                </a:lnTo>
                <a:cubicBezTo>
                  <a:pt x="0" y="73482"/>
                  <a:pt x="73482" y="0"/>
                  <a:pt x="164126" y="0"/>
                </a:cubicBez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err="1">
                <a:solidFill>
                  <a:schemeClr val="tx1"/>
                </a:solidFill>
                <a:latin typeface="Arial" panose="020B0604020202020204" pitchFamily="34" charset="0"/>
                <a:cs typeface="Arial" panose="020B0604020202020204" pitchFamily="34" charset="0"/>
              </a:rPr>
              <a:t>Mặt</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trái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của</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cách</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mạng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a:t>
            </a:r>
          </a:p>
        </p:txBody>
      </p:sp>
      <p:sp>
        <p:nvSpPr>
          <p:cNvPr id="12" name="Hình tự do: Hình 11">
            <a:extLst>
              <a:ext uri="{FF2B5EF4-FFF2-40B4-BE49-F238E27FC236}">
                <a16:creationId xmlns:a16="http://schemas.microsoft.com/office/drawing/2014/main" id="{F193509E-39CE-4E95-AECC-D3302510017A}"/>
              </a:ext>
            </a:extLst>
          </p:cNvPr>
          <p:cNvSpPr/>
          <p:nvPr/>
        </p:nvSpPr>
        <p:spPr>
          <a:xfrm>
            <a:off x="8219164" y="3429000"/>
            <a:ext cx="3527360" cy="984739"/>
          </a:xfrm>
          <a:custGeom>
            <a:avLst/>
            <a:gdLst>
              <a:gd name="connsiteX0" fmla="*/ 0 w 3527360"/>
              <a:gd name="connsiteY0" fmla="*/ 0 h 984739"/>
              <a:gd name="connsiteX1" fmla="*/ 3363234 w 3527360"/>
              <a:gd name="connsiteY1" fmla="*/ 0 h 984739"/>
              <a:gd name="connsiteX2" fmla="*/ 3527360 w 3527360"/>
              <a:gd name="connsiteY2" fmla="*/ 164126 h 984739"/>
              <a:gd name="connsiteX3" fmla="*/ 3527360 w 3527360"/>
              <a:gd name="connsiteY3" fmla="*/ 820613 h 984739"/>
              <a:gd name="connsiteX4" fmla="*/ 3363234 w 3527360"/>
              <a:gd name="connsiteY4" fmla="*/ 984739 h 984739"/>
              <a:gd name="connsiteX5" fmla="*/ 7976 w 3527360"/>
              <a:gd name="connsiteY5" fmla="*/ 984739 h 984739"/>
              <a:gd name="connsiteX6" fmla="*/ 25512 w 3527360"/>
              <a:gd name="connsiteY6" fmla="*/ 920866 h 984739"/>
              <a:gd name="connsiteX7" fmla="*/ 70071 w 3527360"/>
              <a:gd name="connsiteY7" fmla="*/ 506896 h 984739"/>
              <a:gd name="connsiteX8" fmla="*/ 25512 w 3527360"/>
              <a:gd name="connsiteY8" fmla="*/ 92926 h 984739"/>
              <a:gd name="connsiteX9" fmla="*/ 0 w 3527360"/>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27360" h="984739">
                <a:moveTo>
                  <a:pt x="0" y="0"/>
                </a:moveTo>
                <a:lnTo>
                  <a:pt x="3363234" y="0"/>
                </a:lnTo>
                <a:cubicBezTo>
                  <a:pt x="3453878" y="0"/>
                  <a:pt x="3527360" y="73482"/>
                  <a:pt x="3527360" y="164126"/>
                </a:cubicBezTo>
                <a:lnTo>
                  <a:pt x="3527360" y="820613"/>
                </a:lnTo>
                <a:cubicBezTo>
                  <a:pt x="3527360" y="911257"/>
                  <a:pt x="3453878" y="984739"/>
                  <a:pt x="3363234" y="984739"/>
                </a:cubicBezTo>
                <a:lnTo>
                  <a:pt x="7976" y="984739"/>
                </a:lnTo>
                <a:lnTo>
                  <a:pt x="25512" y="920866"/>
                </a:lnTo>
                <a:cubicBezTo>
                  <a:pt x="54728" y="787150"/>
                  <a:pt x="70071" y="648701"/>
                  <a:pt x="70071" y="506896"/>
                </a:cubicBezTo>
                <a:cubicBezTo>
                  <a:pt x="70071" y="365091"/>
                  <a:pt x="54728" y="226642"/>
                  <a:pt x="25512" y="92926"/>
                </a:cubicBezTo>
                <a:lnTo>
                  <a:pt x="0" y="0"/>
                </a:ln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err="1">
                <a:solidFill>
                  <a:schemeClr val="tx1"/>
                </a:solidFill>
                <a:latin typeface="Arial" panose="020B0604020202020204" pitchFamily="34" charset="0"/>
                <a:cs typeface="Arial" panose="020B0604020202020204" pitchFamily="34" charset="0"/>
              </a:rPr>
              <a:t>Cách</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mạng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endParaRPr lang="en-US" sz="2400">
              <a:solidFill>
                <a:schemeClr val="tx1"/>
              </a:solidFill>
              <a:latin typeface="Arial" panose="020B0604020202020204" pitchFamily="34" charset="0"/>
              <a:cs typeface="Arial" panose="020B0604020202020204" pitchFamily="34" charset="0"/>
            </a:endParaRPr>
          </a:p>
          <a:p>
            <a:pPr algn="ctr"/>
            <a:r>
              <a:rPr lang="en-US" sz="2400" err="1">
                <a:solidFill>
                  <a:schemeClr val="tx1"/>
                </a:solidFill>
                <a:latin typeface="Arial" panose="020B0604020202020204" pitchFamily="34" charset="0"/>
                <a:cs typeface="Arial" panose="020B0604020202020204" pitchFamily="34" charset="0"/>
              </a:rPr>
              <a:t>từ</a:t>
            </a:r>
            <a:r>
              <a:rPr lang="en-US" sz="2400">
                <a:solidFill>
                  <a:schemeClr val="tx1"/>
                </a:solidFill>
                <a:latin typeface="Arial" panose="020B0604020202020204" pitchFamily="34" charset="0"/>
                <a:cs typeface="Arial" panose="020B0604020202020204" pitchFamily="34" charset="0"/>
              </a:rPr>
              <a:t> 1.0 </a:t>
            </a:r>
            <a:r>
              <a:rPr lang="en-US" sz="2400" err="1">
                <a:solidFill>
                  <a:schemeClr val="tx1"/>
                </a:solidFill>
                <a:latin typeface="Arial" panose="020B0604020202020204" pitchFamily="34" charset="0"/>
                <a:cs typeface="Arial" panose="020B0604020202020204" pitchFamily="34" charset="0"/>
              </a:rPr>
              <a:t>đến</a:t>
            </a:r>
            <a:r>
              <a:rPr lang="en-US" sz="2400">
                <a:solidFill>
                  <a:schemeClr val="tx1"/>
                </a:solidFill>
                <a:latin typeface="Arial" panose="020B0604020202020204" pitchFamily="34" charset="0"/>
                <a:cs typeface="Arial" panose="020B0604020202020204" pitchFamily="34" charset="0"/>
              </a:rPr>
              <a:t> 4.0</a:t>
            </a:r>
          </a:p>
        </p:txBody>
      </p:sp>
      <p:sp>
        <p:nvSpPr>
          <p:cNvPr id="11" name="Hình tự do: Hình 10">
            <a:extLst>
              <a:ext uri="{FF2B5EF4-FFF2-40B4-BE49-F238E27FC236}">
                <a16:creationId xmlns:a16="http://schemas.microsoft.com/office/drawing/2014/main" id="{1B16CEF9-7D96-4FC2-A308-97A69566E367}"/>
              </a:ext>
            </a:extLst>
          </p:cNvPr>
          <p:cNvSpPr/>
          <p:nvPr/>
        </p:nvSpPr>
        <p:spPr>
          <a:xfrm>
            <a:off x="6880873" y="4867419"/>
            <a:ext cx="4359215" cy="984739"/>
          </a:xfrm>
          <a:custGeom>
            <a:avLst/>
            <a:gdLst>
              <a:gd name="connsiteX0" fmla="*/ 1168123 w 4359215"/>
              <a:gd name="connsiteY0" fmla="*/ 0 h 984739"/>
              <a:gd name="connsiteX1" fmla="*/ 4195089 w 4359215"/>
              <a:gd name="connsiteY1" fmla="*/ 0 h 984739"/>
              <a:gd name="connsiteX2" fmla="*/ 4359215 w 4359215"/>
              <a:gd name="connsiteY2" fmla="*/ 164126 h 984739"/>
              <a:gd name="connsiteX3" fmla="*/ 4359215 w 4359215"/>
              <a:gd name="connsiteY3" fmla="*/ 820613 h 984739"/>
              <a:gd name="connsiteX4" fmla="*/ 4195089 w 4359215"/>
              <a:gd name="connsiteY4" fmla="*/ 984739 h 984739"/>
              <a:gd name="connsiteX5" fmla="*/ 0 w 4359215"/>
              <a:gd name="connsiteY5" fmla="*/ 984739 h 984739"/>
              <a:gd name="connsiteX6" fmla="*/ 68834 w 4359215"/>
              <a:gd name="connsiteY6" fmla="*/ 961144 h 984739"/>
              <a:gd name="connsiteX7" fmla="*/ 1143651 w 4359215"/>
              <a:gd name="connsiteY7" fmla="*/ 47577 h 984739"/>
              <a:gd name="connsiteX8" fmla="*/ 1168123 w 4359215"/>
              <a:gd name="connsiteY8"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59215" h="984739">
                <a:moveTo>
                  <a:pt x="1168123" y="0"/>
                </a:moveTo>
                <a:lnTo>
                  <a:pt x="4195089" y="0"/>
                </a:lnTo>
                <a:cubicBezTo>
                  <a:pt x="4285733" y="0"/>
                  <a:pt x="4359215" y="73482"/>
                  <a:pt x="4359215" y="164126"/>
                </a:cubicBezTo>
                <a:lnTo>
                  <a:pt x="4359215" y="820613"/>
                </a:lnTo>
                <a:cubicBezTo>
                  <a:pt x="4359215" y="911257"/>
                  <a:pt x="4285733" y="984739"/>
                  <a:pt x="4195089" y="984739"/>
                </a:cubicBezTo>
                <a:lnTo>
                  <a:pt x="0" y="984739"/>
                </a:lnTo>
                <a:lnTo>
                  <a:pt x="68834" y="961144"/>
                </a:lnTo>
                <a:cubicBezTo>
                  <a:pt x="528025" y="779245"/>
                  <a:pt x="907306" y="455048"/>
                  <a:pt x="1143651" y="47577"/>
                </a:cubicBezTo>
                <a:lnTo>
                  <a:pt x="1168123" y="0"/>
                </a:ln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Sự</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phát</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triển</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của</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nền</a:t>
            </a:r>
            <a:endParaRPr lang="en-US" sz="2400">
              <a:solidFill>
                <a:schemeClr val="tx1"/>
              </a:solidFill>
              <a:latin typeface="Arial" panose="020B0604020202020204" pitchFamily="34" charset="0"/>
              <a:cs typeface="Arial" panose="020B0604020202020204" pitchFamily="34" charset="0"/>
            </a:endParaRPr>
          </a:p>
          <a:p>
            <a:pPr algn="ct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a:t>
            </a:r>
          </a:p>
        </p:txBody>
      </p:sp>
      <p:sp>
        <p:nvSpPr>
          <p:cNvPr id="10" name="Hình tự do: Hình 9">
            <a:extLst>
              <a:ext uri="{FF2B5EF4-FFF2-40B4-BE49-F238E27FC236}">
                <a16:creationId xmlns:a16="http://schemas.microsoft.com/office/drawing/2014/main" id="{95CC307E-2F6A-4F34-AB03-ED6446DA0DFA}"/>
              </a:ext>
            </a:extLst>
          </p:cNvPr>
          <p:cNvSpPr/>
          <p:nvPr/>
        </p:nvSpPr>
        <p:spPr>
          <a:xfrm>
            <a:off x="838202" y="4867420"/>
            <a:ext cx="4435345" cy="984739"/>
          </a:xfrm>
          <a:custGeom>
            <a:avLst/>
            <a:gdLst>
              <a:gd name="connsiteX0" fmla="*/ 164126 w 4435345"/>
              <a:gd name="connsiteY0" fmla="*/ 0 h 984739"/>
              <a:gd name="connsiteX1" fmla="*/ 3304805 w 4435345"/>
              <a:gd name="connsiteY1" fmla="*/ 0 h 984739"/>
              <a:gd name="connsiteX2" fmla="*/ 3329276 w 4435345"/>
              <a:gd name="connsiteY2" fmla="*/ 47576 h 984739"/>
              <a:gd name="connsiteX3" fmla="*/ 4404093 w 4435345"/>
              <a:gd name="connsiteY3" fmla="*/ 961143 h 984739"/>
              <a:gd name="connsiteX4" fmla="*/ 4435345 w 4435345"/>
              <a:gd name="connsiteY4" fmla="*/ 971856 h 984739"/>
              <a:gd name="connsiteX5" fmla="*/ 4371532 w 4435345"/>
              <a:gd name="connsiteY5" fmla="*/ 984739 h 984739"/>
              <a:gd name="connsiteX6" fmla="*/ 164126 w 4435345"/>
              <a:gd name="connsiteY6" fmla="*/ 984739 h 984739"/>
              <a:gd name="connsiteX7" fmla="*/ 0 w 4435345"/>
              <a:gd name="connsiteY7" fmla="*/ 820613 h 984739"/>
              <a:gd name="connsiteX8" fmla="*/ 0 w 4435345"/>
              <a:gd name="connsiteY8" fmla="*/ 164126 h 984739"/>
              <a:gd name="connsiteX9" fmla="*/ 164126 w 4435345"/>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35345" h="984739">
                <a:moveTo>
                  <a:pt x="164126" y="0"/>
                </a:moveTo>
                <a:lnTo>
                  <a:pt x="3304805" y="0"/>
                </a:lnTo>
                <a:lnTo>
                  <a:pt x="3329276" y="47576"/>
                </a:lnTo>
                <a:cubicBezTo>
                  <a:pt x="3565622" y="455047"/>
                  <a:pt x="3944902" y="779244"/>
                  <a:pt x="4404093" y="961143"/>
                </a:cubicBezTo>
                <a:lnTo>
                  <a:pt x="4435345" y="971856"/>
                </a:lnTo>
                <a:lnTo>
                  <a:pt x="4371532" y="984739"/>
                </a:lnTo>
                <a:lnTo>
                  <a:pt x="164126" y="984739"/>
                </a:lnTo>
                <a:cubicBezTo>
                  <a:pt x="73482" y="984739"/>
                  <a:pt x="0" y="911257"/>
                  <a:pt x="0" y="820613"/>
                </a:cubicBezTo>
                <a:lnTo>
                  <a:pt x="0" y="164126"/>
                </a:lnTo>
                <a:cubicBezTo>
                  <a:pt x="0" y="73482"/>
                  <a:pt x="73482" y="0"/>
                  <a:pt x="164126" y="0"/>
                </a:cubicBez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err="1">
                <a:solidFill>
                  <a:schemeClr val="tx1"/>
                </a:solidFill>
                <a:latin typeface="Arial" panose="020B0604020202020204" pitchFamily="34" charset="0"/>
                <a:cs typeface="Arial" panose="020B0604020202020204" pitchFamily="34" charset="0"/>
              </a:rPr>
              <a:t>Khi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một</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hệ</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thống</a:t>
            </a:r>
            <a:r>
              <a:rPr lang="en-US" sz="2400">
                <a:solidFill>
                  <a:schemeClr val="tx1"/>
                </a:solidFill>
                <a:latin typeface="Arial" panose="020B0604020202020204" pitchFamily="34" charset="0"/>
                <a:cs typeface="Arial" panose="020B0604020202020204" pitchFamily="34" charset="0"/>
              </a:rPr>
              <a:t> đ</a:t>
            </a:r>
            <a:r>
              <a:rPr lang="vi-VN" sz="2400">
                <a:solidFill>
                  <a:schemeClr val="tx1"/>
                </a:solidFill>
                <a:latin typeface="Arial" panose="020B0604020202020204" pitchFamily="34" charset="0"/>
                <a:cs typeface="Arial" panose="020B0604020202020204" pitchFamily="34" charset="0"/>
              </a:rPr>
              <a:t>ư</a:t>
            </a:r>
            <a:r>
              <a:rPr lang="en-US" sz="2400" err="1">
                <a:solidFill>
                  <a:schemeClr val="tx1"/>
                </a:solidFill>
                <a:latin typeface="Arial" panose="020B0604020202020204" pitchFamily="34" charset="0"/>
                <a:cs typeface="Arial" panose="020B0604020202020204" pitchFamily="34" charset="0"/>
              </a:rPr>
              <a:t>ợc</a:t>
            </a:r>
            <a:r>
              <a:rPr lang="en-US" sz="2400">
                <a:solidFill>
                  <a:schemeClr val="tx1"/>
                </a:solidFill>
                <a:latin typeface="Arial" panose="020B0604020202020204" pitchFamily="34" charset="0"/>
                <a:cs typeface="Arial" panose="020B0604020202020204" pitchFamily="34" charset="0"/>
              </a:rPr>
              <a:t> </a:t>
            </a:r>
          </a:p>
          <a:p>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coi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là</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a:t>
            </a:r>
          </a:p>
        </p:txBody>
      </p:sp>
      <p:pic>
        <p:nvPicPr>
          <p:cNvPr id="1026" name="Picture 2" descr="Káº¿t quáº£ hÃ¬nh áº£nh cho logo Äáº¡i há»c khoa há»c tá»± nhiÃªn">
            <a:extLst>
              <a:ext uri="{FF2B5EF4-FFF2-40B4-BE49-F238E27FC236}">
                <a16:creationId xmlns:a16="http://schemas.microsoft.com/office/drawing/2014/main" id="{96936A6D-78AE-4D90-BCA9-2F75D4CA62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4717" y="3014563"/>
            <a:ext cx="2102566" cy="1651770"/>
          </a:xfrm>
          <a:prstGeom prst="rect">
            <a:avLst/>
          </a:prstGeom>
          <a:noFill/>
          <a:effectLst>
            <a:glow>
              <a:schemeClr val="accent1">
                <a:alpha val="70000"/>
              </a:schemeClr>
            </a:glow>
            <a:outerShdw blurRad="76200" dir="5400000" sx="106000" sy="106000" algn="ctr" rotWithShape="0">
              <a:srgbClr val="000000">
                <a:alpha val="78000"/>
              </a:srgbClr>
            </a:outerShdw>
            <a:reflection stA="0" endPos="51000" dist="508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528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45B7F8FD-EB02-4DCC-AF0E-774DADCB7681}"/>
              </a:ext>
            </a:extLst>
          </p:cNvPr>
          <p:cNvSpPr>
            <a:spLocks noGrp="1"/>
          </p:cNvSpPr>
          <p:nvPr>
            <p:ph type="title"/>
          </p:nvPr>
        </p:nvSpPr>
        <p:spPr>
          <a:xfrm>
            <a:off x="112541" y="125976"/>
            <a:ext cx="11718388" cy="1308930"/>
          </a:xfrm>
        </p:spPr>
        <p:txBody>
          <a:bodyPr>
            <a:normAutofit/>
          </a:bodyPr>
          <a:lstStyle/>
          <a:p>
            <a:pPr marL="571500" indent="-571500">
              <a:buFont typeface="Wingdings" panose="05000000000000000000" pitchFamily="2" charset="2"/>
              <a:buChar char="v"/>
            </a:pPr>
            <a:r>
              <a:rPr lang="en-US" sz="3000">
                <a:solidFill>
                  <a:srgbClr val="002060"/>
                </a:solidFill>
                <a:latin typeface="Arial" panose="020B0604020202020204" pitchFamily="34" charset="0"/>
                <a:cs typeface="Arial" panose="020B0604020202020204" pitchFamily="34" charset="0"/>
              </a:rPr>
              <a:t>Những thành tựu ngành công nghiệp 4.0 đem lại cho chúng ta</a:t>
            </a:r>
          </a:p>
        </p:txBody>
      </p:sp>
      <p:pic>
        <p:nvPicPr>
          <p:cNvPr id="8" name="Chỗ dành sẵn cho Nội dung 7">
            <a:extLst>
              <a:ext uri="{FF2B5EF4-FFF2-40B4-BE49-F238E27FC236}">
                <a16:creationId xmlns:a16="http://schemas.microsoft.com/office/drawing/2014/main" id="{6FC24DC3-1695-480F-9C17-56BAC8B06DB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42777" y="1690688"/>
            <a:ext cx="5266081" cy="4486275"/>
          </a:xfrm>
        </p:spPr>
      </p:pic>
      <p:sp>
        <p:nvSpPr>
          <p:cNvPr id="6" name="Chỗ dành sẵn cho Nội dung 5">
            <a:extLst>
              <a:ext uri="{FF2B5EF4-FFF2-40B4-BE49-F238E27FC236}">
                <a16:creationId xmlns:a16="http://schemas.microsoft.com/office/drawing/2014/main" id="{F6833783-79CC-4E2A-A67B-9B66CB6E3A81}"/>
              </a:ext>
            </a:extLst>
          </p:cNvPr>
          <p:cNvSpPr>
            <a:spLocks noGrp="1"/>
          </p:cNvSpPr>
          <p:nvPr>
            <p:ph sz="half" idx="2"/>
          </p:nvPr>
        </p:nvSpPr>
        <p:spPr>
          <a:xfrm>
            <a:off x="6118101" y="1690688"/>
            <a:ext cx="5424542" cy="4486274"/>
          </a:xfrm>
        </p:spPr>
        <p:txBody>
          <a:bodyPr>
            <a:normAutofit/>
          </a:bodyPr>
          <a:lstStyle/>
          <a:p>
            <a:pPr>
              <a:buFont typeface="Wingdings" panose="05000000000000000000" pitchFamily="2" charset="2"/>
              <a:buChar char="Ø"/>
            </a:pPr>
            <a:r>
              <a:rPr lang="en-US">
                <a:latin typeface="Arial" panose="020B0604020202020204" pitchFamily="34" charset="0"/>
                <a:cs typeface="Arial" panose="020B0604020202020204" pitchFamily="34" charset="0"/>
              </a:rPr>
              <a:t>Kỷ nguyên smartphone</a:t>
            </a:r>
          </a:p>
          <a:p>
            <a:pPr>
              <a:buFont typeface="Wingdings" panose="05000000000000000000" pitchFamily="2" charset="2"/>
              <a:buChar char="Ø"/>
            </a:pPr>
            <a:r>
              <a:rPr lang="en-US">
                <a:latin typeface="Arial" panose="020B0604020202020204" pitchFamily="34" charset="0"/>
                <a:cs typeface="Arial" panose="020B0604020202020204" pitchFamily="34" charset="0"/>
              </a:rPr>
              <a:t>Khoa học robot và Trí tuệ nhân tạo.</a:t>
            </a:r>
          </a:p>
          <a:p>
            <a:pPr>
              <a:buFont typeface="Wingdings" panose="05000000000000000000" pitchFamily="2" charset="2"/>
              <a:buChar char="Ø"/>
            </a:pPr>
            <a:r>
              <a:rPr lang="en-US">
                <a:latin typeface="Arial" panose="020B0604020202020204" pitchFamily="34" charset="0"/>
                <a:cs typeface="Arial" panose="020B0604020202020204" pitchFamily="34" charset="0"/>
              </a:rPr>
              <a:t>Big Data – Dữ liệu lớn</a:t>
            </a:r>
          </a:p>
          <a:p>
            <a:pPr>
              <a:buFont typeface="Wingdings" panose="05000000000000000000" pitchFamily="2" charset="2"/>
              <a:buChar char="Ø"/>
            </a:pPr>
            <a:r>
              <a:rPr lang="vi-VN">
                <a:latin typeface="Arial" panose="020B0604020202020204" pitchFamily="34" charset="0"/>
                <a:cs typeface="Arial" panose="020B0604020202020204" pitchFamily="34" charset="0"/>
              </a:rPr>
              <a:t>Thương mại điện tử</a:t>
            </a:r>
            <a:endParaRPr lang="en-US">
              <a:latin typeface="Arial" panose="020B0604020202020204" pitchFamily="34" charset="0"/>
              <a:cs typeface="Arial" panose="020B0604020202020204" pitchFamily="34" charset="0"/>
            </a:endParaRPr>
          </a:p>
          <a:p>
            <a:pPr>
              <a:buFont typeface="Wingdings" panose="05000000000000000000" pitchFamily="2" charset="2"/>
              <a:buChar char="Ø"/>
            </a:pPr>
            <a:r>
              <a:rPr lang="vi-VN">
                <a:latin typeface="Arial" panose="020B0604020202020204" pitchFamily="34" charset="0"/>
                <a:cs typeface="Arial" panose="020B0604020202020204" pitchFamily="34" charset="0"/>
              </a:rPr>
              <a:t>Năng lượng sạch</a:t>
            </a:r>
            <a:endParaRPr lang="en-US">
              <a:latin typeface="Arial" panose="020B0604020202020204" pitchFamily="34" charset="0"/>
              <a:cs typeface="Arial" panose="020B0604020202020204" pitchFamily="34" charset="0"/>
            </a:endParaRPr>
          </a:p>
          <a:p>
            <a:pPr>
              <a:buFont typeface="Wingdings" panose="05000000000000000000" pitchFamily="2" charset="2"/>
              <a:buChar char="Ø"/>
            </a:pPr>
            <a:r>
              <a:rPr lang="en-US">
                <a:latin typeface="Arial" panose="020B0604020202020204" pitchFamily="34" charset="0"/>
                <a:cs typeface="Arial" panose="020B0604020202020204" pitchFamily="34" charset="0"/>
              </a:rPr>
              <a:t>Thực tế ảo</a:t>
            </a:r>
          </a:p>
          <a:p>
            <a:pPr>
              <a:buFont typeface="Wingdings" panose="05000000000000000000" pitchFamily="2" charset="2"/>
              <a:buChar char="Ø"/>
            </a:pPr>
            <a:r>
              <a:rPr lang="en-US">
                <a:latin typeface="Arial" panose="020B0604020202020204" pitchFamily="34" charset="0"/>
                <a:cs typeface="Arial" panose="020B0604020202020204" pitchFamily="34" charset="0"/>
              </a:rPr>
              <a:t>Phát triển hệ thống giáo dục</a:t>
            </a:r>
          </a:p>
          <a:p>
            <a:pPr>
              <a:buFont typeface="Wingdings" panose="05000000000000000000" pitchFamily="2" charset="2"/>
              <a:buChar char="Ø"/>
            </a:pPr>
            <a:r>
              <a:rPr lang="en-US">
                <a:latin typeface="Arial" panose="020B0604020202020204" pitchFamily="34" charset="0"/>
                <a:cs typeface="Arial" panose="020B0604020202020204" pitchFamily="34" charset="0"/>
              </a:rPr>
              <a:t>Ô tô bay</a:t>
            </a:r>
          </a:p>
        </p:txBody>
      </p:sp>
      <p:sp>
        <p:nvSpPr>
          <p:cNvPr id="2" name="Slide Number Placeholder 1">
            <a:extLst>
              <a:ext uri="{FF2B5EF4-FFF2-40B4-BE49-F238E27FC236}">
                <a16:creationId xmlns:a16="http://schemas.microsoft.com/office/drawing/2014/main" id="{3BB75BD4-3FFD-448A-9C00-ECE35A9AF544}"/>
              </a:ext>
            </a:extLst>
          </p:cNvPr>
          <p:cNvSpPr>
            <a:spLocks noGrp="1"/>
          </p:cNvSpPr>
          <p:nvPr>
            <p:ph type="sldNum" sz="quarter" idx="12"/>
          </p:nvPr>
        </p:nvSpPr>
        <p:spPr/>
        <p:txBody>
          <a:bodyPr/>
          <a:lstStyle/>
          <a:p>
            <a:fld id="{5B70F4F7-6FFD-4198-9CBC-1BC8F17AD659}" type="slidenum">
              <a:rPr lang="en-US" smtClean="0"/>
              <a:t>20</a:t>
            </a:fld>
            <a:endParaRPr lang="en-US"/>
          </a:p>
        </p:txBody>
      </p:sp>
    </p:spTree>
    <p:extLst>
      <p:ext uri="{BB962C8B-B14F-4D97-AF65-F5344CB8AC3E}">
        <p14:creationId xmlns:p14="http://schemas.microsoft.com/office/powerpoint/2010/main" val="1318247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êu đề 4">
            <a:extLst>
              <a:ext uri="{FF2B5EF4-FFF2-40B4-BE49-F238E27FC236}">
                <a16:creationId xmlns:a16="http://schemas.microsoft.com/office/drawing/2014/main" id="{8F5C9664-8FEF-47A4-BB17-D47FC1816B58}"/>
              </a:ext>
            </a:extLst>
          </p:cNvPr>
          <p:cNvSpPr>
            <a:spLocks noGrp="1"/>
          </p:cNvSpPr>
          <p:nvPr>
            <p:ph type="title"/>
          </p:nvPr>
        </p:nvSpPr>
        <p:spPr>
          <a:xfrm>
            <a:off x="2747889" y="2340678"/>
            <a:ext cx="6696222" cy="2429863"/>
          </a:xfrm>
        </p:spPr>
        <p:txBody>
          <a:bodyPr vert="horz" lIns="91440" tIns="45720" rIns="91440" bIns="45720" rtlCol="0" anchor="b">
            <a:normAutofit/>
          </a:bodyPr>
          <a:lstStyle/>
          <a:p>
            <a:pPr algn="ctr"/>
            <a:r>
              <a:rPr lang="en-US" dirty="0">
                <a:solidFill>
                  <a:srgbClr val="FFFFFF"/>
                </a:solidFill>
                <a:latin typeface="Arial" panose="020B0604020202020204" pitchFamily="34" charset="0"/>
                <a:cs typeface="Arial" panose="020B0604020202020204" pitchFamily="34" charset="0"/>
              </a:rPr>
              <a:t>Ch</a:t>
            </a:r>
            <a:r>
              <a:rPr lang="vi-VN" dirty="0">
                <a:solidFill>
                  <a:srgbClr val="FFFFFF"/>
                </a:solidFill>
                <a:latin typeface="Arial" panose="020B0604020202020204" pitchFamily="34" charset="0"/>
                <a:cs typeface="Arial" panose="020B0604020202020204" pitchFamily="34" charset="0"/>
              </a:rPr>
              <a:t>ư</a:t>
            </a:r>
            <a:r>
              <a:rPr lang="en-US" dirty="0" err="1">
                <a:solidFill>
                  <a:srgbClr val="FFFFFF"/>
                </a:solidFill>
                <a:latin typeface="Arial" panose="020B0604020202020204" pitchFamily="34" charset="0"/>
                <a:cs typeface="Arial" panose="020B0604020202020204" pitchFamily="34" charset="0"/>
              </a:rPr>
              <a:t>ơng</a:t>
            </a:r>
            <a:r>
              <a:rPr lang="en-US" dirty="0">
                <a:solidFill>
                  <a:srgbClr val="FFFFFF"/>
                </a:solidFill>
                <a:latin typeface="Arial" panose="020B0604020202020204" pitchFamily="34" charset="0"/>
                <a:cs typeface="Arial" panose="020B0604020202020204" pitchFamily="34" charset="0"/>
              </a:rPr>
              <a:t> III: </a:t>
            </a:r>
            <a:r>
              <a:rPr lang="en-US" dirty="0" err="1">
                <a:solidFill>
                  <a:srgbClr val="FFFFFF"/>
                </a:solidFill>
                <a:latin typeface="Arial" panose="020B0604020202020204" pitchFamily="34" charset="0"/>
                <a:cs typeface="Arial" panose="020B0604020202020204" pitchFamily="34" charset="0"/>
              </a:rPr>
              <a:t>Sự</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phát</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triển</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của</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ngành</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công</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nghiệp</a:t>
            </a:r>
            <a:r>
              <a:rPr lang="en-US" dirty="0">
                <a:solidFill>
                  <a:srgbClr val="FFFFFF"/>
                </a:solidFill>
                <a:latin typeface="Arial" panose="020B0604020202020204" pitchFamily="34" charset="0"/>
                <a:cs typeface="Arial" panose="020B0604020202020204" pitchFamily="34" charset="0"/>
              </a:rPr>
              <a:t> 4.0</a:t>
            </a:r>
            <a:endParaRPr lang="en-US" kern="1200" dirty="0">
              <a:solidFill>
                <a:srgbClr val="FFFFFF"/>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EDF0B728-974E-4816-95A4-F147F4F22623}"/>
              </a:ext>
            </a:extLst>
          </p:cNvPr>
          <p:cNvSpPr>
            <a:spLocks noGrp="1"/>
          </p:cNvSpPr>
          <p:nvPr>
            <p:ph type="sldNum" sz="quarter" idx="12"/>
          </p:nvPr>
        </p:nvSpPr>
        <p:spPr/>
        <p:txBody>
          <a:bodyPr/>
          <a:lstStyle/>
          <a:p>
            <a:fld id="{5B70F4F7-6FFD-4198-9CBC-1BC8F17AD659}" type="slidenum">
              <a:rPr lang="en-US" smtClean="0"/>
              <a:t>21</a:t>
            </a:fld>
            <a:endParaRPr lang="en-US"/>
          </a:p>
        </p:txBody>
      </p:sp>
    </p:spTree>
    <p:extLst>
      <p:ext uri="{BB962C8B-B14F-4D97-AF65-F5344CB8AC3E}">
        <p14:creationId xmlns:p14="http://schemas.microsoft.com/office/powerpoint/2010/main" val="3513249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F5F07960-5244-4706-8353-0CDD9FAC2425}"/>
              </a:ext>
            </a:extLst>
          </p:cNvPr>
          <p:cNvSpPr>
            <a:spLocks noGrp="1"/>
          </p:cNvSpPr>
          <p:nvPr>
            <p:ph type="title"/>
          </p:nvPr>
        </p:nvSpPr>
        <p:spPr>
          <a:xfrm>
            <a:off x="1571811" y="1573586"/>
            <a:ext cx="9122584" cy="1325563"/>
          </a:xfrm>
        </p:spPr>
        <p:txBody>
          <a:bodyPr>
            <a:normAutofit/>
          </a:bodyPr>
          <a:lstStyle/>
          <a:p>
            <a:pPr marL="571500" indent="-571500">
              <a:buFont typeface="Wingdings" panose="05000000000000000000" pitchFamily="2" charset="2"/>
              <a:buChar char="v"/>
            </a:pPr>
            <a:r>
              <a:rPr lang="en-US" sz="3600" dirty="0" err="1">
                <a:solidFill>
                  <a:schemeClr val="accent1">
                    <a:lumMod val="75000"/>
                  </a:schemeClr>
                </a:solidFill>
                <a:latin typeface="Arial" panose="020B0604020202020204" pitchFamily="34" charset="0"/>
                <a:cs typeface="Arial" panose="020B0604020202020204" pitchFamily="34" charset="0"/>
              </a:rPr>
              <a:t>Sự</a:t>
            </a:r>
            <a:r>
              <a:rPr lang="en-US" sz="3600" dirty="0">
                <a:solidFill>
                  <a:schemeClr val="accent1">
                    <a:lumMod val="75000"/>
                  </a:schemeClr>
                </a:solidFill>
                <a:latin typeface="Arial" panose="020B0604020202020204" pitchFamily="34" charset="0"/>
                <a:cs typeface="Arial" panose="020B0604020202020204" pitchFamily="34" charset="0"/>
              </a:rPr>
              <a:t> </a:t>
            </a:r>
            <a:r>
              <a:rPr lang="en-US" sz="3600" dirty="0" err="1">
                <a:solidFill>
                  <a:schemeClr val="accent1">
                    <a:lumMod val="75000"/>
                  </a:schemeClr>
                </a:solidFill>
                <a:latin typeface="Arial" panose="020B0604020202020204" pitchFamily="34" charset="0"/>
                <a:cs typeface="Arial" panose="020B0604020202020204" pitchFamily="34" charset="0"/>
              </a:rPr>
              <a:t>phát</a:t>
            </a:r>
            <a:r>
              <a:rPr lang="en-US" sz="3600" dirty="0">
                <a:solidFill>
                  <a:schemeClr val="accent1">
                    <a:lumMod val="75000"/>
                  </a:schemeClr>
                </a:solidFill>
                <a:latin typeface="Arial" panose="020B0604020202020204" pitchFamily="34" charset="0"/>
                <a:cs typeface="Arial" panose="020B0604020202020204" pitchFamily="34" charset="0"/>
              </a:rPr>
              <a:t> </a:t>
            </a:r>
            <a:r>
              <a:rPr lang="en-US" sz="3600" dirty="0" err="1">
                <a:solidFill>
                  <a:schemeClr val="accent1">
                    <a:lumMod val="75000"/>
                  </a:schemeClr>
                </a:solidFill>
                <a:latin typeface="Arial" panose="020B0604020202020204" pitchFamily="34" charset="0"/>
                <a:cs typeface="Arial" panose="020B0604020202020204" pitchFamily="34" charset="0"/>
              </a:rPr>
              <a:t>triển</a:t>
            </a:r>
            <a:r>
              <a:rPr lang="en-US" sz="3600" dirty="0">
                <a:solidFill>
                  <a:schemeClr val="accent1">
                    <a:lumMod val="75000"/>
                  </a:schemeClr>
                </a:solidFill>
                <a:latin typeface="Arial" panose="020B0604020202020204" pitchFamily="34" charset="0"/>
                <a:cs typeface="Arial" panose="020B0604020202020204" pitchFamily="34" charset="0"/>
              </a:rPr>
              <a:t> </a:t>
            </a:r>
            <a:r>
              <a:rPr lang="en-US" sz="3600" dirty="0" err="1">
                <a:solidFill>
                  <a:schemeClr val="accent1">
                    <a:lumMod val="75000"/>
                  </a:schemeClr>
                </a:solidFill>
                <a:latin typeface="Arial" panose="020B0604020202020204" pitchFamily="34" charset="0"/>
                <a:cs typeface="Arial" panose="020B0604020202020204" pitchFamily="34" charset="0"/>
              </a:rPr>
              <a:t>của</a:t>
            </a:r>
            <a:r>
              <a:rPr lang="en-US" sz="3600" dirty="0">
                <a:solidFill>
                  <a:schemeClr val="accent1">
                    <a:lumMod val="75000"/>
                  </a:schemeClr>
                </a:solidFill>
                <a:latin typeface="Arial" panose="020B0604020202020204" pitchFamily="34" charset="0"/>
                <a:cs typeface="Arial" panose="020B0604020202020204" pitchFamily="34" charset="0"/>
              </a:rPr>
              <a:t> </a:t>
            </a:r>
            <a:r>
              <a:rPr lang="en-US" sz="3600" dirty="0" err="1">
                <a:solidFill>
                  <a:schemeClr val="accent1">
                    <a:lumMod val="75000"/>
                  </a:schemeClr>
                </a:solidFill>
                <a:latin typeface="Arial" panose="020B0604020202020204" pitchFamily="34" charset="0"/>
                <a:cs typeface="Arial" panose="020B0604020202020204" pitchFamily="34" charset="0"/>
              </a:rPr>
              <a:t>ngành</a:t>
            </a:r>
            <a:r>
              <a:rPr lang="en-US" sz="3600" dirty="0">
                <a:solidFill>
                  <a:schemeClr val="accent1">
                    <a:lumMod val="75000"/>
                  </a:schemeClr>
                </a:solidFill>
                <a:latin typeface="Arial" panose="020B0604020202020204" pitchFamily="34" charset="0"/>
                <a:cs typeface="Arial" panose="020B0604020202020204" pitchFamily="34" charset="0"/>
              </a:rPr>
              <a:t> </a:t>
            </a:r>
            <a:r>
              <a:rPr lang="en-US" sz="3600" dirty="0" err="1">
                <a:solidFill>
                  <a:schemeClr val="accent1">
                    <a:lumMod val="75000"/>
                  </a:schemeClr>
                </a:solidFill>
                <a:latin typeface="Arial" panose="020B0604020202020204" pitchFamily="34" charset="0"/>
                <a:cs typeface="Arial" panose="020B0604020202020204" pitchFamily="34" charset="0"/>
              </a:rPr>
              <a:t>công</a:t>
            </a:r>
            <a:r>
              <a:rPr lang="en-US" sz="3600" dirty="0">
                <a:solidFill>
                  <a:schemeClr val="accent1">
                    <a:lumMod val="75000"/>
                  </a:schemeClr>
                </a:solidFill>
                <a:latin typeface="Arial" panose="020B0604020202020204" pitchFamily="34" charset="0"/>
                <a:cs typeface="Arial" panose="020B0604020202020204" pitchFamily="34" charset="0"/>
              </a:rPr>
              <a:t> </a:t>
            </a:r>
            <a:r>
              <a:rPr lang="en-US" sz="3600" dirty="0" err="1">
                <a:solidFill>
                  <a:schemeClr val="accent1">
                    <a:lumMod val="75000"/>
                  </a:schemeClr>
                </a:solidFill>
                <a:latin typeface="Arial" panose="020B0604020202020204" pitchFamily="34" charset="0"/>
                <a:cs typeface="Arial" panose="020B0604020202020204" pitchFamily="34" charset="0"/>
              </a:rPr>
              <a:t>nghiệp</a:t>
            </a:r>
            <a:r>
              <a:rPr lang="en-US" sz="3600" dirty="0">
                <a:solidFill>
                  <a:schemeClr val="accent1">
                    <a:lumMod val="75000"/>
                  </a:schemeClr>
                </a:solidFill>
                <a:latin typeface="Arial" panose="020B0604020202020204" pitchFamily="34" charset="0"/>
                <a:cs typeface="Arial" panose="020B0604020202020204" pitchFamily="34" charset="0"/>
              </a:rPr>
              <a:t> 4.0 bao </a:t>
            </a:r>
            <a:r>
              <a:rPr lang="en-US" sz="3600" dirty="0" err="1">
                <a:solidFill>
                  <a:schemeClr val="accent1">
                    <a:lumMod val="75000"/>
                  </a:schemeClr>
                </a:solidFill>
                <a:latin typeface="Arial" panose="020B0604020202020204" pitchFamily="34" charset="0"/>
                <a:cs typeface="Arial" panose="020B0604020202020204" pitchFamily="34" charset="0"/>
              </a:rPr>
              <a:t>gồm</a:t>
            </a:r>
            <a:r>
              <a:rPr lang="en-US" sz="3600" dirty="0">
                <a:solidFill>
                  <a:schemeClr val="accent1">
                    <a:lumMod val="75000"/>
                  </a:schemeClr>
                </a:solidFill>
                <a:latin typeface="Arial" panose="020B0604020202020204" pitchFamily="34" charset="0"/>
                <a:cs typeface="Arial" panose="020B0604020202020204" pitchFamily="34" charset="0"/>
              </a:rPr>
              <a:t> 3 </a:t>
            </a:r>
            <a:r>
              <a:rPr lang="en-US" sz="3600" dirty="0" err="1">
                <a:solidFill>
                  <a:schemeClr val="accent1">
                    <a:lumMod val="75000"/>
                  </a:schemeClr>
                </a:solidFill>
                <a:latin typeface="Arial" panose="020B0604020202020204" pitchFamily="34" charset="0"/>
                <a:cs typeface="Arial" panose="020B0604020202020204" pitchFamily="34" charset="0"/>
              </a:rPr>
              <a:t>lĩnh</a:t>
            </a:r>
            <a:r>
              <a:rPr lang="en-US" sz="3600" dirty="0">
                <a:solidFill>
                  <a:schemeClr val="accent1">
                    <a:lumMod val="75000"/>
                  </a:schemeClr>
                </a:solidFill>
                <a:latin typeface="Arial" panose="020B0604020202020204" pitchFamily="34" charset="0"/>
                <a:cs typeface="Arial" panose="020B0604020202020204" pitchFamily="34" charset="0"/>
              </a:rPr>
              <a:t> </a:t>
            </a:r>
            <a:r>
              <a:rPr lang="en-US" sz="3600" dirty="0" err="1">
                <a:solidFill>
                  <a:schemeClr val="accent1">
                    <a:lumMod val="75000"/>
                  </a:schemeClr>
                </a:solidFill>
                <a:latin typeface="Arial" panose="020B0604020202020204" pitchFamily="34" charset="0"/>
                <a:cs typeface="Arial" panose="020B0604020202020204" pitchFamily="34" charset="0"/>
              </a:rPr>
              <a:t>vực</a:t>
            </a:r>
            <a:r>
              <a:rPr lang="en-US" sz="3600" dirty="0">
                <a:solidFill>
                  <a:schemeClr val="accent1">
                    <a:lumMod val="75000"/>
                  </a:schemeClr>
                </a:solidFill>
                <a:latin typeface="Arial" panose="020B0604020202020204" pitchFamily="34" charset="0"/>
                <a:cs typeface="Arial" panose="020B0604020202020204" pitchFamily="34" charset="0"/>
              </a:rPr>
              <a:t>:</a:t>
            </a:r>
            <a:endParaRPr lang="en-US" sz="3600" dirty="0">
              <a:solidFill>
                <a:schemeClr val="accent1">
                  <a:lumMod val="75000"/>
                </a:schemeClr>
              </a:solidFill>
            </a:endParaRPr>
          </a:p>
        </p:txBody>
      </p:sp>
      <p:sp>
        <p:nvSpPr>
          <p:cNvPr id="27" name="Chỗ dành sẵn cho Nội dung 3">
            <a:extLst>
              <a:ext uri="{FF2B5EF4-FFF2-40B4-BE49-F238E27FC236}">
                <a16:creationId xmlns:a16="http://schemas.microsoft.com/office/drawing/2014/main" id="{E392CC9E-B8FC-49B7-8D55-FAD35D081A76}"/>
              </a:ext>
            </a:extLst>
          </p:cNvPr>
          <p:cNvSpPr>
            <a:spLocks noGrp="1"/>
          </p:cNvSpPr>
          <p:nvPr>
            <p:ph idx="1"/>
          </p:nvPr>
        </p:nvSpPr>
        <p:spPr>
          <a:xfrm>
            <a:off x="2194663" y="3069557"/>
            <a:ext cx="5518102" cy="2438546"/>
          </a:xfrm>
        </p:spPr>
        <p:txBody>
          <a:bodyPr>
            <a:normAutofit/>
          </a:bodyPr>
          <a:lstStyle/>
          <a:p>
            <a:r>
              <a:rPr lang="en-US" dirty="0" err="1">
                <a:latin typeface="Arial" panose="020B0604020202020204" pitchFamily="34" charset="0"/>
                <a:cs typeface="Arial" panose="020B0604020202020204" pitchFamily="34" charset="0"/>
              </a:rPr>
              <a:t>Lĩnh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kĩ</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Lĩnh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sinh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học</a:t>
            </a:r>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Lĩnh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endParaRPr lang="en-US" dirty="0">
              <a:latin typeface="Arial" panose="020B0604020202020204" pitchFamily="34" charset="0"/>
              <a:cs typeface="Arial" panose="020B0604020202020204" pitchFamily="34" charset="0"/>
            </a:endParaRPr>
          </a:p>
        </p:txBody>
      </p:sp>
      <p:sp>
        <p:nvSpPr>
          <p:cNvPr id="32"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34"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pic>
        <p:nvPicPr>
          <p:cNvPr id="8" name="Graphic 7">
            <a:extLst>
              <a:ext uri="{FF2B5EF4-FFF2-40B4-BE49-F238E27FC236}">
                <a16:creationId xmlns:a16="http://schemas.microsoft.com/office/drawing/2014/main" id="{F3D9E714-44F1-47B4-BC25-8548CBEE7B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5899" y="3191551"/>
            <a:ext cx="2194559" cy="2194559"/>
          </a:xfrm>
          <a:prstGeom prst="rect">
            <a:avLst/>
          </a:prstGeom>
        </p:spPr>
      </p:pic>
      <p:sp>
        <p:nvSpPr>
          <p:cNvPr id="2" name="Slide Number Placeholder 1">
            <a:extLst>
              <a:ext uri="{FF2B5EF4-FFF2-40B4-BE49-F238E27FC236}">
                <a16:creationId xmlns:a16="http://schemas.microsoft.com/office/drawing/2014/main" id="{823912EE-7951-42AC-839E-89F29B481DC4}"/>
              </a:ext>
            </a:extLst>
          </p:cNvPr>
          <p:cNvSpPr>
            <a:spLocks noGrp="1"/>
          </p:cNvSpPr>
          <p:nvPr>
            <p:ph type="sldNum" sz="quarter" idx="12"/>
          </p:nvPr>
        </p:nvSpPr>
        <p:spPr/>
        <p:txBody>
          <a:bodyPr/>
          <a:lstStyle/>
          <a:p>
            <a:fld id="{5B70F4F7-6FFD-4198-9CBC-1BC8F17AD659}" type="slidenum">
              <a:rPr lang="en-US" smtClean="0"/>
              <a:t>22</a:t>
            </a:fld>
            <a:endParaRPr lang="en-US"/>
          </a:p>
        </p:txBody>
      </p:sp>
    </p:spTree>
    <p:extLst>
      <p:ext uri="{BB962C8B-B14F-4D97-AF65-F5344CB8AC3E}">
        <p14:creationId xmlns:p14="http://schemas.microsoft.com/office/powerpoint/2010/main" val="54405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hỗ dành sẵn cho Nội dung 4" descr="Ảnh có chứa đối tượng, người&#10;&#10;Mô tả được tạo tự động">
            <a:extLst>
              <a:ext uri="{FF2B5EF4-FFF2-40B4-BE49-F238E27FC236}">
                <a16:creationId xmlns:a16="http://schemas.microsoft.com/office/drawing/2014/main" id="{D2C3FF3F-75B7-4E1F-85B2-B06A82D2EA3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092F9CDE-2641-494F-A0FC-827841264989}"/>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a:solidFill>
                  <a:srgbClr val="002060"/>
                </a:solidFill>
                <a:latin typeface="Arial" panose="020B0604020202020204" pitchFamily="34" charset="0"/>
                <a:cs typeface="Arial" panose="020B0604020202020204" pitchFamily="34" charset="0"/>
              </a:rPr>
              <a:t>3.1. Lĩnh vực kĩ thuật số</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88DF560F-0748-4A3E-9BE1-B5D0840FDCC5}"/>
              </a:ext>
            </a:extLst>
          </p:cNvPr>
          <p:cNvSpPr>
            <a:spLocks noGrp="1"/>
          </p:cNvSpPr>
          <p:nvPr>
            <p:ph type="sldNum" sz="quarter" idx="12"/>
          </p:nvPr>
        </p:nvSpPr>
        <p:spPr/>
        <p:txBody>
          <a:bodyPr/>
          <a:lstStyle/>
          <a:p>
            <a:fld id="{5B70F4F7-6FFD-4198-9CBC-1BC8F17AD659}" type="slidenum">
              <a:rPr lang="en-US" smtClean="0"/>
              <a:t>23</a:t>
            </a:fld>
            <a:endParaRPr lang="en-US"/>
          </a:p>
        </p:txBody>
      </p:sp>
    </p:spTree>
    <p:extLst>
      <p:ext uri="{BB962C8B-B14F-4D97-AF65-F5344CB8AC3E}">
        <p14:creationId xmlns:p14="http://schemas.microsoft.com/office/powerpoint/2010/main" val="1820822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hỗ dành sẵn cho Nội dung 6">
            <a:extLst>
              <a:ext uri="{FF2B5EF4-FFF2-40B4-BE49-F238E27FC236}">
                <a16:creationId xmlns:a16="http://schemas.microsoft.com/office/drawing/2014/main" id="{30D2207D-6D53-43E4-8E90-6BFF14D5A6D7}"/>
              </a:ext>
            </a:extLst>
          </p:cNvPr>
          <p:cNvPicPr>
            <a:picLocks noGrp="1" noChangeAspect="1"/>
          </p:cNvPicPr>
          <p:nvPr>
            <p:ph sz="half" idx="1"/>
          </p:nvPr>
        </p:nvPicPr>
        <p:blipFill rotWithShape="1">
          <a:blip r:embed="rId2">
            <a:alphaModFix amt="35000"/>
            <a:extLst>
              <a:ext uri="{28A0092B-C50C-407E-A947-70E740481C1C}">
                <a14:useLocalDpi xmlns:a14="http://schemas.microsoft.com/office/drawing/2010/main" val="0"/>
              </a:ext>
            </a:extLst>
          </a:blip>
          <a:srcRect/>
          <a:stretch/>
        </p:blipFill>
        <p:spPr>
          <a:xfrm>
            <a:off x="92786" y="1"/>
            <a:ext cx="12191980" cy="6857999"/>
          </a:xfrm>
          <a:prstGeom prst="rect">
            <a:avLst/>
          </a:prstGeom>
        </p:spPr>
      </p:pic>
      <p:sp>
        <p:nvSpPr>
          <p:cNvPr id="2" name="Tiêu đề 1">
            <a:extLst>
              <a:ext uri="{FF2B5EF4-FFF2-40B4-BE49-F238E27FC236}">
                <a16:creationId xmlns:a16="http://schemas.microsoft.com/office/drawing/2014/main" id="{3B2D26C9-42CE-4D8F-B008-FC78218045B4}"/>
              </a:ext>
            </a:extLst>
          </p:cNvPr>
          <p:cNvSpPr>
            <a:spLocks noGrp="1"/>
          </p:cNvSpPr>
          <p:nvPr>
            <p:ph type="title"/>
          </p:nvPr>
        </p:nvSpPr>
        <p:spPr>
          <a:xfrm>
            <a:off x="361919" y="1065862"/>
            <a:ext cx="4291453" cy="4135616"/>
          </a:xfrm>
        </p:spPr>
        <p:txBody>
          <a:bodyPr vert="horz" lIns="91440" tIns="45720" rIns="91440" bIns="45720" rtlCol="0" anchor="ctr">
            <a:normAutofit/>
          </a:bodyPr>
          <a:lstStyle/>
          <a:p>
            <a:pPr algn="ctr"/>
            <a:r>
              <a:rPr lang="en-US">
                <a:solidFill>
                  <a:srgbClr val="FFFFFF"/>
                </a:solidFill>
              </a:rPr>
              <a:t>Trí tuệ nhân tạo </a:t>
            </a:r>
            <a:r>
              <a:rPr lang="en-US" sz="3400">
                <a:solidFill>
                  <a:srgbClr val="FFFFFF"/>
                </a:solidFill>
              </a:rPr>
              <a:t>(Artificial Intelligence)</a:t>
            </a:r>
          </a:p>
        </p:txBody>
      </p:sp>
      <p:cxnSp>
        <p:nvCxnSpPr>
          <p:cNvPr id="28" name="Straight Connector 27">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Chỗ dành sẵn cho Nội dung 4">
            <a:extLst>
              <a:ext uri="{FF2B5EF4-FFF2-40B4-BE49-F238E27FC236}">
                <a16:creationId xmlns:a16="http://schemas.microsoft.com/office/drawing/2014/main" id="{14CCAA19-5615-4A09-BB63-F62ECEC757D8}"/>
              </a:ext>
            </a:extLst>
          </p:cNvPr>
          <p:cNvSpPr>
            <a:spLocks noGrp="1"/>
          </p:cNvSpPr>
          <p:nvPr>
            <p:ph sz="half" idx="2"/>
          </p:nvPr>
        </p:nvSpPr>
        <p:spPr>
          <a:xfrm>
            <a:off x="5155379" y="1065862"/>
            <a:ext cx="5744685" cy="4726276"/>
          </a:xfrm>
        </p:spPr>
        <p:txBody>
          <a:bodyPr vert="horz" lIns="91440" tIns="45720" rIns="91440" bIns="45720" rtlCol="0" anchor="ctr">
            <a:normAutofit/>
          </a:bodyPr>
          <a:lstStyle/>
          <a:p>
            <a:r>
              <a:rPr lang="en-US" sz="2400">
                <a:solidFill>
                  <a:srgbClr val="FFFFFF"/>
                </a:solidFill>
                <a:latin typeface="Arial" panose="020B0604020202020204" pitchFamily="34" charset="0"/>
                <a:cs typeface="Arial" panose="020B0604020202020204" pitchFamily="34" charset="0"/>
              </a:rPr>
              <a:t>AI là trí tuệ do con người lập trình tạo nên với mục tiêu giúp máy tính có thể tự động hóa các hành vi thông minh như con người. </a:t>
            </a:r>
          </a:p>
          <a:p>
            <a:endParaRPr lang="en-US" sz="2400">
              <a:solidFill>
                <a:srgbClr val="FFFFFF"/>
              </a:solidFill>
              <a:latin typeface="Arial" panose="020B0604020202020204" pitchFamily="34" charset="0"/>
              <a:cs typeface="Arial" panose="020B0604020202020204" pitchFamily="34" charset="0"/>
            </a:endParaRPr>
          </a:p>
          <a:p>
            <a:r>
              <a:rPr lang="vi-VN" sz="2400">
                <a:solidFill>
                  <a:srgbClr val="FFFFFF"/>
                </a:solidFill>
                <a:cs typeface="Arial" panose="020B0604020202020204" pitchFamily="34" charset="0"/>
              </a:rPr>
              <a:t>Cụ thể, trí tuệ nhân tạo giúp máy tính có được những trí tuệ của con người như: biết suy nghĩ và lập luận để giải quyết vấn đề, biết giao tiếp do hiểu ngôn ngữ, tiếng nói, biết học và tự thích nghi.</a:t>
            </a:r>
            <a:endParaRPr lang="en-US" sz="2400">
              <a:solidFill>
                <a:srgbClr val="FFFFFF"/>
              </a:solidFill>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43223E4D-8ED9-4B34-83DC-2BB5708F0DEF}"/>
              </a:ext>
            </a:extLst>
          </p:cNvPr>
          <p:cNvSpPr>
            <a:spLocks noGrp="1"/>
          </p:cNvSpPr>
          <p:nvPr>
            <p:ph type="sldNum" sz="quarter" idx="12"/>
          </p:nvPr>
        </p:nvSpPr>
        <p:spPr/>
        <p:txBody>
          <a:bodyPr/>
          <a:lstStyle/>
          <a:p>
            <a:fld id="{5B70F4F7-6FFD-4198-9CBC-1BC8F17AD659}" type="slidenum">
              <a:rPr lang="en-US" smtClean="0"/>
              <a:t>24</a:t>
            </a:fld>
            <a:endParaRPr lang="en-US"/>
          </a:p>
        </p:txBody>
      </p:sp>
    </p:spTree>
    <p:extLst>
      <p:ext uri="{BB962C8B-B14F-4D97-AF65-F5344CB8AC3E}">
        <p14:creationId xmlns:p14="http://schemas.microsoft.com/office/powerpoint/2010/main" val="1062856313"/>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54A0FE1-9392-4B2B-8FC3-DAFED82A2107}"/>
              </a:ext>
            </a:extLst>
          </p:cNvPr>
          <p:cNvSpPr>
            <a:spLocks noGrp="1"/>
          </p:cNvSpPr>
          <p:nvPr>
            <p:ph type="title"/>
          </p:nvPr>
        </p:nvSpPr>
        <p:spPr>
          <a:xfrm>
            <a:off x="838200" y="310534"/>
            <a:ext cx="10515600" cy="1325563"/>
          </a:xfrm>
        </p:spPr>
        <p:txBody>
          <a:bodyPr vert="horz" lIns="91440" tIns="45720" rIns="91440" bIns="45720" rtlCol="0" anchor="ctr">
            <a:normAutofit/>
          </a:bodyPr>
          <a:lstStyle/>
          <a:p>
            <a:r>
              <a:rPr lang="en-US" b="1" dirty="0">
                <a:latin typeface="Arial" panose="020B0604020202020204" pitchFamily="34" charset="0"/>
                <a:cs typeface="Arial" panose="020B0604020202020204" pitchFamily="34" charset="0"/>
              </a:rPr>
              <a:t>Internet </a:t>
            </a:r>
            <a:r>
              <a:rPr lang="en-US" b="1" dirty="0" err="1">
                <a:latin typeface="Arial" panose="020B0604020202020204" pitchFamily="34" charset="0"/>
                <a:cs typeface="Arial" panose="020B0604020202020204" pitchFamily="34" charset="0"/>
              </a:rPr>
              <a:t>vạn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vật</a:t>
            </a:r>
            <a:r>
              <a:rPr lang="en-US" b="1" dirty="0">
                <a:latin typeface="Arial" panose="020B0604020202020204" pitchFamily="34" charset="0"/>
                <a:cs typeface="Arial" panose="020B0604020202020204" pitchFamily="34" charset="0"/>
              </a:rPr>
              <a:t> (Internet of Things)</a:t>
            </a:r>
          </a:p>
        </p:txBody>
      </p:sp>
      <p:sp>
        <p:nvSpPr>
          <p:cNvPr id="4" name="Chỗ dành sẵn cho Nội dung 3">
            <a:extLst>
              <a:ext uri="{FF2B5EF4-FFF2-40B4-BE49-F238E27FC236}">
                <a16:creationId xmlns:a16="http://schemas.microsoft.com/office/drawing/2014/main" id="{039443AE-70C4-41BE-95A8-BF8F45CDECA4}"/>
              </a:ext>
            </a:extLst>
          </p:cNvPr>
          <p:cNvSpPr>
            <a:spLocks noGrp="1"/>
          </p:cNvSpPr>
          <p:nvPr>
            <p:ph sz="half" idx="2"/>
          </p:nvPr>
        </p:nvSpPr>
        <p:spPr>
          <a:xfrm>
            <a:off x="168393" y="1496318"/>
            <a:ext cx="6808763" cy="4762438"/>
          </a:xfrm>
        </p:spPr>
        <p:txBody>
          <a:bodyPr vert="horz" lIns="91440" tIns="45720" rIns="91440" bIns="45720" rtlCol="0">
            <a:normAutofit/>
          </a:bodyPr>
          <a:lstStyle/>
          <a:p>
            <a:r>
              <a:rPr lang="en-US" sz="2400" dirty="0">
                <a:latin typeface="Arial" panose="020B0604020202020204" pitchFamily="34" charset="0"/>
                <a:cs typeface="Arial" panose="020B0604020202020204" pitchFamily="34" charset="0"/>
              </a:rPr>
              <a:t>Internet </a:t>
            </a:r>
            <a:r>
              <a:rPr lang="en-US" sz="2400" dirty="0" err="1">
                <a:latin typeface="Arial" panose="020B0604020202020204" pitchFamily="34" charset="0"/>
                <a:cs typeface="Arial" panose="020B0604020202020204" pitchFamily="34" charset="0"/>
              </a:rPr>
              <a:t>Vạn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cung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cấp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chuyên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sâu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thiết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thống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dịch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vụ</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này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mang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vượt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trội</a:t>
            </a:r>
            <a:r>
              <a:rPr lang="en-US" sz="2400" dirty="0">
                <a:latin typeface="Arial" panose="020B0604020202020204" pitchFamily="34" charset="0"/>
                <a:cs typeface="Arial" panose="020B0604020202020204" pitchFamily="34" charset="0"/>
              </a:rPr>
              <a:t> so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kiểu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truyền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máy</a:t>
            </a:r>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máy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đồng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thời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hỗ</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giao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thức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miền</a:t>
            </a:r>
            <a:r>
              <a:rPr lang="en-US" sz="2400" dirty="0">
                <a:latin typeface="Arial" panose="020B0604020202020204" pitchFamily="34" charset="0"/>
                <a:cs typeface="Arial" panose="020B0604020202020204" pitchFamily="34" charset="0"/>
              </a:rPr>
              <a:t> (domain),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ứng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p>
          <a:p>
            <a:endParaRPr lang="en-US" sz="2400" dirty="0">
              <a:latin typeface="Arial" panose="020B0604020202020204" pitchFamily="34" charset="0"/>
              <a:cs typeface="Arial" panose="020B0604020202020204" pitchFamily="34" charset="0"/>
            </a:endParaRPr>
          </a:p>
          <a:p>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IoT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người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cấy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ghép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động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vật</a:t>
            </a:r>
            <a:r>
              <a:rPr lang="en-US" sz="2400" dirty="0">
                <a:latin typeface="Arial" panose="020B0604020202020204" pitchFamily="34" charset="0"/>
                <a:cs typeface="Arial" panose="020B0604020202020204" pitchFamily="34" charset="0"/>
              </a:rPr>
              <a:t> ở </a:t>
            </a:r>
            <a:r>
              <a:rPr lang="en-US" sz="2400" dirty="0" err="1">
                <a:latin typeface="Arial" panose="020B0604020202020204" pitchFamily="34" charset="0"/>
                <a:cs typeface="Arial" panose="020B0604020202020204" pitchFamily="34" charset="0"/>
              </a:rPr>
              <a:t>trang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sinh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học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hoặc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tự</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nhiên</a:t>
            </a:r>
            <a:r>
              <a:rPr lang="en-US" sz="2400" dirty="0">
                <a:latin typeface="Arial" panose="020B0604020202020204" pitchFamily="34" charset="0"/>
                <a:cs typeface="Arial" panose="020B0604020202020204" pitchFamily="34" charset="0"/>
              </a:rPr>
              <a:t> hay </a:t>
            </a:r>
            <a:r>
              <a:rPr lang="en-US" sz="2400" dirty="0" err="1">
                <a:latin typeface="Arial" panose="020B0604020202020204" pitchFamily="34" charset="0"/>
                <a:cs typeface="Arial" panose="020B0604020202020204" pitchFamily="34" charset="0"/>
              </a:rPr>
              <a:t>nhân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tạo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nào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địa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chỉ</a:t>
            </a:r>
            <a:r>
              <a:rPr lang="en-US" sz="2400" dirty="0">
                <a:latin typeface="Arial" panose="020B0604020202020204" pitchFamily="34" charset="0"/>
                <a:cs typeface="Arial" panose="020B0604020202020204" pitchFamily="34" charset="0"/>
              </a:rPr>
              <a:t> IP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cung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cấp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năng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truyền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thông</a:t>
            </a:r>
            <a:r>
              <a:rPr lang="en-US" sz="2400" dirty="0">
                <a:latin typeface="Arial" panose="020B0604020202020204" pitchFamily="34" charset="0"/>
                <a:cs typeface="Arial" panose="020B0604020202020204" pitchFamily="34" charset="0"/>
              </a:rPr>
              <a:t> qua </a:t>
            </a:r>
            <a:r>
              <a:rPr lang="en-US" sz="2400" dirty="0" err="1">
                <a:latin typeface="Arial" panose="020B0604020202020204" pitchFamily="34" charset="0"/>
                <a:cs typeface="Arial" panose="020B0604020202020204" pitchFamily="34" charset="0"/>
              </a:rPr>
              <a:t>mạng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lưới</a:t>
            </a:r>
            <a:r>
              <a:rPr lang="en-US" sz="2400" dirty="0">
                <a:latin typeface="Arial" panose="020B0604020202020204" pitchFamily="34" charset="0"/>
                <a:cs typeface="Arial" panose="020B0604020202020204" pitchFamily="34" charset="0"/>
              </a:rPr>
              <a:t>.</a:t>
            </a:r>
          </a:p>
          <a:p>
            <a:endParaRPr lang="en-US" sz="2000" dirty="0"/>
          </a:p>
        </p:txBody>
      </p:sp>
      <p:pic>
        <p:nvPicPr>
          <p:cNvPr id="20" name="Chỗ dành sẵn cho Nội dung 5">
            <a:extLst>
              <a:ext uri="{FF2B5EF4-FFF2-40B4-BE49-F238E27FC236}">
                <a16:creationId xmlns:a16="http://schemas.microsoft.com/office/drawing/2014/main" id="{1173E034-F19A-466F-BCD4-FB7033BB08EA}"/>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4582" r="-1" b="-1"/>
          <a:stretch/>
        </p:blipFill>
        <p:spPr>
          <a:xfrm>
            <a:off x="6949537" y="1496318"/>
            <a:ext cx="5074070" cy="4272681"/>
          </a:xfrm>
          <a:prstGeom prst="rect">
            <a:avLst/>
          </a:prstGeom>
        </p:spPr>
      </p:pic>
      <p:sp>
        <p:nvSpPr>
          <p:cNvPr id="3" name="Slide Number Placeholder 2">
            <a:extLst>
              <a:ext uri="{FF2B5EF4-FFF2-40B4-BE49-F238E27FC236}">
                <a16:creationId xmlns:a16="http://schemas.microsoft.com/office/drawing/2014/main" id="{9BAF9AA8-9BB1-420C-9AEB-F293A44BABA8}"/>
              </a:ext>
            </a:extLst>
          </p:cNvPr>
          <p:cNvSpPr>
            <a:spLocks noGrp="1"/>
          </p:cNvSpPr>
          <p:nvPr>
            <p:ph type="sldNum" sz="quarter" idx="12"/>
          </p:nvPr>
        </p:nvSpPr>
        <p:spPr/>
        <p:txBody>
          <a:bodyPr/>
          <a:lstStyle/>
          <a:p>
            <a:fld id="{5B70F4F7-6FFD-4198-9CBC-1BC8F17AD659}" type="slidenum">
              <a:rPr lang="en-US" smtClean="0"/>
              <a:t>25</a:t>
            </a:fld>
            <a:endParaRPr lang="en-US"/>
          </a:p>
        </p:txBody>
      </p:sp>
    </p:spTree>
    <p:extLst>
      <p:ext uri="{BB962C8B-B14F-4D97-AF65-F5344CB8AC3E}">
        <p14:creationId xmlns:p14="http://schemas.microsoft.com/office/powerpoint/2010/main" val="118930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hỗ dành sẵn cho Nội dung 7" descr="Ảnh có chứa người&#10;&#10;Mô tả được tạo tự động">
            <a:extLst>
              <a:ext uri="{FF2B5EF4-FFF2-40B4-BE49-F238E27FC236}">
                <a16:creationId xmlns:a16="http://schemas.microsoft.com/office/drawing/2014/main" id="{59B64317-D037-4737-9381-FDD2DFE545EF}"/>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8907"/>
          <a:stretch/>
        </p:blipFill>
        <p:spPr>
          <a:xfrm>
            <a:off x="-1" y="10"/>
            <a:ext cx="12192000" cy="6857990"/>
          </a:xfrm>
          <a:prstGeom prst="rect">
            <a:avLst/>
          </a:prstGeom>
        </p:spPr>
      </p:pic>
      <p:sp>
        <p:nvSpPr>
          <p:cNvPr id="13"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êu đề 1">
            <a:extLst>
              <a:ext uri="{FF2B5EF4-FFF2-40B4-BE49-F238E27FC236}">
                <a16:creationId xmlns:a16="http://schemas.microsoft.com/office/drawing/2014/main" id="{D8E500E6-AD11-419E-8A22-0E82DADFA1A5}"/>
              </a:ext>
            </a:extLst>
          </p:cNvPr>
          <p:cNvSpPr>
            <a:spLocks noGrp="1"/>
          </p:cNvSpPr>
          <p:nvPr>
            <p:ph type="title"/>
          </p:nvPr>
        </p:nvSpPr>
        <p:spPr>
          <a:xfrm>
            <a:off x="709448" y="1913950"/>
            <a:ext cx="4204137" cy="1342754"/>
          </a:xfrm>
        </p:spPr>
        <p:txBody>
          <a:bodyPr vert="horz" lIns="91440" tIns="45720" rIns="91440" bIns="45720" rtlCol="0" anchor="ctr">
            <a:normAutofit/>
          </a:bodyPr>
          <a:lstStyle/>
          <a:p>
            <a:pPr algn="ctr"/>
            <a:r>
              <a:rPr lang="en-US" sz="3600" b="1" dirty="0" err="1">
                <a:latin typeface="Arial" panose="020B0604020202020204" pitchFamily="34" charset="0"/>
                <a:cs typeface="Arial" panose="020B0604020202020204" pitchFamily="34" charset="0"/>
              </a:rPr>
              <a:t>Nhà</a:t>
            </a:r>
            <a:r>
              <a:rPr lang="en-US" sz="3600" b="1" dirty="0">
                <a:latin typeface="Arial" panose="020B0604020202020204" pitchFamily="34" charset="0"/>
                <a:cs typeface="Arial" panose="020B0604020202020204" pitchFamily="34" charset="0"/>
              </a:rPr>
              <a:t> </a:t>
            </a:r>
            <a:r>
              <a:rPr lang="en-US" sz="3600" b="1" dirty="0" err="1">
                <a:latin typeface="Arial" panose="020B0604020202020204" pitchFamily="34" charset="0"/>
                <a:cs typeface="Arial" panose="020B0604020202020204" pitchFamily="34" charset="0"/>
              </a:rPr>
              <a:t>thông</a:t>
            </a:r>
            <a:r>
              <a:rPr lang="en-US" sz="3600" b="1" dirty="0">
                <a:latin typeface="Arial" panose="020B0604020202020204" pitchFamily="34" charset="0"/>
                <a:cs typeface="Arial" panose="020B0604020202020204" pitchFamily="34" charset="0"/>
              </a:rPr>
              <a:t> </a:t>
            </a:r>
            <a:r>
              <a:rPr lang="en-US" sz="3600" b="1" dirty="0" err="1">
                <a:latin typeface="Arial" panose="020B0604020202020204" pitchFamily="34" charset="0"/>
                <a:cs typeface="Arial" panose="020B0604020202020204" pitchFamily="34" charset="0"/>
              </a:rPr>
              <a:t>minh</a:t>
            </a:r>
            <a:r>
              <a:rPr lang="en-US" sz="3600" b="1" dirty="0">
                <a:latin typeface="Arial" panose="020B0604020202020204" pitchFamily="34" charset="0"/>
                <a:cs typeface="Arial" panose="020B0604020202020204" pitchFamily="34" charset="0"/>
              </a:rPr>
              <a:t> (</a:t>
            </a:r>
            <a:r>
              <a:rPr lang="en-US" sz="3600" b="1" dirty="0" err="1">
                <a:latin typeface="Arial" panose="020B0604020202020204" pitchFamily="34" charset="0"/>
                <a:cs typeface="Arial" panose="020B0604020202020204" pitchFamily="34" charset="0"/>
              </a:rPr>
              <a:t>Smarthome</a:t>
            </a:r>
            <a:r>
              <a:rPr lang="en-US" sz="3600" b="1" dirty="0">
                <a:latin typeface="Arial" panose="020B0604020202020204" pitchFamily="34" charset="0"/>
                <a:cs typeface="Arial" panose="020B0604020202020204" pitchFamily="34" charset="0"/>
              </a:rPr>
              <a:t>) </a:t>
            </a:r>
          </a:p>
        </p:txBody>
      </p:sp>
      <p:cxnSp>
        <p:nvCxnSpPr>
          <p:cNvPr id="15" name="Straight Connector 14">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4" name="Chỗ dành sẵn cho Nội dung 3">
            <a:extLst>
              <a:ext uri="{FF2B5EF4-FFF2-40B4-BE49-F238E27FC236}">
                <a16:creationId xmlns:a16="http://schemas.microsoft.com/office/drawing/2014/main" id="{0133D563-D906-431A-A016-BF4A760181FD}"/>
              </a:ext>
            </a:extLst>
          </p:cNvPr>
          <p:cNvSpPr>
            <a:spLocks noGrp="1"/>
          </p:cNvSpPr>
          <p:nvPr>
            <p:ph sz="half" idx="2"/>
          </p:nvPr>
        </p:nvSpPr>
        <p:spPr>
          <a:xfrm>
            <a:off x="183363" y="3045641"/>
            <a:ext cx="5256305" cy="3742005"/>
          </a:xfrm>
        </p:spPr>
        <p:txBody>
          <a:bodyPr vert="horz" lIns="91440" tIns="45720" rIns="91440" bIns="45720" rtlCol="0" anchor="ctr">
            <a:normAutofit/>
          </a:bodyPr>
          <a:lstStyle/>
          <a:p>
            <a:r>
              <a:rPr lang="en-US" sz="2400" dirty="0" err="1">
                <a:latin typeface="Arial" panose="020B0604020202020204" pitchFamily="34" charset="0"/>
                <a:cs typeface="Arial" panose="020B0604020202020204" pitchFamily="34" charset="0"/>
              </a:rPr>
              <a:t>Nhà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minh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Smarthome</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ngôi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hoặc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căn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thiết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như</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thống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chiếu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tivi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điều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hòa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tủ</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lạnh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thống</a:t>
            </a:r>
            <a:r>
              <a:rPr lang="en-US" sz="2400" dirty="0">
                <a:latin typeface="Arial" panose="020B0604020202020204" pitchFamily="34" charset="0"/>
                <a:cs typeface="Arial" panose="020B0604020202020204" pitchFamily="34" charset="0"/>
              </a:rPr>
              <a:t> an </a:t>
            </a:r>
            <a:r>
              <a:rPr lang="en-US" sz="2400" dirty="0" err="1">
                <a:latin typeface="Arial" panose="020B0604020202020204" pitchFamily="34" charset="0"/>
                <a:cs typeface="Arial" panose="020B0604020202020204" pitchFamily="34" charset="0"/>
              </a:rPr>
              <a:t>ninh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rèm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cửa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chuông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cửa</a:t>
            </a:r>
            <a:r>
              <a:rPr lang="en-US" sz="2400" dirty="0">
                <a:latin typeface="Arial" panose="020B0604020202020204" pitchFamily="34" charset="0"/>
                <a:cs typeface="Arial" panose="020B0604020202020204" pitchFamily="34" charset="0"/>
              </a:rPr>
              <a:t>, robot </a:t>
            </a:r>
            <a:r>
              <a:rPr lang="en-US" sz="2400" dirty="0" err="1">
                <a:latin typeface="Arial" panose="020B0604020202020204" pitchFamily="34" charset="0"/>
                <a:cs typeface="Arial" panose="020B0604020202020204" pitchFamily="34" charset="0"/>
              </a:rPr>
              <a:t>dọn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nhà</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năng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tự</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động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hóa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giao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tiếp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nhau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theo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lịch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trình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kịch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định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sẵn</a:t>
            </a:r>
            <a:r>
              <a:rPr lang="en-US" sz="2400" dirty="0">
                <a:latin typeface="Arial" panose="020B0604020202020204" pitchFamily="34" charset="0"/>
                <a:cs typeface="Arial" panose="020B0604020202020204" pitchFamily="34" charset="0"/>
              </a:rPr>
              <a:t>.</a:t>
            </a:r>
          </a:p>
        </p:txBody>
      </p:sp>
      <p:sp>
        <p:nvSpPr>
          <p:cNvPr id="3" name="Slide Number Placeholder 2">
            <a:extLst>
              <a:ext uri="{FF2B5EF4-FFF2-40B4-BE49-F238E27FC236}">
                <a16:creationId xmlns:a16="http://schemas.microsoft.com/office/drawing/2014/main" id="{E0643B14-95E8-4FA2-B6F9-2E1DC2F7019D}"/>
              </a:ext>
            </a:extLst>
          </p:cNvPr>
          <p:cNvSpPr>
            <a:spLocks noGrp="1"/>
          </p:cNvSpPr>
          <p:nvPr>
            <p:ph type="sldNum" sz="quarter" idx="12"/>
          </p:nvPr>
        </p:nvSpPr>
        <p:spPr/>
        <p:txBody>
          <a:bodyPr/>
          <a:lstStyle/>
          <a:p>
            <a:fld id="{5B70F4F7-6FFD-4198-9CBC-1BC8F17AD659}" type="slidenum">
              <a:rPr lang="en-US" smtClean="0"/>
              <a:t>26</a:t>
            </a:fld>
            <a:endParaRPr lang="en-US"/>
          </a:p>
        </p:txBody>
      </p:sp>
    </p:spTree>
    <p:extLst>
      <p:ext uri="{BB962C8B-B14F-4D97-AF65-F5344CB8AC3E}">
        <p14:creationId xmlns:p14="http://schemas.microsoft.com/office/powerpoint/2010/main" val="2607682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êu đề 1">
            <a:extLst>
              <a:ext uri="{FF2B5EF4-FFF2-40B4-BE49-F238E27FC236}">
                <a16:creationId xmlns:a16="http://schemas.microsoft.com/office/drawing/2014/main" id="{A8DC887D-77A7-4DB4-855A-1CB1DBC6D46A}"/>
              </a:ext>
            </a:extLst>
          </p:cNvPr>
          <p:cNvSpPr>
            <a:spLocks noGrp="1"/>
          </p:cNvSpPr>
          <p:nvPr>
            <p:ph type="title"/>
          </p:nvPr>
        </p:nvSpPr>
        <p:spPr>
          <a:xfrm>
            <a:off x="5130375" y="1075192"/>
            <a:ext cx="6893019" cy="1325563"/>
          </a:xfrm>
        </p:spPr>
        <p:txBody>
          <a:bodyPr vert="horz" lIns="91440" tIns="45720" rIns="91440" bIns="45720" rtlCol="0" anchor="ctr">
            <a:normAutofit/>
          </a:bodyPr>
          <a:lstStyle/>
          <a:p>
            <a:r>
              <a:rPr lang="en-US" b="1" kern="1200" dirty="0" err="1">
                <a:solidFill>
                  <a:schemeClr val="tx1"/>
                </a:solidFill>
                <a:latin typeface="Arial" panose="020B0604020202020204" pitchFamily="34" charset="0"/>
                <a:cs typeface="Arial" panose="020B0604020202020204" pitchFamily="34" charset="0"/>
              </a:rPr>
              <a:t>Dữ</a:t>
            </a:r>
            <a:r>
              <a:rPr lang="en-US" b="1" kern="1200" dirty="0">
                <a:solidFill>
                  <a:schemeClr val="tx1"/>
                </a:solidFill>
                <a:latin typeface="Arial" panose="020B0604020202020204" pitchFamily="34" charset="0"/>
                <a:cs typeface="Arial" panose="020B0604020202020204" pitchFamily="34" charset="0"/>
              </a:rPr>
              <a:t> </a:t>
            </a:r>
            <a:r>
              <a:rPr lang="en-US" b="1" kern="1200" dirty="0" err="1">
                <a:solidFill>
                  <a:schemeClr val="tx1"/>
                </a:solidFill>
                <a:latin typeface="Arial" panose="020B0604020202020204" pitchFamily="34" charset="0"/>
                <a:cs typeface="Arial" panose="020B0604020202020204" pitchFamily="34" charset="0"/>
              </a:rPr>
              <a:t>liệu</a:t>
            </a:r>
            <a:r>
              <a:rPr lang="en-US" b="1" kern="1200" dirty="0">
                <a:solidFill>
                  <a:schemeClr val="tx1"/>
                </a:solidFill>
                <a:latin typeface="Arial" panose="020B0604020202020204" pitchFamily="34" charset="0"/>
                <a:cs typeface="Arial" panose="020B0604020202020204" pitchFamily="34" charset="0"/>
              </a:rPr>
              <a:t> </a:t>
            </a:r>
            <a:r>
              <a:rPr lang="en-US" b="1" kern="1200" dirty="0" err="1">
                <a:solidFill>
                  <a:schemeClr val="tx1"/>
                </a:solidFill>
                <a:latin typeface="Arial" panose="020B0604020202020204" pitchFamily="34" charset="0"/>
                <a:cs typeface="Arial" panose="020B0604020202020204" pitchFamily="34" charset="0"/>
              </a:rPr>
              <a:t>lớn</a:t>
            </a:r>
            <a:r>
              <a:rPr lang="en-US" b="1" kern="1200" dirty="0">
                <a:solidFill>
                  <a:schemeClr val="tx1"/>
                </a:solidFill>
                <a:latin typeface="Arial" panose="020B0604020202020204" pitchFamily="34" charset="0"/>
                <a:cs typeface="Arial" panose="020B0604020202020204" pitchFamily="34" charset="0"/>
              </a:rPr>
              <a:t> (Big Data) </a:t>
            </a:r>
          </a:p>
        </p:txBody>
      </p:sp>
      <p:pic>
        <p:nvPicPr>
          <p:cNvPr id="6" name="Chỗ dành sẵn cho Nội dung 5" descr="Ảnh có chứa văn bản&#10;&#10;Mô tả được tạo tự động">
            <a:extLst>
              <a:ext uri="{FF2B5EF4-FFF2-40B4-BE49-F238E27FC236}">
                <a16:creationId xmlns:a16="http://schemas.microsoft.com/office/drawing/2014/main" id="{19240C53-2054-4907-A187-CE60F67E4C5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69522" y="1100797"/>
            <a:ext cx="4592855" cy="4656406"/>
          </a:xfrm>
          <a:prstGeom prst="rect">
            <a:avLst/>
          </a:prstGeom>
        </p:spPr>
      </p:pic>
      <p:sp>
        <p:nvSpPr>
          <p:cNvPr id="4" name="Chỗ dành sẵn cho Nội dung 3">
            <a:extLst>
              <a:ext uri="{FF2B5EF4-FFF2-40B4-BE49-F238E27FC236}">
                <a16:creationId xmlns:a16="http://schemas.microsoft.com/office/drawing/2014/main" id="{1023AC0D-8869-4954-B533-104E312F86D9}"/>
              </a:ext>
            </a:extLst>
          </p:cNvPr>
          <p:cNvSpPr>
            <a:spLocks noGrp="1"/>
          </p:cNvSpPr>
          <p:nvPr>
            <p:ph sz="half" idx="2"/>
          </p:nvPr>
        </p:nvSpPr>
        <p:spPr>
          <a:xfrm>
            <a:off x="4862377" y="2589538"/>
            <a:ext cx="7161017" cy="3167665"/>
          </a:xfrm>
        </p:spPr>
        <p:txBody>
          <a:bodyPr vert="horz" lIns="91440" tIns="45720" rIns="91440" bIns="45720" rtlCol="0">
            <a:normAutofit/>
          </a:bodyPr>
          <a:lstStyle/>
          <a:p>
            <a:r>
              <a:rPr lang="en-US" sz="2400" dirty="0" err="1">
                <a:latin typeface="Arial" panose="020B0604020202020204" pitchFamily="34" charset="0"/>
                <a:cs typeface="Arial" panose="020B0604020202020204" pitchFamily="34" charset="0"/>
              </a:rPr>
              <a:t>Dữ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lớn</a:t>
            </a:r>
            <a:r>
              <a:rPr lang="en-US" sz="2400" dirty="0">
                <a:latin typeface="Arial" panose="020B0604020202020204" pitchFamily="34" charset="0"/>
                <a:cs typeface="Arial" panose="020B0604020202020204" pitchFamily="34" charset="0"/>
              </a:rPr>
              <a:t> (Big Data)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hợp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dung </a:t>
            </a:r>
            <a:r>
              <a:rPr lang="en-US" sz="2400" dirty="0" err="1">
                <a:latin typeface="Arial" panose="020B0604020202020204" pitchFamily="34" charset="0"/>
                <a:cs typeface="Arial" panose="020B0604020202020204" pitchFamily="34" charset="0"/>
              </a:rPr>
              <a:t>lượng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vượt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mức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đảm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những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ứng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cụ</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truyền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thống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Kích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Big Data </a:t>
            </a:r>
            <a:r>
              <a:rPr lang="en-US" sz="2400" dirty="0" err="1">
                <a:latin typeface="Arial" panose="020B0604020202020204" pitchFamily="34" charset="0"/>
                <a:cs typeface="Arial" panose="020B0604020202020204" pitchFamily="34" charset="0"/>
              </a:rPr>
              <a:t>đang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từng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ngày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tăng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tính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năm</a:t>
            </a:r>
            <a:r>
              <a:rPr lang="en-US" sz="2400" dirty="0">
                <a:latin typeface="Arial" panose="020B0604020202020204" pitchFamily="34" charset="0"/>
                <a:cs typeface="Arial" panose="020B0604020202020204" pitchFamily="34" charset="0"/>
              </a:rPr>
              <a:t> 2012 </a:t>
            </a:r>
            <a:r>
              <a:rPr lang="en-US" sz="2400" dirty="0" err="1">
                <a:latin typeface="Arial" panose="020B0604020202020204" pitchFamily="34" charset="0"/>
                <a:cs typeface="Arial" panose="020B0604020202020204" pitchFamily="34" charset="0"/>
              </a:rPr>
              <a:t>thì</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nằm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khoảng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chục</a:t>
            </a:r>
            <a:r>
              <a:rPr lang="en-US" sz="2400" dirty="0">
                <a:latin typeface="Arial" panose="020B0604020202020204" pitchFamily="34" charset="0"/>
                <a:cs typeface="Arial" panose="020B0604020202020204" pitchFamily="34" charset="0"/>
              </a:rPr>
              <a:t> terabyte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nhiều</a:t>
            </a:r>
            <a:r>
              <a:rPr lang="en-US" sz="2400" dirty="0">
                <a:latin typeface="Arial" panose="020B0604020202020204" pitchFamily="34" charset="0"/>
                <a:cs typeface="Arial" panose="020B0604020202020204" pitchFamily="34" charset="0"/>
              </a:rPr>
              <a:t> petabyte (1 petabyte = 1024 terabyte) </a:t>
            </a:r>
            <a:r>
              <a:rPr lang="en-US" sz="2400" dirty="0" err="1">
                <a:latin typeface="Arial" panose="020B0604020202020204" pitchFamily="34" charset="0"/>
                <a:cs typeface="Arial" panose="020B0604020202020204" pitchFamily="34" charset="0"/>
              </a:rPr>
              <a:t>chỉ</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hợp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thôi</a:t>
            </a:r>
            <a:r>
              <a:rPr lang="en-US" sz="2400" dirty="0">
                <a:latin typeface="Arial" panose="020B0604020202020204" pitchFamily="34" charset="0"/>
                <a:cs typeface="Arial" panose="020B0604020202020204" pitchFamily="34" charset="0"/>
              </a:rPr>
              <a:t>.</a:t>
            </a:r>
            <a:br>
              <a:rPr lang="en-US" sz="2400" dirty="0">
                <a:latin typeface="Arial" panose="020B0604020202020204" pitchFamily="34" charset="0"/>
                <a:cs typeface="Arial" panose="020B0604020202020204" pitchFamily="34" charset="0"/>
              </a:rPr>
            </a:br>
            <a:endParaRPr lang="en-US" sz="2400"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C876708F-8330-4371-BB8D-4C3A7D6C39A1}"/>
              </a:ext>
            </a:extLst>
          </p:cNvPr>
          <p:cNvSpPr>
            <a:spLocks noGrp="1"/>
          </p:cNvSpPr>
          <p:nvPr>
            <p:ph type="sldNum" sz="quarter" idx="12"/>
          </p:nvPr>
        </p:nvSpPr>
        <p:spPr/>
        <p:txBody>
          <a:bodyPr/>
          <a:lstStyle/>
          <a:p>
            <a:fld id="{5B70F4F7-6FFD-4198-9CBC-1BC8F17AD659}" type="slidenum">
              <a:rPr lang="en-US" smtClean="0"/>
              <a:t>27</a:t>
            </a:fld>
            <a:endParaRPr lang="en-US"/>
          </a:p>
        </p:txBody>
      </p:sp>
    </p:spTree>
    <p:extLst>
      <p:ext uri="{BB962C8B-B14F-4D97-AF65-F5344CB8AC3E}">
        <p14:creationId xmlns:p14="http://schemas.microsoft.com/office/powerpoint/2010/main" val="1387691507"/>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DD70AAF-B1DC-421D-88F1-6C56044A6264}"/>
              </a:ext>
            </a:extLst>
          </p:cNvPr>
          <p:cNvSpPr>
            <a:spLocks noGrp="1"/>
          </p:cNvSpPr>
          <p:nvPr>
            <p:ph type="title"/>
          </p:nvPr>
        </p:nvSpPr>
        <p:spPr>
          <a:xfrm>
            <a:off x="169719" y="468719"/>
            <a:ext cx="4469337" cy="1676603"/>
          </a:xfrm>
        </p:spPr>
        <p:txBody>
          <a:bodyPr vert="horz" lIns="91440" tIns="45720" rIns="91440" bIns="45720" rtlCol="0" anchor="ctr">
            <a:noAutofit/>
          </a:bodyPr>
          <a:lstStyle/>
          <a:p>
            <a:r>
              <a:rPr lang="en-US" sz="4000">
                <a:latin typeface="Arial" panose="020B0604020202020204" pitchFamily="34" charset="0"/>
                <a:cs typeface="Arial" panose="020B0604020202020204" pitchFamily="34" charset="0"/>
              </a:rPr>
              <a:t>3.2. Lĩnh vực công nghệ sinh học</a:t>
            </a:r>
          </a:p>
        </p:txBody>
      </p:sp>
      <p:sp>
        <p:nvSpPr>
          <p:cNvPr id="4" name="Chỗ dành sẵn cho Nội dung 3">
            <a:extLst>
              <a:ext uri="{FF2B5EF4-FFF2-40B4-BE49-F238E27FC236}">
                <a16:creationId xmlns:a16="http://schemas.microsoft.com/office/drawing/2014/main" id="{3CDF952E-0EB3-4DF7-AAA5-D609EF6C8486}"/>
              </a:ext>
            </a:extLst>
          </p:cNvPr>
          <p:cNvSpPr>
            <a:spLocks noGrp="1"/>
          </p:cNvSpPr>
          <p:nvPr>
            <p:ph sz="half" idx="2"/>
          </p:nvPr>
        </p:nvSpPr>
        <p:spPr>
          <a:xfrm>
            <a:off x="169719" y="2614041"/>
            <a:ext cx="4146249" cy="2760417"/>
          </a:xfrm>
        </p:spPr>
        <p:txBody>
          <a:bodyPr vert="horz" lIns="91440" tIns="45720" rIns="91440" bIns="45720" rtlCol="0">
            <a:normAutofit/>
          </a:bodyPr>
          <a:lstStyle/>
          <a:p>
            <a:r>
              <a:rPr lang="en-US" sz="2400" dirty="0" err="1">
                <a:latin typeface="Arial" panose="020B0604020202020204" pitchFamily="34" charset="0"/>
                <a:cs typeface="Arial" panose="020B0604020202020204" pitchFamily="34" charset="0"/>
              </a:rPr>
              <a:t>Tập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trung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nghiên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cứu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tạo</a:t>
            </a:r>
            <a:r>
              <a:rPr lang="en-US" sz="2400" dirty="0">
                <a:latin typeface="Arial" panose="020B0604020202020204" pitchFamily="34" charset="0"/>
                <a:cs typeface="Arial" panose="020B0604020202020204" pitchFamily="34" charset="0"/>
              </a:rPr>
              <a:t> ra </a:t>
            </a:r>
            <a:r>
              <a:rPr lang="en-US" sz="2400" dirty="0" err="1">
                <a:latin typeface="Arial" panose="020B0604020202020204" pitchFamily="34" charset="0"/>
                <a:cs typeface="Arial" panose="020B0604020202020204" pitchFamily="34" charset="0"/>
              </a:rPr>
              <a:t>những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bước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nhảy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vọt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nghiệp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Thủy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sản</a:t>
            </a:r>
            <a:r>
              <a:rPr lang="en-US" sz="2400" dirty="0">
                <a:latin typeface="Arial" panose="020B0604020202020204" pitchFamily="34" charset="0"/>
                <a:cs typeface="Arial" panose="020B0604020202020204" pitchFamily="34" charset="0"/>
              </a:rPr>
              <a:t>, Y </a:t>
            </a:r>
            <a:r>
              <a:rPr lang="en-US" sz="2400" dirty="0" err="1">
                <a:latin typeface="Arial" panose="020B0604020202020204" pitchFamily="34" charset="0"/>
                <a:cs typeface="Arial" panose="020B0604020202020204" pitchFamily="34" charset="0"/>
              </a:rPr>
              <a:t>dược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chế</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thực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phẩm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bảo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môi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trường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năng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lượng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tạo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hóa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học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a:t>
            </a:r>
          </a:p>
        </p:txBody>
      </p:sp>
      <p:sp>
        <p:nvSpPr>
          <p:cNvPr id="16" name="Rectangle 15">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hỗ dành sẵn cho Nội dung 5" descr="Ảnh có chứa người, bàn, trong nhà, đối tượng&#10;&#10;Mô tả được tạo tự động">
            <a:extLst>
              <a:ext uri="{FF2B5EF4-FFF2-40B4-BE49-F238E27FC236}">
                <a16:creationId xmlns:a16="http://schemas.microsoft.com/office/drawing/2014/main" id="{AD97A8D2-C98E-48DF-898B-A4C65388BDFA}"/>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18310" r="4453" b="-2"/>
          <a:stretch/>
        </p:blipFill>
        <p:spPr>
          <a:xfrm>
            <a:off x="5283708" y="722376"/>
            <a:ext cx="6263640" cy="5413248"/>
          </a:xfrm>
          <a:prstGeom prst="rect">
            <a:avLst/>
          </a:prstGeom>
          <a:effectLst/>
        </p:spPr>
      </p:pic>
      <p:sp>
        <p:nvSpPr>
          <p:cNvPr id="3" name="Slide Number Placeholder 2">
            <a:extLst>
              <a:ext uri="{FF2B5EF4-FFF2-40B4-BE49-F238E27FC236}">
                <a16:creationId xmlns:a16="http://schemas.microsoft.com/office/drawing/2014/main" id="{BCF623F1-76DA-47BF-82EB-617FEF76C3C4}"/>
              </a:ext>
            </a:extLst>
          </p:cNvPr>
          <p:cNvSpPr>
            <a:spLocks noGrp="1"/>
          </p:cNvSpPr>
          <p:nvPr>
            <p:ph type="sldNum" sz="quarter" idx="12"/>
          </p:nvPr>
        </p:nvSpPr>
        <p:spPr/>
        <p:txBody>
          <a:bodyPr/>
          <a:lstStyle/>
          <a:p>
            <a:fld id="{5B70F4F7-6FFD-4198-9CBC-1BC8F17AD659}" type="slidenum">
              <a:rPr lang="en-US" smtClean="0"/>
              <a:t>28</a:t>
            </a:fld>
            <a:endParaRPr lang="en-US"/>
          </a:p>
        </p:txBody>
      </p:sp>
    </p:spTree>
    <p:extLst>
      <p:ext uri="{BB962C8B-B14F-4D97-AF65-F5344CB8AC3E}">
        <p14:creationId xmlns:p14="http://schemas.microsoft.com/office/powerpoint/2010/main" val="3702448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0C2F1D2-C802-49C7-BB00-4809FD89591C}"/>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3.3. </a:t>
            </a:r>
            <a:r>
              <a:rPr lang="en-US" dirty="0" err="1">
                <a:latin typeface="Arial" panose="020B0604020202020204" pitchFamily="34" charset="0"/>
                <a:cs typeface="Arial" panose="020B0604020202020204" pitchFamily="34" charset="0"/>
              </a:rPr>
              <a:t>Lĩnh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endParaRPr lang="en-US" dirty="0">
              <a:latin typeface="Arial" panose="020B0604020202020204" pitchFamily="34" charset="0"/>
              <a:cs typeface="Arial" panose="020B0604020202020204" pitchFamily="34" charset="0"/>
            </a:endParaRPr>
          </a:p>
        </p:txBody>
      </p:sp>
      <p:sp>
        <p:nvSpPr>
          <p:cNvPr id="3" name="Chỗ dành sẵn cho Nội dung 2">
            <a:extLst>
              <a:ext uri="{FF2B5EF4-FFF2-40B4-BE49-F238E27FC236}">
                <a16:creationId xmlns:a16="http://schemas.microsoft.com/office/drawing/2014/main" id="{18138BE3-C1F9-4A9B-901F-0FFFB150CC75}"/>
              </a:ext>
            </a:extLst>
          </p:cNvPr>
          <p:cNvSpPr>
            <a:spLocks noGrp="1"/>
          </p:cNvSpPr>
          <p:nvPr>
            <p:ph sz="half" idx="1"/>
          </p:nvPr>
        </p:nvSpPr>
        <p:spPr/>
        <p:txBody>
          <a:bodyPr>
            <a:normAutofit/>
          </a:bodyPr>
          <a:lstStyle/>
          <a:p>
            <a:r>
              <a:rPr lang="en-US" sz="2400" dirty="0" err="1">
                <a:latin typeface="Arial" panose="020B0604020202020204" pitchFamily="34" charset="0"/>
                <a:cs typeface="Arial" panose="020B0604020202020204" pitchFamily="34" charset="0"/>
              </a:rPr>
              <a:t>Công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nghệ</a:t>
            </a:r>
            <a:r>
              <a:rPr lang="en-US" sz="2400" dirty="0">
                <a:latin typeface="Arial" panose="020B0604020202020204" pitchFamily="34" charset="0"/>
                <a:cs typeface="Arial" panose="020B0604020202020204" pitchFamily="34" charset="0"/>
              </a:rPr>
              <a:t> in 3D: </a:t>
            </a:r>
            <a:r>
              <a:rPr lang="en-US" sz="2400" dirty="0" err="1">
                <a:latin typeface="Arial" panose="020B0604020202020204" pitchFamily="34" charset="0"/>
                <a:cs typeface="Arial" panose="020B0604020202020204" pitchFamily="34" charset="0"/>
              </a:rPr>
              <a:t>tạo</a:t>
            </a:r>
            <a:r>
              <a:rPr lang="en-US" sz="2400" dirty="0">
                <a:latin typeface="Arial" panose="020B0604020202020204" pitchFamily="34" charset="0"/>
                <a:cs typeface="Arial" panose="020B0604020202020204" pitchFamily="34" charset="0"/>
              </a:rPr>
              <a:t> ra </a:t>
            </a:r>
            <a:r>
              <a:rPr lang="en-US" sz="2400" dirty="0" err="1">
                <a:latin typeface="Arial" panose="020B0604020202020204" pitchFamily="34" charset="0"/>
                <a:cs typeface="Arial" panose="020B0604020202020204" pitchFamily="34" charset="0"/>
              </a:rPr>
              <a:t>vật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bằng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cách</a:t>
            </a:r>
            <a:r>
              <a:rPr lang="en-US" sz="2400" dirty="0">
                <a:latin typeface="Arial" panose="020B0604020202020204" pitchFamily="34" charset="0"/>
                <a:cs typeface="Arial" panose="020B0604020202020204" pitchFamily="34" charset="0"/>
              </a:rPr>
              <a:t> in </a:t>
            </a:r>
            <a:r>
              <a:rPr lang="en-US" sz="2400" dirty="0" err="1">
                <a:latin typeface="Arial" panose="020B0604020202020204" pitchFamily="34" charset="0"/>
                <a:cs typeface="Arial" panose="020B0604020202020204" pitchFamily="34" charset="0"/>
              </a:rPr>
              <a:t>theo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lớp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từ</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vẽ</a:t>
            </a:r>
            <a:r>
              <a:rPr lang="en-US" sz="2400" dirty="0">
                <a:latin typeface="Arial" panose="020B0604020202020204" pitchFamily="34" charset="0"/>
                <a:cs typeface="Arial" panose="020B0604020202020204" pitchFamily="34" charset="0"/>
              </a:rPr>
              <a:t> hay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mô</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hình</a:t>
            </a:r>
            <a:r>
              <a:rPr lang="en-US" sz="2400" dirty="0">
                <a:latin typeface="Arial" panose="020B0604020202020204" pitchFamily="34" charset="0"/>
                <a:cs typeface="Arial" panose="020B0604020202020204" pitchFamily="34" charset="0"/>
              </a:rPr>
              <a:t> 3D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tr</a:t>
            </a:r>
            <a:r>
              <a:rPr lang="vi-VN" sz="2400" dirty="0">
                <a:latin typeface="Arial" panose="020B0604020202020204" pitchFamily="34" charset="0"/>
                <a:cs typeface="Arial" panose="020B0604020202020204" pitchFamily="34" charset="0"/>
              </a:rPr>
              <a:t>ư</a:t>
            </a:r>
            <a:r>
              <a:rPr lang="en-US" sz="2400" dirty="0" err="1">
                <a:latin typeface="Arial" panose="020B0604020202020204" pitchFamily="34" charset="0"/>
                <a:cs typeface="Arial" panose="020B0604020202020204" pitchFamily="34" charset="0"/>
              </a:rPr>
              <a:t>ớc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tạo</a:t>
            </a:r>
            <a:r>
              <a:rPr lang="en-US" sz="2400" dirty="0">
                <a:latin typeface="Arial" panose="020B0604020202020204" pitchFamily="34" charset="0"/>
                <a:cs typeface="Arial" panose="020B0604020202020204" pitchFamily="34" charset="0"/>
              </a:rPr>
              <a:t> ra </a:t>
            </a:r>
            <a:r>
              <a:rPr lang="en-US" sz="2400" dirty="0" err="1">
                <a:latin typeface="Arial" panose="020B0604020202020204" pitchFamily="34" charset="0"/>
                <a:cs typeface="Arial" panose="020B0604020202020204" pitchFamily="34" charset="0"/>
              </a:rPr>
              <a:t>gần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a:t>
            </a:r>
            <a:r>
              <a:rPr lang="vi-VN" sz="2400" dirty="0">
                <a:latin typeface="Arial" panose="020B0604020202020204" pitchFamily="34" charset="0"/>
                <a:cs typeface="Arial" panose="020B0604020202020204" pitchFamily="34" charset="0"/>
              </a:rPr>
              <a:t>ư</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mọi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thời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gian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ngắn</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
        <p:nvSpPr>
          <p:cNvPr id="4" name="Chỗ dành sẵn cho Nội dung 3">
            <a:extLst>
              <a:ext uri="{FF2B5EF4-FFF2-40B4-BE49-F238E27FC236}">
                <a16:creationId xmlns:a16="http://schemas.microsoft.com/office/drawing/2014/main" id="{FD4CF8F5-1AEB-43E8-AFFB-166C33C36D47}"/>
              </a:ext>
            </a:extLst>
          </p:cNvPr>
          <p:cNvSpPr>
            <a:spLocks noGrp="1"/>
          </p:cNvSpPr>
          <p:nvPr>
            <p:ph sz="half" idx="2"/>
          </p:nvPr>
        </p:nvSpPr>
        <p:spPr/>
        <p:txBody>
          <a:bodyPr>
            <a:normAutofit/>
          </a:bodyPr>
          <a:lstStyle/>
          <a:p>
            <a:r>
              <a:rPr lang="en-US" sz="2400">
                <a:latin typeface="Arial" panose="020B0604020202020204" pitchFamily="34" charset="0"/>
                <a:cs typeface="Arial" panose="020B0604020202020204" pitchFamily="34" charset="0"/>
              </a:rPr>
              <a:t>Vật liệu mới: mang những thuộc tính từng bị coi là ảo t</a:t>
            </a:r>
            <a:r>
              <a:rPr lang="vi-VN" sz="2400">
                <a:latin typeface="Arial" panose="020B0604020202020204" pitchFamily="34" charset="0"/>
                <a:cs typeface="Arial" panose="020B0604020202020204" pitchFamily="34" charset="0"/>
              </a:rPr>
              <a:t>ư</a:t>
            </a:r>
            <a:r>
              <a:rPr lang="en-US" sz="2400">
                <a:latin typeface="Arial" panose="020B0604020202020204" pitchFamily="34" charset="0"/>
                <a:cs typeface="Arial" panose="020B0604020202020204" pitchFamily="34" charset="0"/>
              </a:rPr>
              <a:t>ởng như nhẹ h</a:t>
            </a:r>
            <a:r>
              <a:rPr lang="vi-VN" sz="2400">
                <a:latin typeface="Arial" panose="020B0604020202020204" pitchFamily="34" charset="0"/>
                <a:cs typeface="Arial" panose="020B0604020202020204" pitchFamily="34" charset="0"/>
              </a:rPr>
              <a:t>ơ</a:t>
            </a:r>
            <a:r>
              <a:rPr lang="en-US" sz="2400">
                <a:latin typeface="Arial" panose="020B0604020202020204" pitchFamily="34" charset="0"/>
                <a:cs typeface="Arial" panose="020B0604020202020204" pitchFamily="34" charset="0"/>
              </a:rPr>
              <a:t>n, bền h</a:t>
            </a:r>
            <a:r>
              <a:rPr lang="vi-VN" sz="2400">
                <a:latin typeface="Arial" panose="020B0604020202020204" pitchFamily="34" charset="0"/>
                <a:cs typeface="Arial" panose="020B0604020202020204" pitchFamily="34" charset="0"/>
              </a:rPr>
              <a:t>ơ</a:t>
            </a:r>
            <a:r>
              <a:rPr lang="en-US" sz="2400">
                <a:latin typeface="Arial" panose="020B0604020202020204" pitchFamily="34" charset="0"/>
                <a:cs typeface="Arial" panose="020B0604020202020204" pitchFamily="34" charset="0"/>
              </a:rPr>
              <a:t>n, có thể tái chế và dễ thích ứng.</a:t>
            </a:r>
          </a:p>
        </p:txBody>
      </p:sp>
      <p:pic>
        <p:nvPicPr>
          <p:cNvPr id="6" name="Hình ảnh 5" descr="Ảnh có chứa trong nhà, bàn&#10;&#10;Mô tả được tạo tự động">
            <a:extLst>
              <a:ext uri="{FF2B5EF4-FFF2-40B4-BE49-F238E27FC236}">
                <a16:creationId xmlns:a16="http://schemas.microsoft.com/office/drawing/2014/main" id="{8C9265B3-8C1F-404B-A7C3-2C113887E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194" y="3592257"/>
            <a:ext cx="3873377" cy="2900617"/>
          </a:xfrm>
          <a:prstGeom prst="rect">
            <a:avLst/>
          </a:prstGeom>
        </p:spPr>
      </p:pic>
      <p:pic>
        <p:nvPicPr>
          <p:cNvPr id="8" name="Hình ảnh 7" descr="Ảnh có chứa người, lam&#10;&#10;Mô tả được tạo tự động">
            <a:extLst>
              <a:ext uri="{FF2B5EF4-FFF2-40B4-BE49-F238E27FC236}">
                <a16:creationId xmlns:a16="http://schemas.microsoft.com/office/drawing/2014/main" id="{9748503B-96F9-40ED-908C-ED59A74950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028" y="3428999"/>
            <a:ext cx="4892772" cy="3063875"/>
          </a:xfrm>
          <a:prstGeom prst="rect">
            <a:avLst/>
          </a:prstGeom>
        </p:spPr>
      </p:pic>
      <p:sp>
        <p:nvSpPr>
          <p:cNvPr id="5" name="Slide Number Placeholder 4">
            <a:extLst>
              <a:ext uri="{FF2B5EF4-FFF2-40B4-BE49-F238E27FC236}">
                <a16:creationId xmlns:a16="http://schemas.microsoft.com/office/drawing/2014/main" id="{B7A55545-8C72-427B-A1F3-FB2086A2C5F2}"/>
              </a:ext>
            </a:extLst>
          </p:cNvPr>
          <p:cNvSpPr>
            <a:spLocks noGrp="1"/>
          </p:cNvSpPr>
          <p:nvPr>
            <p:ph type="sldNum" sz="quarter" idx="12"/>
          </p:nvPr>
        </p:nvSpPr>
        <p:spPr/>
        <p:txBody>
          <a:bodyPr/>
          <a:lstStyle/>
          <a:p>
            <a:fld id="{5B70F4F7-6FFD-4198-9CBC-1BC8F17AD659}" type="slidenum">
              <a:rPr lang="en-US" smtClean="0"/>
              <a:t>29</a:t>
            </a:fld>
            <a:endParaRPr lang="en-US"/>
          </a:p>
        </p:txBody>
      </p:sp>
    </p:spTree>
    <p:extLst>
      <p:ext uri="{BB962C8B-B14F-4D97-AF65-F5344CB8AC3E}">
        <p14:creationId xmlns:p14="http://schemas.microsoft.com/office/powerpoint/2010/main" val="4144588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87A2A85F-2C4E-4355-8501-19FF2362694F}"/>
              </a:ext>
            </a:extLst>
          </p:cNvPr>
          <p:cNvSpPr>
            <a:spLocks noGrp="1"/>
          </p:cNvSpPr>
          <p:nvPr>
            <p:ph type="title"/>
          </p:nvPr>
        </p:nvSpPr>
        <p:spPr>
          <a:xfrm>
            <a:off x="2551107" y="1899138"/>
            <a:ext cx="6759054" cy="2152357"/>
          </a:xfrm>
        </p:spPr>
        <p:txBody>
          <a:bodyPr vert="horz" lIns="91440" tIns="45720" rIns="91440" bIns="45720" rtlCol="0" anchor="b">
            <a:normAutofit/>
          </a:bodyPr>
          <a:lstStyle/>
          <a:p>
            <a:pPr algn="ctr"/>
            <a:r>
              <a:rPr lang="en-US" sz="5000" kern="1200">
                <a:solidFill>
                  <a:srgbClr val="FFFFFF"/>
                </a:solidFill>
                <a:latin typeface="Arial" panose="020B0604020202020204" pitchFamily="34" charset="0"/>
                <a:cs typeface="Arial" panose="020B0604020202020204" pitchFamily="34" charset="0"/>
              </a:rPr>
              <a:t>Chương </a:t>
            </a:r>
            <a:r>
              <a:rPr lang="en-US" sz="5000">
                <a:solidFill>
                  <a:srgbClr val="FFFFFF"/>
                </a:solidFill>
                <a:latin typeface="Arial" panose="020B0604020202020204" pitchFamily="34" charset="0"/>
                <a:cs typeface="Arial" panose="020B0604020202020204" pitchFamily="34" charset="0"/>
              </a:rPr>
              <a:t>I</a:t>
            </a:r>
            <a:r>
              <a:rPr lang="en-US" sz="5000" kern="1200">
                <a:solidFill>
                  <a:srgbClr val="FFFFFF"/>
                </a:solidFill>
                <a:latin typeface="Arial" panose="020B0604020202020204" pitchFamily="34" charset="0"/>
                <a:cs typeface="Arial" panose="020B0604020202020204" pitchFamily="34" charset="0"/>
              </a:rPr>
              <a:t>: </a:t>
            </a:r>
            <a:br>
              <a:rPr lang="en-US" sz="5000" kern="1200">
                <a:solidFill>
                  <a:srgbClr val="FFFFFF"/>
                </a:solidFill>
                <a:latin typeface="Arial" panose="020B0604020202020204" pitchFamily="34" charset="0"/>
                <a:cs typeface="Arial" panose="020B0604020202020204" pitchFamily="34" charset="0"/>
              </a:rPr>
            </a:br>
            <a:r>
              <a:rPr lang="en-US" sz="5000">
                <a:solidFill>
                  <a:srgbClr val="FFFFFF"/>
                </a:solidFill>
                <a:latin typeface="Arial" panose="020B0604020202020204" pitchFamily="34" charset="0"/>
                <a:cs typeface="Arial" panose="020B0604020202020204" pitchFamily="34" charset="0"/>
              </a:rPr>
              <a:t>C</a:t>
            </a:r>
            <a:r>
              <a:rPr lang="en-US" sz="5000" kern="1200">
                <a:solidFill>
                  <a:srgbClr val="FFFFFF"/>
                </a:solidFill>
                <a:latin typeface="Arial" panose="020B0604020202020204" pitchFamily="34" charset="0"/>
                <a:cs typeface="Arial" panose="020B0604020202020204" pitchFamily="34" charset="0"/>
              </a:rPr>
              <a:t>ông nghiệp 4.0 là gì?</a:t>
            </a:r>
          </a:p>
        </p:txBody>
      </p:sp>
      <p:sp>
        <p:nvSpPr>
          <p:cNvPr id="4" name="Slide Number Placeholder 3">
            <a:extLst>
              <a:ext uri="{FF2B5EF4-FFF2-40B4-BE49-F238E27FC236}">
                <a16:creationId xmlns:a16="http://schemas.microsoft.com/office/drawing/2014/main" id="{0BE166FD-749C-4716-B026-3C3D3BDD70D2}"/>
              </a:ext>
            </a:extLst>
          </p:cNvPr>
          <p:cNvSpPr>
            <a:spLocks noGrp="1"/>
          </p:cNvSpPr>
          <p:nvPr>
            <p:ph type="sldNum" sz="quarter" idx="12"/>
          </p:nvPr>
        </p:nvSpPr>
        <p:spPr/>
        <p:txBody>
          <a:bodyPr/>
          <a:lstStyle/>
          <a:p>
            <a:fld id="{5B70F4F7-6FFD-4198-9CBC-1BC8F17AD659}" type="slidenum">
              <a:rPr lang="en-US" smtClean="0"/>
              <a:t>3</a:t>
            </a:fld>
            <a:endParaRPr lang="en-US" dirty="0"/>
          </a:p>
        </p:txBody>
      </p:sp>
    </p:spTree>
    <p:extLst>
      <p:ext uri="{BB962C8B-B14F-4D97-AF65-F5344CB8AC3E}">
        <p14:creationId xmlns:p14="http://schemas.microsoft.com/office/powerpoint/2010/main" val="18050819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êu đề 4">
            <a:extLst>
              <a:ext uri="{FF2B5EF4-FFF2-40B4-BE49-F238E27FC236}">
                <a16:creationId xmlns:a16="http://schemas.microsoft.com/office/drawing/2014/main" id="{FCEBFE95-0789-4B7A-806B-47EB280665F8}"/>
              </a:ext>
            </a:extLst>
          </p:cNvPr>
          <p:cNvSpPr>
            <a:spLocks noGrp="1"/>
          </p:cNvSpPr>
          <p:nvPr>
            <p:ph type="title"/>
          </p:nvPr>
        </p:nvSpPr>
        <p:spPr>
          <a:xfrm>
            <a:off x="1179226" y="826680"/>
            <a:ext cx="9833548" cy="1325563"/>
          </a:xfrm>
        </p:spPr>
        <p:txBody>
          <a:bodyPr>
            <a:normAutofit/>
          </a:bodyPr>
          <a:lstStyle/>
          <a:p>
            <a:pPr algn="ctr"/>
            <a:r>
              <a:rPr lang="vi-VN" sz="4000">
                <a:solidFill>
                  <a:srgbClr val="FFFFFF"/>
                </a:solidFill>
              </a:rPr>
              <a:t> </a:t>
            </a:r>
            <a:r>
              <a:rPr lang="en-US" sz="4000">
                <a:solidFill>
                  <a:srgbClr val="FFFFFF"/>
                </a:solidFill>
                <a:latin typeface="Arial" panose="020B0604020202020204" pitchFamily="34" charset="0"/>
                <a:cs typeface="Arial" panose="020B0604020202020204" pitchFamily="34" charset="0"/>
              </a:rPr>
              <a:t>Ch</a:t>
            </a:r>
            <a:r>
              <a:rPr lang="vi-VN" sz="4000">
                <a:solidFill>
                  <a:srgbClr val="FFFFFF"/>
                </a:solidFill>
                <a:latin typeface="Arial" panose="020B0604020202020204" pitchFamily="34" charset="0"/>
                <a:cs typeface="Arial" panose="020B0604020202020204" pitchFamily="34" charset="0"/>
              </a:rPr>
              <a:t>ư</a:t>
            </a:r>
            <a:r>
              <a:rPr lang="en-US" sz="4000">
                <a:solidFill>
                  <a:srgbClr val="FFFFFF"/>
                </a:solidFill>
                <a:latin typeface="Arial" panose="020B0604020202020204" pitchFamily="34" charset="0"/>
                <a:cs typeface="Arial" panose="020B0604020202020204" pitchFamily="34" charset="0"/>
              </a:rPr>
              <a:t>ơng IV: Khi nào một hệ thống đ</a:t>
            </a:r>
            <a:r>
              <a:rPr lang="vi-VN" sz="4000">
                <a:solidFill>
                  <a:srgbClr val="FFFFFF"/>
                </a:solidFill>
                <a:latin typeface="Arial" panose="020B0604020202020204" pitchFamily="34" charset="0"/>
                <a:cs typeface="Arial" panose="020B0604020202020204" pitchFamily="34" charset="0"/>
              </a:rPr>
              <a:t>ư</a:t>
            </a:r>
            <a:r>
              <a:rPr lang="en-US" sz="4000">
                <a:solidFill>
                  <a:srgbClr val="FFFFFF"/>
                </a:solidFill>
                <a:latin typeface="Arial" panose="020B0604020202020204" pitchFamily="34" charset="0"/>
                <a:cs typeface="Arial" panose="020B0604020202020204" pitchFamily="34" charset="0"/>
              </a:rPr>
              <a:t>ợc coi là công nghiệp 4.0?</a:t>
            </a:r>
            <a:endParaRPr lang="en-US" sz="4000">
              <a:solidFill>
                <a:srgbClr val="FFFFFF"/>
              </a:solidFill>
            </a:endParaRPr>
          </a:p>
        </p:txBody>
      </p:sp>
      <p:graphicFrame>
        <p:nvGraphicFramePr>
          <p:cNvPr id="9" name="Chỗ dành sẵn cho Nội dung 6">
            <a:extLst>
              <a:ext uri="{FF2B5EF4-FFF2-40B4-BE49-F238E27FC236}">
                <a16:creationId xmlns:a16="http://schemas.microsoft.com/office/drawing/2014/main" id="{13EA2598-3EBF-446D-ADF6-F228CF66D348}"/>
              </a:ext>
            </a:extLst>
          </p:cNvPr>
          <p:cNvGraphicFramePr>
            <a:graphicFrameLocks noGrp="1"/>
          </p:cNvGraphicFramePr>
          <p:nvPr>
            <p:ph idx="1"/>
            <p:extLst>
              <p:ext uri="{D42A27DB-BD31-4B8C-83A1-F6EECF244321}">
                <p14:modId xmlns:p14="http://schemas.microsoft.com/office/powerpoint/2010/main" val="155856825"/>
              </p:ext>
            </p:extLst>
          </p:nvPr>
        </p:nvGraphicFramePr>
        <p:xfrm>
          <a:off x="776444" y="2647666"/>
          <a:ext cx="10639111" cy="33836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a:extLst>
              <a:ext uri="{FF2B5EF4-FFF2-40B4-BE49-F238E27FC236}">
                <a16:creationId xmlns:a16="http://schemas.microsoft.com/office/drawing/2014/main" id="{6002FA69-B4A1-4611-88AF-F0128F986E93}"/>
              </a:ext>
            </a:extLst>
          </p:cNvPr>
          <p:cNvSpPr>
            <a:spLocks noGrp="1"/>
          </p:cNvSpPr>
          <p:nvPr>
            <p:ph type="sldNum" sz="quarter" idx="12"/>
          </p:nvPr>
        </p:nvSpPr>
        <p:spPr/>
        <p:txBody>
          <a:bodyPr/>
          <a:lstStyle/>
          <a:p>
            <a:fld id="{5B70F4F7-6FFD-4198-9CBC-1BC8F17AD659}" type="slidenum">
              <a:rPr lang="en-US" smtClean="0"/>
              <a:t>30</a:t>
            </a:fld>
            <a:endParaRPr lang="en-US"/>
          </a:p>
        </p:txBody>
      </p:sp>
    </p:spTree>
    <p:extLst>
      <p:ext uri="{BB962C8B-B14F-4D97-AF65-F5344CB8AC3E}">
        <p14:creationId xmlns:p14="http://schemas.microsoft.com/office/powerpoint/2010/main" val="32494894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D1B61438-595E-4108-9961-51BF2F93D3F1}"/>
              </a:ext>
            </a:extLst>
          </p:cNvPr>
          <p:cNvSpPr>
            <a:spLocks noGrp="1"/>
          </p:cNvSpPr>
          <p:nvPr>
            <p:ph type="title"/>
          </p:nvPr>
        </p:nvSpPr>
        <p:spPr>
          <a:xfrm>
            <a:off x="671709" y="1566031"/>
            <a:ext cx="3859348" cy="3957851"/>
          </a:xfrm>
        </p:spPr>
        <p:txBody>
          <a:bodyPr>
            <a:normAutofit/>
          </a:bodyPr>
          <a:lstStyle/>
          <a:p>
            <a:r>
              <a:rPr lang="en-US" dirty="0">
                <a:solidFill>
                  <a:srgbClr val="FFFFFF"/>
                </a:solidFill>
                <a:latin typeface="Arial" panose="020B0604020202020204" pitchFamily="34" charset="0"/>
                <a:cs typeface="Arial" panose="020B0604020202020204" pitchFamily="34" charset="0"/>
              </a:rPr>
              <a:t>Ch</a:t>
            </a:r>
            <a:r>
              <a:rPr lang="vi-VN" dirty="0">
                <a:solidFill>
                  <a:srgbClr val="FFFFFF"/>
                </a:solidFill>
                <a:latin typeface="Arial" panose="020B0604020202020204" pitchFamily="34" charset="0"/>
                <a:cs typeface="Arial" panose="020B0604020202020204" pitchFamily="34" charset="0"/>
              </a:rPr>
              <a:t>ư</a:t>
            </a:r>
            <a:r>
              <a:rPr lang="en-US" dirty="0" err="1">
                <a:solidFill>
                  <a:srgbClr val="FFFFFF"/>
                </a:solidFill>
                <a:latin typeface="Arial" panose="020B0604020202020204" pitchFamily="34" charset="0"/>
                <a:cs typeface="Arial" panose="020B0604020202020204" pitchFamily="34" charset="0"/>
              </a:rPr>
              <a:t>ơng</a:t>
            </a:r>
            <a:r>
              <a:rPr lang="en-US" dirty="0">
                <a:solidFill>
                  <a:srgbClr val="FFFFFF"/>
                </a:solidFill>
                <a:latin typeface="Arial" panose="020B0604020202020204" pitchFamily="34" charset="0"/>
                <a:cs typeface="Arial" panose="020B0604020202020204" pitchFamily="34" charset="0"/>
              </a:rPr>
              <a:t> V: </a:t>
            </a:r>
            <a:r>
              <a:rPr lang="en-US" dirty="0" err="1">
                <a:solidFill>
                  <a:srgbClr val="FFFFFF"/>
                </a:solidFill>
                <a:latin typeface="Arial" panose="020B0604020202020204" pitchFamily="34" charset="0"/>
                <a:cs typeface="Arial" panose="020B0604020202020204" pitchFamily="34" charset="0"/>
              </a:rPr>
              <a:t>Mặt</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trái</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của</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cách</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mạng</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công</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nghiệp</a:t>
            </a:r>
            <a:r>
              <a:rPr lang="en-US" dirty="0">
                <a:solidFill>
                  <a:srgbClr val="FFFFFF"/>
                </a:solidFill>
                <a:latin typeface="Arial" panose="020B0604020202020204" pitchFamily="34" charset="0"/>
                <a:cs typeface="Arial" panose="020B0604020202020204" pitchFamily="34" charset="0"/>
              </a:rPr>
              <a:t> 4.0 </a:t>
            </a:r>
          </a:p>
        </p:txBody>
      </p:sp>
      <p:sp>
        <p:nvSpPr>
          <p:cNvPr id="3" name="Chỗ dành sẵn cho Nội dung 2">
            <a:extLst>
              <a:ext uri="{FF2B5EF4-FFF2-40B4-BE49-F238E27FC236}">
                <a16:creationId xmlns:a16="http://schemas.microsoft.com/office/drawing/2014/main" id="{E2D111CA-84D5-497E-93EF-FA1E8CAE898F}"/>
              </a:ext>
            </a:extLst>
          </p:cNvPr>
          <p:cNvSpPr>
            <a:spLocks noGrp="1"/>
          </p:cNvSpPr>
          <p:nvPr>
            <p:ph idx="1"/>
          </p:nvPr>
        </p:nvSpPr>
        <p:spPr>
          <a:xfrm>
            <a:off x="5857461" y="755375"/>
            <a:ext cx="5976729" cy="5579164"/>
          </a:xfrm>
        </p:spPr>
        <p:txBody>
          <a:bodyPr anchor="ctr">
            <a:normAutofit/>
          </a:bodyPr>
          <a:lstStyle/>
          <a:p>
            <a:pPr algn="just"/>
            <a:r>
              <a:rPr lang="vi-VN" sz="2400" dirty="0" err="1">
                <a:solidFill>
                  <a:srgbClr val="000000"/>
                </a:solidFill>
              </a:rPr>
              <a:t>Mặt</a:t>
            </a:r>
            <a:r>
              <a:rPr lang="vi-VN" sz="2400" dirty="0">
                <a:solidFill>
                  <a:srgbClr val="000000"/>
                </a:solidFill>
              </a:rPr>
              <a:t> </a:t>
            </a:r>
            <a:r>
              <a:rPr lang="vi-VN" sz="2400" dirty="0" err="1">
                <a:solidFill>
                  <a:srgbClr val="000000"/>
                </a:solidFill>
              </a:rPr>
              <a:t>trái</a:t>
            </a:r>
            <a:r>
              <a:rPr lang="vi-VN" sz="2400" dirty="0">
                <a:solidFill>
                  <a:srgbClr val="000000"/>
                </a:solidFill>
              </a:rPr>
              <a:t> </a:t>
            </a:r>
            <a:r>
              <a:rPr lang="vi-VN" sz="2400" dirty="0" err="1">
                <a:solidFill>
                  <a:srgbClr val="000000"/>
                </a:solidFill>
              </a:rPr>
              <a:t>của</a:t>
            </a:r>
            <a:r>
              <a:rPr lang="vi-VN" sz="2400" dirty="0">
                <a:solidFill>
                  <a:srgbClr val="000000"/>
                </a:solidFill>
              </a:rPr>
              <a:t> </a:t>
            </a:r>
            <a:r>
              <a:rPr lang="vi-VN" sz="2400" dirty="0" err="1">
                <a:solidFill>
                  <a:srgbClr val="000000"/>
                </a:solidFill>
              </a:rPr>
              <a:t>Cách</a:t>
            </a:r>
            <a:r>
              <a:rPr lang="vi-VN" sz="2400" dirty="0">
                <a:solidFill>
                  <a:srgbClr val="000000"/>
                </a:solidFill>
              </a:rPr>
              <a:t> </a:t>
            </a:r>
            <a:r>
              <a:rPr lang="vi-VN" sz="2400" dirty="0" err="1">
                <a:solidFill>
                  <a:srgbClr val="000000"/>
                </a:solidFill>
              </a:rPr>
              <a:t>mạng</a:t>
            </a:r>
            <a:r>
              <a:rPr lang="vi-VN" sz="2400" dirty="0">
                <a:solidFill>
                  <a:srgbClr val="000000"/>
                </a:solidFill>
              </a:rPr>
              <a:t> Công </a:t>
            </a:r>
            <a:r>
              <a:rPr lang="vi-VN" sz="2400" dirty="0" err="1">
                <a:solidFill>
                  <a:srgbClr val="000000"/>
                </a:solidFill>
              </a:rPr>
              <a:t>nghiệp</a:t>
            </a:r>
            <a:r>
              <a:rPr lang="vi-VN" sz="2400" dirty="0">
                <a:solidFill>
                  <a:srgbClr val="000000"/>
                </a:solidFill>
              </a:rPr>
              <a:t> 4.0 </a:t>
            </a:r>
            <a:r>
              <a:rPr lang="vi-VN" sz="2400" dirty="0" err="1">
                <a:solidFill>
                  <a:srgbClr val="000000"/>
                </a:solidFill>
              </a:rPr>
              <a:t>là</a:t>
            </a:r>
            <a:r>
              <a:rPr lang="vi-VN" sz="2400" dirty="0">
                <a:solidFill>
                  <a:srgbClr val="000000"/>
                </a:solidFill>
              </a:rPr>
              <a:t> </a:t>
            </a:r>
            <a:r>
              <a:rPr lang="vi-VN" sz="2400" dirty="0" err="1">
                <a:solidFill>
                  <a:srgbClr val="000000"/>
                </a:solidFill>
              </a:rPr>
              <a:t>nó</a:t>
            </a:r>
            <a:r>
              <a:rPr lang="vi-VN" sz="2400" dirty="0">
                <a:solidFill>
                  <a:srgbClr val="000000"/>
                </a:solidFill>
              </a:rPr>
              <a:t> </a:t>
            </a:r>
            <a:r>
              <a:rPr lang="vi-VN" sz="2400" dirty="0" err="1">
                <a:solidFill>
                  <a:srgbClr val="000000"/>
                </a:solidFill>
              </a:rPr>
              <a:t>có</a:t>
            </a:r>
            <a:r>
              <a:rPr lang="vi-VN" sz="2400" dirty="0">
                <a:solidFill>
                  <a:srgbClr val="000000"/>
                </a:solidFill>
              </a:rPr>
              <a:t> </a:t>
            </a:r>
            <a:r>
              <a:rPr lang="vi-VN" sz="2400" dirty="0" err="1">
                <a:solidFill>
                  <a:srgbClr val="000000"/>
                </a:solidFill>
              </a:rPr>
              <a:t>thể</a:t>
            </a:r>
            <a:r>
              <a:rPr lang="vi-VN" sz="2400" dirty="0">
                <a:solidFill>
                  <a:srgbClr val="000000"/>
                </a:solidFill>
              </a:rPr>
              <a:t> gây ra </a:t>
            </a:r>
            <a:r>
              <a:rPr lang="vi-VN" sz="2400" dirty="0" err="1">
                <a:solidFill>
                  <a:srgbClr val="000000"/>
                </a:solidFill>
              </a:rPr>
              <a:t>sự</a:t>
            </a:r>
            <a:r>
              <a:rPr lang="vi-VN" sz="2400" dirty="0">
                <a:solidFill>
                  <a:srgbClr val="000000"/>
                </a:solidFill>
              </a:rPr>
              <a:t> </a:t>
            </a:r>
            <a:r>
              <a:rPr lang="vi-VN" sz="2400" dirty="0" err="1">
                <a:solidFill>
                  <a:srgbClr val="000000"/>
                </a:solidFill>
              </a:rPr>
              <a:t>bất</a:t>
            </a:r>
            <a:r>
              <a:rPr lang="vi-VN" sz="2400" dirty="0">
                <a:solidFill>
                  <a:srgbClr val="000000"/>
                </a:solidFill>
              </a:rPr>
              <a:t> </a:t>
            </a:r>
            <a:r>
              <a:rPr lang="vi-VN" sz="2400" dirty="0" err="1">
                <a:solidFill>
                  <a:srgbClr val="000000"/>
                </a:solidFill>
              </a:rPr>
              <a:t>bình</a:t>
            </a:r>
            <a:r>
              <a:rPr lang="vi-VN" sz="2400" dirty="0">
                <a:solidFill>
                  <a:srgbClr val="000000"/>
                </a:solidFill>
              </a:rPr>
              <a:t> </a:t>
            </a:r>
            <a:r>
              <a:rPr lang="vi-VN" sz="2400" dirty="0" err="1">
                <a:solidFill>
                  <a:srgbClr val="000000"/>
                </a:solidFill>
              </a:rPr>
              <a:t>đẳng</a:t>
            </a:r>
            <a:r>
              <a:rPr lang="vi-VN" sz="2400" dirty="0">
                <a:solidFill>
                  <a:srgbClr val="000000"/>
                </a:solidFill>
              </a:rPr>
              <a:t>. </a:t>
            </a:r>
            <a:r>
              <a:rPr lang="vi-VN" sz="2400" dirty="0" err="1">
                <a:solidFill>
                  <a:srgbClr val="000000"/>
                </a:solidFill>
              </a:rPr>
              <a:t>Đặc</a:t>
            </a:r>
            <a:r>
              <a:rPr lang="vi-VN" sz="2400" dirty="0">
                <a:solidFill>
                  <a:srgbClr val="000000"/>
                </a:solidFill>
              </a:rPr>
              <a:t> </a:t>
            </a:r>
            <a:r>
              <a:rPr lang="vi-VN" sz="2400" dirty="0" err="1">
                <a:solidFill>
                  <a:srgbClr val="000000"/>
                </a:solidFill>
              </a:rPr>
              <a:t>biệt</a:t>
            </a:r>
            <a:r>
              <a:rPr lang="vi-VN" sz="2400" dirty="0">
                <a:solidFill>
                  <a:srgbClr val="000000"/>
                </a:solidFill>
              </a:rPr>
              <a:t> </a:t>
            </a:r>
            <a:r>
              <a:rPr lang="vi-VN" sz="2400" dirty="0" err="1">
                <a:solidFill>
                  <a:srgbClr val="000000"/>
                </a:solidFill>
              </a:rPr>
              <a:t>là</a:t>
            </a:r>
            <a:r>
              <a:rPr lang="vi-VN" sz="2400" dirty="0">
                <a:solidFill>
                  <a:srgbClr val="000000"/>
                </a:solidFill>
              </a:rPr>
              <a:t> </a:t>
            </a:r>
            <a:r>
              <a:rPr lang="vi-VN" sz="2400" dirty="0" err="1">
                <a:solidFill>
                  <a:srgbClr val="000000"/>
                </a:solidFill>
              </a:rPr>
              <a:t>có</a:t>
            </a:r>
            <a:r>
              <a:rPr lang="vi-VN" sz="2400" dirty="0">
                <a:solidFill>
                  <a:srgbClr val="000000"/>
                </a:solidFill>
              </a:rPr>
              <a:t> </a:t>
            </a:r>
            <a:r>
              <a:rPr lang="vi-VN" sz="2400" dirty="0" err="1">
                <a:solidFill>
                  <a:srgbClr val="000000"/>
                </a:solidFill>
              </a:rPr>
              <a:t>thể</a:t>
            </a:r>
            <a:r>
              <a:rPr lang="vi-VN" sz="2400" dirty="0">
                <a:solidFill>
                  <a:srgbClr val="000000"/>
                </a:solidFill>
              </a:rPr>
              <a:t> </a:t>
            </a:r>
            <a:r>
              <a:rPr lang="vi-VN" sz="2400" dirty="0" err="1">
                <a:solidFill>
                  <a:srgbClr val="000000"/>
                </a:solidFill>
              </a:rPr>
              <a:t>phá</a:t>
            </a:r>
            <a:r>
              <a:rPr lang="vi-VN" sz="2400" dirty="0">
                <a:solidFill>
                  <a:srgbClr val="000000"/>
                </a:solidFill>
              </a:rPr>
              <a:t> </a:t>
            </a:r>
            <a:r>
              <a:rPr lang="vi-VN" sz="2400" dirty="0" err="1">
                <a:solidFill>
                  <a:srgbClr val="000000"/>
                </a:solidFill>
              </a:rPr>
              <a:t>vỡ</a:t>
            </a:r>
            <a:r>
              <a:rPr lang="vi-VN" sz="2400" dirty="0">
                <a:solidFill>
                  <a:srgbClr val="000000"/>
                </a:solidFill>
              </a:rPr>
              <a:t> </a:t>
            </a:r>
            <a:r>
              <a:rPr lang="vi-VN" sz="2400" dirty="0" err="1">
                <a:solidFill>
                  <a:srgbClr val="000000"/>
                </a:solidFill>
              </a:rPr>
              <a:t>thị</a:t>
            </a:r>
            <a:r>
              <a:rPr lang="vi-VN" sz="2400" dirty="0">
                <a:solidFill>
                  <a:srgbClr val="000000"/>
                </a:solidFill>
              </a:rPr>
              <a:t> </a:t>
            </a:r>
            <a:r>
              <a:rPr lang="vi-VN" sz="2400" dirty="0" err="1">
                <a:solidFill>
                  <a:srgbClr val="000000"/>
                </a:solidFill>
              </a:rPr>
              <a:t>trường</a:t>
            </a:r>
            <a:r>
              <a:rPr lang="vi-VN" sz="2400" dirty="0">
                <a:solidFill>
                  <a:srgbClr val="000000"/>
                </a:solidFill>
              </a:rPr>
              <a:t> lao </a:t>
            </a:r>
            <a:r>
              <a:rPr lang="vi-VN" sz="2400" dirty="0" err="1">
                <a:solidFill>
                  <a:srgbClr val="000000"/>
                </a:solidFill>
              </a:rPr>
              <a:t>động</a:t>
            </a:r>
            <a:r>
              <a:rPr lang="vi-VN" sz="2400" dirty="0">
                <a:solidFill>
                  <a:srgbClr val="000000"/>
                </a:solidFill>
              </a:rPr>
              <a:t>. Khi </a:t>
            </a:r>
            <a:r>
              <a:rPr lang="vi-VN" sz="2400" dirty="0" err="1">
                <a:solidFill>
                  <a:srgbClr val="000000"/>
                </a:solidFill>
              </a:rPr>
              <a:t>tự</a:t>
            </a:r>
            <a:r>
              <a:rPr lang="vi-VN" sz="2400" dirty="0">
                <a:solidFill>
                  <a:srgbClr val="000000"/>
                </a:solidFill>
              </a:rPr>
              <a:t> </a:t>
            </a:r>
            <a:r>
              <a:rPr lang="vi-VN" sz="2400" dirty="0" err="1">
                <a:solidFill>
                  <a:srgbClr val="000000"/>
                </a:solidFill>
              </a:rPr>
              <a:t>động</a:t>
            </a:r>
            <a:r>
              <a:rPr lang="vi-VN" sz="2400" dirty="0">
                <a:solidFill>
                  <a:srgbClr val="000000"/>
                </a:solidFill>
              </a:rPr>
              <a:t> </a:t>
            </a:r>
            <a:r>
              <a:rPr lang="vi-VN" sz="2400" dirty="0" err="1">
                <a:solidFill>
                  <a:srgbClr val="000000"/>
                </a:solidFill>
              </a:rPr>
              <a:t>hóa</a:t>
            </a:r>
            <a:r>
              <a:rPr lang="vi-VN" sz="2400" dirty="0">
                <a:solidFill>
                  <a:srgbClr val="000000"/>
                </a:solidFill>
              </a:rPr>
              <a:t> thay </a:t>
            </a:r>
            <a:r>
              <a:rPr lang="vi-VN" sz="2400" dirty="0" err="1">
                <a:solidFill>
                  <a:srgbClr val="000000"/>
                </a:solidFill>
              </a:rPr>
              <a:t>thế</a:t>
            </a:r>
            <a:r>
              <a:rPr lang="vi-VN" sz="2400" dirty="0">
                <a:solidFill>
                  <a:srgbClr val="000000"/>
                </a:solidFill>
              </a:rPr>
              <a:t> lao </a:t>
            </a:r>
            <a:r>
              <a:rPr lang="vi-VN" sz="2400" dirty="0" err="1">
                <a:solidFill>
                  <a:srgbClr val="000000"/>
                </a:solidFill>
              </a:rPr>
              <a:t>động</a:t>
            </a:r>
            <a:r>
              <a:rPr lang="vi-VN" sz="2400" dirty="0">
                <a:solidFill>
                  <a:srgbClr val="000000"/>
                </a:solidFill>
              </a:rPr>
              <a:t> chân tay trong </a:t>
            </a:r>
            <a:r>
              <a:rPr lang="vi-VN" sz="2400" dirty="0" err="1">
                <a:solidFill>
                  <a:srgbClr val="000000"/>
                </a:solidFill>
              </a:rPr>
              <a:t>nền</a:t>
            </a:r>
            <a:r>
              <a:rPr lang="vi-VN" sz="2400" dirty="0">
                <a:solidFill>
                  <a:srgbClr val="000000"/>
                </a:solidFill>
              </a:rPr>
              <a:t> kinh </a:t>
            </a:r>
            <a:r>
              <a:rPr lang="vi-VN" sz="2400" dirty="0" err="1">
                <a:solidFill>
                  <a:srgbClr val="000000"/>
                </a:solidFill>
              </a:rPr>
              <a:t>tế</a:t>
            </a:r>
            <a:r>
              <a:rPr lang="vi-VN" sz="2400" dirty="0">
                <a:solidFill>
                  <a:srgbClr val="000000"/>
                </a:solidFill>
              </a:rPr>
              <a:t>, khi </a:t>
            </a:r>
            <a:r>
              <a:rPr lang="vi-VN" sz="2400" dirty="0" err="1">
                <a:solidFill>
                  <a:srgbClr val="000000"/>
                </a:solidFill>
              </a:rPr>
              <a:t>robot</a:t>
            </a:r>
            <a:r>
              <a:rPr lang="vi-VN" sz="2400" dirty="0">
                <a:solidFill>
                  <a:srgbClr val="000000"/>
                </a:solidFill>
              </a:rPr>
              <a:t> thay </a:t>
            </a:r>
            <a:r>
              <a:rPr lang="vi-VN" sz="2400" dirty="0" err="1">
                <a:solidFill>
                  <a:srgbClr val="000000"/>
                </a:solidFill>
              </a:rPr>
              <a:t>thế</a:t>
            </a:r>
            <a:r>
              <a:rPr lang="vi-VN" sz="2400" dirty="0">
                <a:solidFill>
                  <a:srgbClr val="000000"/>
                </a:solidFill>
              </a:rPr>
              <a:t> con </a:t>
            </a:r>
            <a:r>
              <a:rPr lang="vi-VN" sz="2400" dirty="0" err="1">
                <a:solidFill>
                  <a:srgbClr val="000000"/>
                </a:solidFill>
              </a:rPr>
              <a:t>người</a:t>
            </a:r>
            <a:r>
              <a:rPr lang="vi-VN" sz="2400" dirty="0">
                <a:solidFill>
                  <a:srgbClr val="000000"/>
                </a:solidFill>
              </a:rPr>
              <a:t> trong </a:t>
            </a:r>
            <a:r>
              <a:rPr lang="vi-VN" sz="2400" dirty="0" err="1">
                <a:solidFill>
                  <a:srgbClr val="000000"/>
                </a:solidFill>
              </a:rPr>
              <a:t>nhiều</a:t>
            </a:r>
            <a:r>
              <a:rPr lang="vi-VN" sz="2400" dirty="0">
                <a:solidFill>
                  <a:srgbClr val="000000"/>
                </a:solidFill>
              </a:rPr>
              <a:t> </a:t>
            </a:r>
            <a:r>
              <a:rPr lang="vi-VN" sz="2400" dirty="0" err="1">
                <a:solidFill>
                  <a:srgbClr val="000000"/>
                </a:solidFill>
              </a:rPr>
              <a:t>lĩnh</a:t>
            </a:r>
            <a:r>
              <a:rPr lang="vi-VN" sz="2400" dirty="0">
                <a:solidFill>
                  <a:srgbClr val="000000"/>
                </a:solidFill>
              </a:rPr>
              <a:t> </a:t>
            </a:r>
            <a:r>
              <a:rPr lang="vi-VN" sz="2400" dirty="0" err="1">
                <a:solidFill>
                  <a:srgbClr val="000000"/>
                </a:solidFill>
              </a:rPr>
              <a:t>vực</a:t>
            </a:r>
            <a:r>
              <a:rPr lang="vi-VN" sz="2400" dirty="0">
                <a:solidFill>
                  <a:srgbClr val="000000"/>
                </a:solidFill>
              </a:rPr>
              <a:t>, </a:t>
            </a:r>
            <a:r>
              <a:rPr lang="vi-VN" sz="2400" dirty="0" err="1">
                <a:solidFill>
                  <a:srgbClr val="000000"/>
                </a:solidFill>
              </a:rPr>
              <a:t>hàng</a:t>
            </a:r>
            <a:r>
              <a:rPr lang="vi-VN" sz="2400" dirty="0">
                <a:solidFill>
                  <a:srgbClr val="000000"/>
                </a:solidFill>
              </a:rPr>
              <a:t> </a:t>
            </a:r>
            <a:r>
              <a:rPr lang="vi-VN" sz="2400" dirty="0" err="1">
                <a:solidFill>
                  <a:srgbClr val="000000"/>
                </a:solidFill>
              </a:rPr>
              <a:t>triệu</a:t>
            </a:r>
            <a:r>
              <a:rPr lang="vi-VN" sz="2400" dirty="0">
                <a:solidFill>
                  <a:srgbClr val="000000"/>
                </a:solidFill>
              </a:rPr>
              <a:t> lao </a:t>
            </a:r>
            <a:r>
              <a:rPr lang="vi-VN" sz="2400" dirty="0" err="1">
                <a:solidFill>
                  <a:srgbClr val="000000"/>
                </a:solidFill>
              </a:rPr>
              <a:t>động</a:t>
            </a:r>
            <a:r>
              <a:rPr lang="vi-VN" sz="2400" dirty="0">
                <a:solidFill>
                  <a:srgbClr val="000000"/>
                </a:solidFill>
              </a:rPr>
              <a:t> trên </a:t>
            </a:r>
            <a:r>
              <a:rPr lang="vi-VN" sz="2400" dirty="0" err="1">
                <a:solidFill>
                  <a:srgbClr val="000000"/>
                </a:solidFill>
              </a:rPr>
              <a:t>thế</a:t>
            </a:r>
            <a:r>
              <a:rPr lang="vi-VN" sz="2400" dirty="0">
                <a:solidFill>
                  <a:srgbClr val="000000"/>
                </a:solidFill>
              </a:rPr>
              <a:t> </a:t>
            </a:r>
            <a:r>
              <a:rPr lang="vi-VN" sz="2400" dirty="0" err="1">
                <a:solidFill>
                  <a:srgbClr val="000000"/>
                </a:solidFill>
              </a:rPr>
              <a:t>giới</a:t>
            </a:r>
            <a:r>
              <a:rPr lang="vi-VN" sz="2400" dirty="0">
                <a:solidFill>
                  <a:srgbClr val="000000"/>
                </a:solidFill>
              </a:rPr>
              <a:t> </a:t>
            </a:r>
            <a:r>
              <a:rPr lang="vi-VN" sz="2400" dirty="0" err="1">
                <a:solidFill>
                  <a:srgbClr val="000000"/>
                </a:solidFill>
              </a:rPr>
              <a:t>có</a:t>
            </a:r>
            <a:r>
              <a:rPr lang="vi-VN" sz="2400" dirty="0">
                <a:solidFill>
                  <a:srgbClr val="000000"/>
                </a:solidFill>
              </a:rPr>
              <a:t> </a:t>
            </a:r>
            <a:r>
              <a:rPr lang="vi-VN" sz="2400" dirty="0" err="1">
                <a:solidFill>
                  <a:srgbClr val="000000"/>
                </a:solidFill>
              </a:rPr>
              <a:t>thể</a:t>
            </a:r>
            <a:r>
              <a:rPr lang="vi-VN" sz="2400" dirty="0">
                <a:solidFill>
                  <a:srgbClr val="000000"/>
                </a:solidFill>
              </a:rPr>
              <a:t> rơi </a:t>
            </a:r>
            <a:r>
              <a:rPr lang="vi-VN" sz="2400" dirty="0" err="1">
                <a:solidFill>
                  <a:srgbClr val="000000"/>
                </a:solidFill>
              </a:rPr>
              <a:t>vào</a:t>
            </a:r>
            <a:r>
              <a:rPr lang="vi-VN" sz="2400" dirty="0">
                <a:solidFill>
                  <a:srgbClr val="000000"/>
                </a:solidFill>
              </a:rPr>
              <a:t> </a:t>
            </a:r>
            <a:r>
              <a:rPr lang="vi-VN" sz="2400" dirty="0" err="1">
                <a:solidFill>
                  <a:srgbClr val="000000"/>
                </a:solidFill>
              </a:rPr>
              <a:t>cảnh</a:t>
            </a:r>
            <a:r>
              <a:rPr lang="vi-VN" sz="2400" dirty="0">
                <a:solidFill>
                  <a:srgbClr val="000000"/>
                </a:solidFill>
              </a:rPr>
              <a:t> </a:t>
            </a:r>
            <a:r>
              <a:rPr lang="vi-VN" sz="2400" dirty="0" err="1">
                <a:solidFill>
                  <a:srgbClr val="000000"/>
                </a:solidFill>
              </a:rPr>
              <a:t>thất</a:t>
            </a:r>
            <a:r>
              <a:rPr lang="vi-VN" sz="2400" dirty="0">
                <a:solidFill>
                  <a:srgbClr val="000000"/>
                </a:solidFill>
              </a:rPr>
              <a:t> </a:t>
            </a:r>
            <a:r>
              <a:rPr lang="vi-VN" sz="2400" dirty="0" err="1">
                <a:solidFill>
                  <a:srgbClr val="000000"/>
                </a:solidFill>
              </a:rPr>
              <a:t>nghiệp</a:t>
            </a:r>
            <a:r>
              <a:rPr lang="vi-VN" sz="2400" dirty="0">
                <a:solidFill>
                  <a:srgbClr val="000000"/>
                </a:solidFill>
              </a:rPr>
              <a:t>, </a:t>
            </a:r>
            <a:r>
              <a:rPr lang="vi-VN" sz="2400" dirty="0" err="1">
                <a:solidFill>
                  <a:srgbClr val="000000"/>
                </a:solidFill>
              </a:rPr>
              <a:t>nhất</a:t>
            </a:r>
            <a:r>
              <a:rPr lang="vi-VN" sz="2400" dirty="0">
                <a:solidFill>
                  <a:srgbClr val="000000"/>
                </a:solidFill>
              </a:rPr>
              <a:t> </a:t>
            </a:r>
            <a:r>
              <a:rPr lang="vi-VN" sz="2400" dirty="0" err="1">
                <a:solidFill>
                  <a:srgbClr val="000000"/>
                </a:solidFill>
              </a:rPr>
              <a:t>là</a:t>
            </a:r>
            <a:r>
              <a:rPr lang="vi-VN" sz="2400" dirty="0">
                <a:solidFill>
                  <a:srgbClr val="000000"/>
                </a:solidFill>
              </a:rPr>
              <a:t> </a:t>
            </a:r>
            <a:r>
              <a:rPr lang="vi-VN" sz="2400" dirty="0" err="1">
                <a:solidFill>
                  <a:srgbClr val="000000"/>
                </a:solidFill>
              </a:rPr>
              <a:t>những</a:t>
            </a:r>
            <a:r>
              <a:rPr lang="vi-VN" sz="2400" dirty="0">
                <a:solidFill>
                  <a:srgbClr val="000000"/>
                </a:solidFill>
              </a:rPr>
              <a:t> </a:t>
            </a:r>
            <a:r>
              <a:rPr lang="vi-VN" sz="2400" dirty="0" err="1">
                <a:solidFill>
                  <a:srgbClr val="000000"/>
                </a:solidFill>
              </a:rPr>
              <a:t>người</a:t>
            </a:r>
            <a:r>
              <a:rPr lang="vi-VN" sz="2400" dirty="0">
                <a:solidFill>
                  <a:srgbClr val="000000"/>
                </a:solidFill>
              </a:rPr>
              <a:t> </a:t>
            </a:r>
            <a:r>
              <a:rPr lang="vi-VN" sz="2400" dirty="0" err="1">
                <a:solidFill>
                  <a:srgbClr val="000000"/>
                </a:solidFill>
              </a:rPr>
              <a:t>làm</a:t>
            </a:r>
            <a:r>
              <a:rPr lang="vi-VN" sz="2400" dirty="0">
                <a:solidFill>
                  <a:srgbClr val="000000"/>
                </a:solidFill>
              </a:rPr>
              <a:t> trong </a:t>
            </a:r>
            <a:r>
              <a:rPr lang="vi-VN" sz="2400" dirty="0" err="1">
                <a:solidFill>
                  <a:srgbClr val="000000"/>
                </a:solidFill>
              </a:rPr>
              <a:t>lĩnh</a:t>
            </a:r>
            <a:r>
              <a:rPr lang="vi-VN" sz="2400" dirty="0">
                <a:solidFill>
                  <a:srgbClr val="000000"/>
                </a:solidFill>
              </a:rPr>
              <a:t> </a:t>
            </a:r>
            <a:r>
              <a:rPr lang="vi-VN" sz="2400" dirty="0" err="1">
                <a:solidFill>
                  <a:srgbClr val="000000"/>
                </a:solidFill>
              </a:rPr>
              <a:t>vực</a:t>
            </a:r>
            <a:r>
              <a:rPr lang="vi-VN" sz="2400" dirty="0">
                <a:solidFill>
                  <a:srgbClr val="000000"/>
                </a:solidFill>
              </a:rPr>
              <a:t> </a:t>
            </a:r>
            <a:r>
              <a:rPr lang="vi-VN" sz="2400" dirty="0" err="1">
                <a:solidFill>
                  <a:srgbClr val="000000"/>
                </a:solidFill>
              </a:rPr>
              <a:t>bảo</a:t>
            </a:r>
            <a:r>
              <a:rPr lang="vi-VN" sz="2400" dirty="0">
                <a:solidFill>
                  <a:srgbClr val="000000"/>
                </a:solidFill>
              </a:rPr>
              <a:t> </a:t>
            </a:r>
            <a:r>
              <a:rPr lang="vi-VN" sz="2400" dirty="0" err="1">
                <a:solidFill>
                  <a:srgbClr val="000000"/>
                </a:solidFill>
              </a:rPr>
              <a:t>hiểm</a:t>
            </a:r>
            <a:r>
              <a:rPr lang="vi-VN" sz="2400" dirty="0">
                <a:solidFill>
                  <a:srgbClr val="000000"/>
                </a:solidFill>
              </a:rPr>
              <a:t>, môi </a:t>
            </a:r>
            <a:r>
              <a:rPr lang="vi-VN" sz="2400" dirty="0" err="1">
                <a:solidFill>
                  <a:srgbClr val="000000"/>
                </a:solidFill>
              </a:rPr>
              <a:t>giới</a:t>
            </a:r>
            <a:r>
              <a:rPr lang="vi-VN" sz="2400" dirty="0">
                <a:solidFill>
                  <a:srgbClr val="000000"/>
                </a:solidFill>
              </a:rPr>
              <a:t> </a:t>
            </a:r>
            <a:r>
              <a:rPr lang="vi-VN" sz="2400" dirty="0" err="1">
                <a:solidFill>
                  <a:srgbClr val="000000"/>
                </a:solidFill>
              </a:rPr>
              <a:t>bất</a:t>
            </a:r>
            <a:r>
              <a:rPr lang="vi-VN" sz="2400" dirty="0">
                <a:solidFill>
                  <a:srgbClr val="000000"/>
                </a:solidFill>
              </a:rPr>
              <a:t> </a:t>
            </a:r>
            <a:r>
              <a:rPr lang="vi-VN" sz="2400" dirty="0" err="1">
                <a:solidFill>
                  <a:srgbClr val="000000"/>
                </a:solidFill>
              </a:rPr>
              <a:t>động</a:t>
            </a:r>
            <a:r>
              <a:rPr lang="vi-VN" sz="2400" dirty="0">
                <a:solidFill>
                  <a:srgbClr val="000000"/>
                </a:solidFill>
              </a:rPr>
              <a:t> </a:t>
            </a:r>
            <a:r>
              <a:rPr lang="vi-VN" sz="2400" dirty="0" err="1">
                <a:solidFill>
                  <a:srgbClr val="000000"/>
                </a:solidFill>
              </a:rPr>
              <a:t>sản</a:t>
            </a:r>
            <a:r>
              <a:rPr lang="vi-VN" sz="2400" dirty="0">
                <a:solidFill>
                  <a:srgbClr val="000000"/>
                </a:solidFill>
              </a:rPr>
              <a:t>, tư </a:t>
            </a:r>
            <a:r>
              <a:rPr lang="vi-VN" sz="2400" dirty="0" err="1">
                <a:solidFill>
                  <a:srgbClr val="000000"/>
                </a:solidFill>
              </a:rPr>
              <a:t>vấn</a:t>
            </a:r>
            <a:r>
              <a:rPr lang="vi-VN" sz="2400" dirty="0">
                <a:solidFill>
                  <a:srgbClr val="000000"/>
                </a:solidFill>
              </a:rPr>
              <a:t> </a:t>
            </a:r>
            <a:r>
              <a:rPr lang="vi-VN" sz="2400" dirty="0" err="1">
                <a:solidFill>
                  <a:srgbClr val="000000"/>
                </a:solidFill>
              </a:rPr>
              <a:t>tài</a:t>
            </a:r>
            <a:r>
              <a:rPr lang="vi-VN" sz="2400" dirty="0">
                <a:solidFill>
                  <a:srgbClr val="000000"/>
                </a:solidFill>
              </a:rPr>
              <a:t> </a:t>
            </a:r>
            <a:r>
              <a:rPr lang="vi-VN" sz="2400" dirty="0" err="1">
                <a:solidFill>
                  <a:srgbClr val="000000"/>
                </a:solidFill>
              </a:rPr>
              <a:t>chính</a:t>
            </a:r>
            <a:r>
              <a:rPr lang="vi-VN" sz="2400" dirty="0">
                <a:solidFill>
                  <a:srgbClr val="000000"/>
                </a:solidFill>
              </a:rPr>
              <a:t>, </a:t>
            </a:r>
            <a:r>
              <a:rPr lang="vi-VN" sz="2400" dirty="0" err="1">
                <a:solidFill>
                  <a:srgbClr val="000000"/>
                </a:solidFill>
              </a:rPr>
              <a:t>vận</a:t>
            </a:r>
            <a:r>
              <a:rPr lang="vi-VN" sz="2400" dirty="0">
                <a:solidFill>
                  <a:srgbClr val="000000"/>
                </a:solidFill>
              </a:rPr>
              <a:t> </a:t>
            </a:r>
            <a:r>
              <a:rPr lang="vi-VN" sz="2400" dirty="0" err="1">
                <a:solidFill>
                  <a:srgbClr val="000000"/>
                </a:solidFill>
              </a:rPr>
              <a:t>tải</a:t>
            </a:r>
            <a:r>
              <a:rPr lang="vi-VN" sz="2400" dirty="0">
                <a:solidFill>
                  <a:srgbClr val="000000"/>
                </a:solidFill>
              </a:rPr>
              <a:t>.</a:t>
            </a:r>
            <a:endParaRPr lang="en-US" sz="2400" dirty="0">
              <a:solidFill>
                <a:srgbClr val="000000"/>
              </a:solidFill>
            </a:endParaRPr>
          </a:p>
        </p:txBody>
      </p:sp>
      <p:sp>
        <p:nvSpPr>
          <p:cNvPr id="4" name="Slide Number Placeholder 3">
            <a:extLst>
              <a:ext uri="{FF2B5EF4-FFF2-40B4-BE49-F238E27FC236}">
                <a16:creationId xmlns:a16="http://schemas.microsoft.com/office/drawing/2014/main" id="{368179C8-C961-4338-8D37-E793FB5E2257}"/>
              </a:ext>
            </a:extLst>
          </p:cNvPr>
          <p:cNvSpPr>
            <a:spLocks noGrp="1"/>
          </p:cNvSpPr>
          <p:nvPr>
            <p:ph type="sldNum" sz="quarter" idx="12"/>
          </p:nvPr>
        </p:nvSpPr>
        <p:spPr/>
        <p:txBody>
          <a:bodyPr/>
          <a:lstStyle/>
          <a:p>
            <a:fld id="{5B70F4F7-6FFD-4198-9CBC-1BC8F17AD659}" type="slidenum">
              <a:rPr lang="en-US" smtClean="0"/>
              <a:t>31</a:t>
            </a:fld>
            <a:endParaRPr lang="en-US"/>
          </a:p>
        </p:txBody>
      </p:sp>
    </p:spTree>
    <p:extLst>
      <p:ext uri="{BB962C8B-B14F-4D97-AF65-F5344CB8AC3E}">
        <p14:creationId xmlns:p14="http://schemas.microsoft.com/office/powerpoint/2010/main" val="1884143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êu đề 4">
            <a:extLst>
              <a:ext uri="{FF2B5EF4-FFF2-40B4-BE49-F238E27FC236}">
                <a16:creationId xmlns:a16="http://schemas.microsoft.com/office/drawing/2014/main" id="{8F5C9664-8FEF-47A4-BB17-D47FC1816B58}"/>
              </a:ext>
            </a:extLst>
          </p:cNvPr>
          <p:cNvSpPr>
            <a:spLocks noGrp="1"/>
          </p:cNvSpPr>
          <p:nvPr>
            <p:ph type="title"/>
          </p:nvPr>
        </p:nvSpPr>
        <p:spPr>
          <a:xfrm>
            <a:off x="2747889" y="2428977"/>
            <a:ext cx="6696222" cy="2000045"/>
          </a:xfrm>
        </p:spPr>
        <p:txBody>
          <a:bodyPr vert="horz" lIns="91440" tIns="45720" rIns="91440" bIns="45720" rtlCol="0" anchor="b">
            <a:normAutofit/>
          </a:bodyPr>
          <a:lstStyle/>
          <a:p>
            <a:pPr algn="ctr"/>
            <a:r>
              <a:rPr lang="en-US" dirty="0">
                <a:solidFill>
                  <a:schemeClr val="bg1"/>
                </a:solidFill>
                <a:latin typeface="Arial" panose="020B0604020202020204" pitchFamily="34" charset="0"/>
                <a:cs typeface="Arial" panose="020B0604020202020204" pitchFamily="34" charset="0"/>
              </a:rPr>
              <a:t>Ch</a:t>
            </a:r>
            <a:r>
              <a:rPr lang="vi-VN" dirty="0">
                <a:solidFill>
                  <a:schemeClr val="bg1"/>
                </a:solidFill>
                <a:latin typeface="Arial" panose="020B0604020202020204" pitchFamily="34" charset="0"/>
                <a:cs typeface="Arial" panose="020B0604020202020204" pitchFamily="34" charset="0"/>
              </a:rPr>
              <a:t>ư</a:t>
            </a:r>
            <a:r>
              <a:rPr lang="en-US" dirty="0" err="1">
                <a:solidFill>
                  <a:schemeClr val="bg1"/>
                </a:solidFill>
                <a:latin typeface="Arial" panose="020B0604020202020204" pitchFamily="34" charset="0"/>
                <a:cs typeface="Arial" panose="020B0604020202020204" pitchFamily="34" charset="0"/>
              </a:rPr>
              <a:t>ơng</a:t>
            </a:r>
            <a:r>
              <a:rPr lang="en-US" dirty="0">
                <a:solidFill>
                  <a:schemeClr val="bg1"/>
                </a:solidFill>
                <a:latin typeface="Arial" panose="020B0604020202020204" pitchFamily="34" charset="0"/>
                <a:cs typeface="Arial" panose="020B0604020202020204" pitchFamily="34" charset="0"/>
              </a:rPr>
              <a:t> VI: </a:t>
            </a:r>
            <a:r>
              <a:rPr lang="en-US" dirty="0" err="1">
                <a:solidFill>
                  <a:schemeClr val="bg1"/>
                </a:solidFill>
                <a:latin typeface="Arial" panose="020B0604020202020204" pitchFamily="34" charset="0"/>
                <a:cs typeface="Arial" panose="020B0604020202020204" pitchFamily="34" charset="0"/>
              </a:rPr>
              <a:t>Ảnh</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hưởng</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của</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cách</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mạng</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công</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nghiệp</a:t>
            </a:r>
            <a:r>
              <a:rPr lang="en-US" dirty="0">
                <a:solidFill>
                  <a:schemeClr val="bg1"/>
                </a:solidFill>
                <a:latin typeface="Arial" panose="020B0604020202020204" pitchFamily="34" charset="0"/>
                <a:cs typeface="Arial" panose="020B0604020202020204" pitchFamily="34" charset="0"/>
              </a:rPr>
              <a:t> 4.0 </a:t>
            </a:r>
            <a:r>
              <a:rPr lang="en-US" dirty="0" err="1">
                <a:solidFill>
                  <a:schemeClr val="bg1"/>
                </a:solidFill>
                <a:latin typeface="Arial" panose="020B0604020202020204" pitchFamily="34" charset="0"/>
                <a:cs typeface="Arial" panose="020B0604020202020204" pitchFamily="34" charset="0"/>
              </a:rPr>
              <a:t>lên</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Việt</a:t>
            </a:r>
            <a:r>
              <a:rPr lang="en-US" dirty="0">
                <a:solidFill>
                  <a:schemeClr val="bg1"/>
                </a:solidFill>
                <a:latin typeface="Arial" panose="020B0604020202020204" pitchFamily="34" charset="0"/>
                <a:cs typeface="Arial" panose="020B0604020202020204" pitchFamily="34" charset="0"/>
              </a:rPr>
              <a:t> Nam</a:t>
            </a:r>
            <a:endParaRPr lang="en-US" kern="1200" dirty="0">
              <a:solidFill>
                <a:schemeClr val="bg1"/>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C6517A31-D2C8-462E-8B48-3F6B77533DE6}"/>
              </a:ext>
            </a:extLst>
          </p:cNvPr>
          <p:cNvSpPr>
            <a:spLocks noGrp="1"/>
          </p:cNvSpPr>
          <p:nvPr>
            <p:ph type="sldNum" sz="quarter" idx="12"/>
          </p:nvPr>
        </p:nvSpPr>
        <p:spPr/>
        <p:txBody>
          <a:bodyPr/>
          <a:lstStyle/>
          <a:p>
            <a:fld id="{5B70F4F7-6FFD-4198-9CBC-1BC8F17AD659}" type="slidenum">
              <a:rPr lang="en-US" smtClean="0"/>
              <a:t>32</a:t>
            </a:fld>
            <a:endParaRPr lang="en-US"/>
          </a:p>
        </p:txBody>
      </p:sp>
    </p:spTree>
    <p:extLst>
      <p:ext uri="{BB962C8B-B14F-4D97-AF65-F5344CB8AC3E}">
        <p14:creationId xmlns:p14="http://schemas.microsoft.com/office/powerpoint/2010/main" val="680744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êu đề 3">
            <a:extLst>
              <a:ext uri="{FF2B5EF4-FFF2-40B4-BE49-F238E27FC236}">
                <a16:creationId xmlns:a16="http://schemas.microsoft.com/office/drawing/2014/main" id="{3452A42C-667D-44AA-B030-12DCA673E3A6}"/>
              </a:ext>
            </a:extLst>
          </p:cNvPr>
          <p:cNvSpPr>
            <a:spLocks noGrp="1"/>
          </p:cNvSpPr>
          <p:nvPr>
            <p:ph type="title"/>
          </p:nvPr>
        </p:nvSpPr>
        <p:spPr>
          <a:xfrm>
            <a:off x="1179074" y="826680"/>
            <a:ext cx="9833548" cy="1325563"/>
          </a:xfrm>
        </p:spPr>
        <p:txBody>
          <a:bodyPr vert="horz" lIns="91440" tIns="45720" rIns="91440" bIns="45720" rtlCol="0" anchor="ctr">
            <a:normAutofit fontScale="90000"/>
          </a:bodyPr>
          <a:lstStyle/>
          <a:p>
            <a:pPr algn="ctr"/>
            <a:r>
              <a:rPr lang="vi-VN" dirty="0">
                <a:solidFill>
                  <a:srgbClr val="FFFFFF"/>
                </a:solidFill>
                <a:latin typeface="Arial" panose="020B0604020202020204" pitchFamily="34" charset="0"/>
                <a:cs typeface="Arial" panose="020B0604020202020204" pitchFamily="34" charset="0"/>
              </a:rPr>
              <a:t>6.2.	Cơ </a:t>
            </a:r>
            <a:r>
              <a:rPr lang="vi-VN" dirty="0" err="1">
                <a:solidFill>
                  <a:srgbClr val="FFFFFF"/>
                </a:solidFill>
                <a:latin typeface="Arial" panose="020B0604020202020204" pitchFamily="34" charset="0"/>
                <a:cs typeface="Arial" panose="020B0604020202020204" pitchFamily="34" charset="0"/>
              </a:rPr>
              <a:t>hội</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và</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thách</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thức</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đối</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với</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giáo</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dục</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nghề</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nghiệp</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tại</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Việt</a:t>
            </a:r>
            <a:r>
              <a:rPr lang="vi-VN" dirty="0">
                <a:solidFill>
                  <a:srgbClr val="FFFFFF"/>
                </a:solidFill>
                <a:latin typeface="Arial" panose="020B0604020202020204" pitchFamily="34" charset="0"/>
                <a:cs typeface="Arial" panose="020B0604020202020204" pitchFamily="34" charset="0"/>
              </a:rPr>
              <a:t> Nam trong </a:t>
            </a:r>
            <a:r>
              <a:rPr lang="vi-VN" dirty="0" err="1">
                <a:solidFill>
                  <a:srgbClr val="FFFFFF"/>
                </a:solidFill>
                <a:latin typeface="Arial" panose="020B0604020202020204" pitchFamily="34" charset="0"/>
                <a:cs typeface="Arial" panose="020B0604020202020204" pitchFamily="34" charset="0"/>
              </a:rPr>
              <a:t>thời</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kì</a:t>
            </a:r>
            <a:r>
              <a:rPr lang="vi-VN" dirty="0">
                <a:solidFill>
                  <a:srgbClr val="FFFFFF"/>
                </a:solidFill>
                <a:latin typeface="Arial" panose="020B0604020202020204" pitchFamily="34" charset="0"/>
                <a:cs typeface="Arial" panose="020B0604020202020204" pitchFamily="34" charset="0"/>
              </a:rPr>
              <a:t> công </a:t>
            </a:r>
            <a:r>
              <a:rPr lang="vi-VN" dirty="0" err="1">
                <a:solidFill>
                  <a:srgbClr val="FFFFFF"/>
                </a:solidFill>
                <a:latin typeface="Arial" panose="020B0604020202020204" pitchFamily="34" charset="0"/>
                <a:cs typeface="Arial" panose="020B0604020202020204" pitchFamily="34" charset="0"/>
              </a:rPr>
              <a:t>nghệ</a:t>
            </a:r>
            <a:endParaRPr lang="en-US" kern="1200" dirty="0">
              <a:solidFill>
                <a:srgbClr val="FFFFFF"/>
              </a:solidFill>
              <a:latin typeface="Arial" panose="020B0604020202020204" pitchFamily="34" charset="0"/>
              <a:cs typeface="Arial" panose="020B0604020202020204" pitchFamily="34" charset="0"/>
            </a:endParaRPr>
          </a:p>
        </p:txBody>
      </p:sp>
      <p:sp>
        <p:nvSpPr>
          <p:cNvPr id="5" name="Chỗ dành sẵn cho Nội dung 4">
            <a:extLst>
              <a:ext uri="{FF2B5EF4-FFF2-40B4-BE49-F238E27FC236}">
                <a16:creationId xmlns:a16="http://schemas.microsoft.com/office/drawing/2014/main" id="{D38FE692-0D16-4A09-8C0B-FABB080605F1}"/>
              </a:ext>
            </a:extLst>
          </p:cNvPr>
          <p:cNvSpPr>
            <a:spLocks noGrp="1"/>
          </p:cNvSpPr>
          <p:nvPr>
            <p:ph sz="half" idx="1"/>
          </p:nvPr>
        </p:nvSpPr>
        <p:spPr>
          <a:xfrm>
            <a:off x="729023" y="2758643"/>
            <a:ext cx="10733650" cy="3601214"/>
          </a:xfrm>
        </p:spPr>
        <p:txBody>
          <a:bodyPr vert="horz" lIns="91440" tIns="45720" rIns="91440" bIns="45720" rtlCol="0">
            <a:noAutofit/>
          </a:bodyPr>
          <a:lstStyle/>
          <a:p>
            <a:pPr marL="0" indent="0" algn="just">
              <a:buNone/>
            </a:pPr>
            <a:r>
              <a:rPr lang="en-US" b="1" dirty="0" err="1">
                <a:latin typeface="Arial" panose="020B0604020202020204" pitchFamily="34" charset="0"/>
                <a:cs typeface="Arial" panose="020B0604020202020204" pitchFamily="34" charset="0"/>
              </a:rPr>
              <a:t>Gồm</a:t>
            </a:r>
            <a:r>
              <a:rPr lang="en-US" b="1" dirty="0">
                <a:latin typeface="Arial" panose="020B0604020202020204" pitchFamily="34" charset="0"/>
                <a:cs typeface="Arial" panose="020B0604020202020204" pitchFamily="34" charset="0"/>
              </a:rPr>
              <a:t> 2 </a:t>
            </a:r>
            <a:r>
              <a:rPr lang="en-US" b="1" dirty="0" err="1">
                <a:latin typeface="Arial" panose="020B0604020202020204" pitchFamily="34" charset="0"/>
                <a:cs typeface="Arial" panose="020B0604020202020204" pitchFamily="34" charset="0"/>
              </a:rPr>
              <a:t>cơ</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hội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chủ</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yếu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sau</a:t>
            </a:r>
            <a:r>
              <a:rPr lang="en-US" b="1" dirty="0">
                <a:latin typeface="Arial" panose="020B0604020202020204" pitchFamily="34" charset="0"/>
                <a:cs typeface="Arial" panose="020B0604020202020204" pitchFamily="34" charset="0"/>
              </a:rPr>
              <a:t>:</a:t>
            </a:r>
            <a:endParaRPr lang="vi-VN" dirty="0">
              <a:latin typeface="Arial" panose="020B0604020202020204" pitchFamily="34" charset="0"/>
              <a:cs typeface="Arial" panose="020B0604020202020204" pitchFamily="34" charset="0"/>
            </a:endParaRPr>
          </a:p>
          <a:p>
            <a:pPr algn="just"/>
            <a:r>
              <a:rPr lang="en-US" dirty="0" err="1">
                <a:latin typeface="Arial" panose="020B0604020202020204" pitchFamily="34" charset="0"/>
                <a:cs typeface="Arial" panose="020B0604020202020204" pitchFamily="34" charset="0"/>
              </a:rPr>
              <a:t>Cuộc</a:t>
            </a:r>
            <a:r>
              <a:rPr lang="en-US" dirty="0">
                <a:latin typeface="Arial" panose="020B0604020202020204" pitchFamily="34" charset="0"/>
                <a:cs typeface="Arial" panose="020B0604020202020204" pitchFamily="34" charset="0"/>
              </a:rPr>
              <a:t> CMCN 4.0 </a:t>
            </a:r>
            <a:r>
              <a:rPr lang="en-US" dirty="0" err="1">
                <a:latin typeface="Arial" panose="020B0604020202020204" pitchFamily="34" charset="0"/>
                <a:cs typeface="Arial" panose="020B0604020202020204" pitchFamily="34" charset="0"/>
              </a:rPr>
              <a:t>xuất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này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đang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đổi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mới</a:t>
            </a:r>
            <a:r>
              <a:rPr lang="en-US" dirty="0">
                <a:latin typeface="Arial" panose="020B0604020202020204" pitchFamily="34" charset="0"/>
                <a:cs typeface="Arial" panose="020B0604020202020204" pitchFamily="34" charset="0"/>
              </a:rPr>
              <a:t> ở </a:t>
            </a:r>
            <a:r>
              <a:rPr lang="en-US" dirty="0" err="1">
                <a:latin typeface="Arial" panose="020B0604020202020204" pitchFamily="34" charset="0"/>
                <a:cs typeface="Arial" panose="020B0604020202020204" pitchFamily="34" charset="0"/>
              </a:rPr>
              <a:t>nước</a:t>
            </a:r>
            <a:r>
              <a:rPr lang="en-US" dirty="0">
                <a:latin typeface="Arial" panose="020B0604020202020204" pitchFamily="34" charset="0"/>
                <a:cs typeface="Arial" panose="020B0604020202020204" pitchFamily="34" charset="0"/>
              </a:rPr>
              <a:t> ta.</a:t>
            </a:r>
            <a:endParaRPr lang="vi-VN" dirty="0">
              <a:latin typeface="Arial" panose="020B0604020202020204" pitchFamily="34" charset="0"/>
              <a:cs typeface="Arial" panose="020B0604020202020204" pitchFamily="34" charset="0"/>
            </a:endParaRPr>
          </a:p>
          <a:p>
            <a:pPr algn="just"/>
            <a:r>
              <a:rPr lang="en-US" dirty="0" err="1">
                <a:latin typeface="Arial" panose="020B0604020202020204" pitchFamily="34" charset="0"/>
                <a:cs typeface="Arial" panose="020B0604020202020204" pitchFamily="34" charset="0"/>
              </a:rPr>
              <a:t>Ngày</a:t>
            </a:r>
            <a:r>
              <a:rPr lang="en-US" dirty="0">
                <a:latin typeface="Arial" panose="020B0604020202020204" pitchFamily="34" charset="0"/>
                <a:cs typeface="Arial" panose="020B0604020202020204" pitchFamily="34" charset="0"/>
              </a:rPr>
              <a:t> 4/11/2013 </a:t>
            </a:r>
            <a:r>
              <a:rPr lang="en-US" dirty="0" err="1">
                <a:latin typeface="Arial" panose="020B0604020202020204" pitchFamily="34" charset="0"/>
                <a:cs typeface="Arial" panose="020B0604020202020204" pitchFamily="34" charset="0"/>
              </a:rPr>
              <a:t>Hội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ương</a:t>
            </a:r>
            <a:r>
              <a:rPr lang="en-US" dirty="0">
                <a:latin typeface="Arial" panose="020B0604020202020204" pitchFamily="34" charset="0"/>
                <a:cs typeface="Arial" panose="020B0604020202020204" pitchFamily="34" charset="0"/>
              </a:rPr>
              <a:t> 8, </a:t>
            </a:r>
            <a:r>
              <a:rPr lang="en-US" dirty="0" err="1">
                <a:latin typeface="Arial" panose="020B0604020202020204" pitchFamily="34" charset="0"/>
                <a:cs typeface="Arial" panose="020B0604020202020204" pitchFamily="34" charset="0"/>
              </a:rPr>
              <a:t>Khóa</a:t>
            </a:r>
            <a:r>
              <a:rPr lang="en-US" dirty="0">
                <a:latin typeface="Arial" panose="020B0604020202020204" pitchFamily="34" charset="0"/>
                <a:cs typeface="Arial" panose="020B0604020202020204" pitchFamily="34" charset="0"/>
              </a:rPr>
              <a:t> XI </a:t>
            </a:r>
            <a:r>
              <a:rPr lang="en-US" dirty="0" err="1">
                <a:latin typeface="Arial" panose="020B0604020202020204" pitchFamily="34" charset="0"/>
                <a:cs typeface="Arial" panose="020B0604020202020204" pitchFamily="34" charset="0"/>
              </a:rPr>
              <a:t>đã</a:t>
            </a:r>
            <a:r>
              <a:rPr lang="en-US" dirty="0">
                <a:latin typeface="Arial" panose="020B0604020202020204" pitchFamily="34" charset="0"/>
                <a:cs typeface="Arial" panose="020B0604020202020204" pitchFamily="34" charset="0"/>
              </a:rPr>
              <a:t> ban </a:t>
            </a:r>
            <a:r>
              <a:rPr lang="en-US" dirty="0" err="1">
                <a:latin typeface="Arial" panose="020B0604020202020204" pitchFamily="34" charset="0"/>
                <a:cs typeface="Arial" panose="020B0604020202020204" pitchFamily="34" charset="0"/>
              </a:rPr>
              <a: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quyết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29/NQ-TW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đổi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toàn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đáp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yêu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nghiệp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hóa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hóa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kinh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tế</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định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hướng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hội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chủ</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nghĩa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hội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quốc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tế</a:t>
            </a:r>
            <a:r>
              <a:rPr lang="en-US" dirty="0">
                <a:latin typeface="Arial" panose="020B0604020202020204" pitchFamily="34" charset="0"/>
                <a:cs typeface="Arial" panose="020B0604020202020204" pitchFamily="34" charset="0"/>
              </a:rPr>
              <a:t>. </a:t>
            </a:r>
            <a:endParaRPr lang="vi-VN"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B03D82D8-337F-493A-9859-AF77A041E541}"/>
              </a:ext>
            </a:extLst>
          </p:cNvPr>
          <p:cNvSpPr>
            <a:spLocks noGrp="1"/>
          </p:cNvSpPr>
          <p:nvPr>
            <p:ph type="sldNum" sz="quarter" idx="12"/>
          </p:nvPr>
        </p:nvSpPr>
        <p:spPr/>
        <p:txBody>
          <a:bodyPr/>
          <a:lstStyle/>
          <a:p>
            <a:fld id="{5B70F4F7-6FFD-4198-9CBC-1BC8F17AD659}" type="slidenum">
              <a:rPr lang="en-US" smtClean="0"/>
              <a:t>33</a:t>
            </a:fld>
            <a:endParaRPr lang="en-US"/>
          </a:p>
        </p:txBody>
      </p:sp>
    </p:spTree>
    <p:extLst>
      <p:ext uri="{BB962C8B-B14F-4D97-AF65-F5344CB8AC3E}">
        <p14:creationId xmlns:p14="http://schemas.microsoft.com/office/powerpoint/2010/main" val="4208299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êu đề 3">
            <a:extLst>
              <a:ext uri="{FF2B5EF4-FFF2-40B4-BE49-F238E27FC236}">
                <a16:creationId xmlns:a16="http://schemas.microsoft.com/office/drawing/2014/main" id="{3452A42C-667D-44AA-B030-12DCA673E3A6}"/>
              </a:ext>
            </a:extLst>
          </p:cNvPr>
          <p:cNvSpPr>
            <a:spLocks noGrp="1"/>
          </p:cNvSpPr>
          <p:nvPr>
            <p:ph type="title"/>
          </p:nvPr>
        </p:nvSpPr>
        <p:spPr>
          <a:xfrm>
            <a:off x="1179074" y="826680"/>
            <a:ext cx="9833548" cy="1325563"/>
          </a:xfrm>
        </p:spPr>
        <p:txBody>
          <a:bodyPr vert="horz" lIns="91440" tIns="45720" rIns="91440" bIns="45720" rtlCol="0" anchor="ctr">
            <a:normAutofit fontScale="90000"/>
          </a:bodyPr>
          <a:lstStyle/>
          <a:p>
            <a:pPr algn="ctr"/>
            <a:r>
              <a:rPr lang="vi-VN" dirty="0">
                <a:solidFill>
                  <a:srgbClr val="FFFFFF"/>
                </a:solidFill>
                <a:latin typeface="Arial" panose="020B0604020202020204" pitchFamily="34" charset="0"/>
                <a:cs typeface="Arial" panose="020B0604020202020204" pitchFamily="34" charset="0"/>
              </a:rPr>
              <a:t>6.2.	Cơ </a:t>
            </a:r>
            <a:r>
              <a:rPr lang="vi-VN" dirty="0" err="1">
                <a:solidFill>
                  <a:srgbClr val="FFFFFF"/>
                </a:solidFill>
                <a:latin typeface="Arial" panose="020B0604020202020204" pitchFamily="34" charset="0"/>
                <a:cs typeface="Arial" panose="020B0604020202020204" pitchFamily="34" charset="0"/>
              </a:rPr>
              <a:t>hội</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và</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thách</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thức</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đối</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với</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giáo</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dục</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nghề</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nghiệp</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tại</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Việt</a:t>
            </a:r>
            <a:r>
              <a:rPr lang="vi-VN" dirty="0">
                <a:solidFill>
                  <a:srgbClr val="FFFFFF"/>
                </a:solidFill>
                <a:latin typeface="Arial" panose="020B0604020202020204" pitchFamily="34" charset="0"/>
                <a:cs typeface="Arial" panose="020B0604020202020204" pitchFamily="34" charset="0"/>
              </a:rPr>
              <a:t> Nam trong </a:t>
            </a:r>
            <a:r>
              <a:rPr lang="vi-VN" dirty="0" err="1">
                <a:solidFill>
                  <a:srgbClr val="FFFFFF"/>
                </a:solidFill>
                <a:latin typeface="Arial" panose="020B0604020202020204" pitchFamily="34" charset="0"/>
                <a:cs typeface="Arial" panose="020B0604020202020204" pitchFamily="34" charset="0"/>
              </a:rPr>
              <a:t>thời</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kì</a:t>
            </a:r>
            <a:r>
              <a:rPr lang="vi-VN" dirty="0">
                <a:solidFill>
                  <a:srgbClr val="FFFFFF"/>
                </a:solidFill>
                <a:latin typeface="Arial" panose="020B0604020202020204" pitchFamily="34" charset="0"/>
                <a:cs typeface="Arial" panose="020B0604020202020204" pitchFamily="34" charset="0"/>
              </a:rPr>
              <a:t> công </a:t>
            </a:r>
            <a:r>
              <a:rPr lang="vi-VN" dirty="0" err="1">
                <a:solidFill>
                  <a:srgbClr val="FFFFFF"/>
                </a:solidFill>
                <a:latin typeface="Arial" panose="020B0604020202020204" pitchFamily="34" charset="0"/>
                <a:cs typeface="Arial" panose="020B0604020202020204" pitchFamily="34" charset="0"/>
              </a:rPr>
              <a:t>nghệ</a:t>
            </a:r>
            <a:endParaRPr lang="en-US" kern="1200" dirty="0">
              <a:solidFill>
                <a:srgbClr val="FFFFFF"/>
              </a:solidFill>
              <a:latin typeface="Arial" panose="020B0604020202020204" pitchFamily="34" charset="0"/>
              <a:cs typeface="Arial" panose="020B0604020202020204" pitchFamily="34" charset="0"/>
            </a:endParaRPr>
          </a:p>
        </p:txBody>
      </p:sp>
      <p:sp>
        <p:nvSpPr>
          <p:cNvPr id="5" name="Chỗ dành sẵn cho Nội dung 4">
            <a:extLst>
              <a:ext uri="{FF2B5EF4-FFF2-40B4-BE49-F238E27FC236}">
                <a16:creationId xmlns:a16="http://schemas.microsoft.com/office/drawing/2014/main" id="{D38FE692-0D16-4A09-8C0B-FABB080605F1}"/>
              </a:ext>
            </a:extLst>
          </p:cNvPr>
          <p:cNvSpPr>
            <a:spLocks noGrp="1"/>
          </p:cNvSpPr>
          <p:nvPr>
            <p:ph sz="half" idx="1"/>
          </p:nvPr>
        </p:nvSpPr>
        <p:spPr>
          <a:xfrm>
            <a:off x="729023" y="3097851"/>
            <a:ext cx="10733650" cy="2933469"/>
          </a:xfrm>
        </p:spPr>
        <p:txBody>
          <a:bodyPr vert="horz" lIns="91440" tIns="45720" rIns="91440" bIns="45720" rtlCol="0">
            <a:normAutofit lnSpcReduction="10000"/>
          </a:bodyPr>
          <a:lstStyle/>
          <a:p>
            <a:pPr marL="0" indent="0" fontAlgn="t">
              <a:buNone/>
            </a:pPr>
            <a:r>
              <a:rPr lang="en-US" b="1" dirty="0" err="1">
                <a:latin typeface="Arial" panose="020B0604020202020204" pitchFamily="34" charset="0"/>
                <a:cs typeface="Arial" panose="020B0604020202020204" pitchFamily="34" charset="0"/>
              </a:rPr>
              <a:t>Các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thách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thức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cơ</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bản</a:t>
            </a:r>
            <a:r>
              <a:rPr lang="en-US" b="1" dirty="0">
                <a:latin typeface="Arial" panose="020B0604020202020204" pitchFamily="34" charset="0"/>
                <a:cs typeface="Arial" panose="020B0604020202020204" pitchFamily="34" charset="0"/>
              </a:rPr>
              <a:t>:</a:t>
            </a:r>
            <a:endParaRPr lang="vi-VN"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Thứ</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những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tạo</a:t>
            </a:r>
            <a:endParaRPr lang="vi-VN" dirty="0">
              <a:latin typeface="Arial" panose="020B0604020202020204" pitchFamily="34" charset="0"/>
              <a:cs typeface="Arial" panose="020B0604020202020204" pitchFamily="34" charset="0"/>
            </a:endParaRPr>
          </a:p>
          <a:p>
            <a:pPr lvl="0" fontAlgn="t"/>
            <a:r>
              <a:rPr lang="en-US" dirty="0" err="1">
                <a:latin typeface="Arial" panose="020B0604020202020204" pitchFamily="34" charset="0"/>
                <a:cs typeface="Arial" panose="020B0604020202020204" pitchFamily="34" charset="0"/>
              </a:rPr>
              <a:t>Thứ</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hai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trước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đòi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hỏi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hoạt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cấp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đáp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kịp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thời</a:t>
            </a:r>
            <a:r>
              <a:rPr lang="en-US" dirty="0">
                <a:latin typeface="Arial" panose="020B0604020202020204" pitchFamily="34" charset="0"/>
                <a:cs typeface="Arial" panose="020B0604020202020204" pitchFamily="34" charset="0"/>
              </a:rPr>
              <a:t> 2 </a:t>
            </a:r>
            <a:r>
              <a:rPr lang="en-US" dirty="0" err="1">
                <a:latin typeface="Arial" panose="020B0604020202020204" pitchFamily="34" charset="0"/>
                <a:cs typeface="Arial" panose="020B0604020202020204" pitchFamily="34" charset="0"/>
              </a:rPr>
              <a:t>nhiệm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vụ</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lớn</a:t>
            </a:r>
            <a:r>
              <a:rPr lang="en-US" dirty="0">
                <a:latin typeface="Arial" panose="020B0604020202020204" pitchFamily="34" charset="0"/>
                <a:cs typeface="Arial" panose="020B0604020202020204" pitchFamily="34" charset="0"/>
              </a:rPr>
              <a:t> lao do </a:t>
            </a:r>
            <a:r>
              <a:rPr lang="en-US" dirty="0" err="1">
                <a:latin typeface="Arial" panose="020B0604020202020204" pitchFamily="34" charset="0"/>
                <a:cs typeface="Arial" panose="020B0604020202020204" pitchFamily="34" charset="0"/>
              </a:rPr>
              <a:t>đặc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cuộc</a:t>
            </a:r>
            <a:r>
              <a:rPr lang="en-US" dirty="0">
                <a:latin typeface="Arial" panose="020B0604020202020204" pitchFamily="34" charset="0"/>
                <a:cs typeface="Arial" panose="020B0604020202020204" pitchFamily="34" charset="0"/>
              </a:rPr>
              <a:t> CMCN 4.0 </a:t>
            </a:r>
            <a:r>
              <a:rPr lang="en-US" dirty="0" err="1">
                <a:latin typeface="Arial" panose="020B0604020202020204" pitchFamily="34" charset="0"/>
                <a:cs typeface="Arial" panose="020B0604020202020204" pitchFamily="34" charset="0"/>
              </a:rPr>
              <a:t>đặt</a:t>
            </a:r>
            <a:r>
              <a:rPr lang="en-US" dirty="0">
                <a:latin typeface="Arial" panose="020B0604020202020204" pitchFamily="34" charset="0"/>
                <a:cs typeface="Arial" panose="020B0604020202020204" pitchFamily="34" charset="0"/>
              </a:rPr>
              <a:t> ra, </a:t>
            </a:r>
            <a:r>
              <a:rPr lang="en-US" dirty="0" err="1">
                <a:latin typeface="Arial" panose="020B0604020202020204" pitchFamily="34" charset="0"/>
                <a:cs typeface="Arial" panose="020B0604020202020204" pitchFamily="34" charset="0"/>
              </a:rPr>
              <a:t>đó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những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việc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chưa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tồn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trước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việc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chưa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minh</a:t>
            </a:r>
            <a:r>
              <a:rPr lang="en-US" dirty="0">
                <a:latin typeface="Arial" panose="020B0604020202020204" pitchFamily="34" charset="0"/>
                <a:cs typeface="Arial" panose="020B0604020202020204" pitchFamily="34" charset="0"/>
              </a:rPr>
              <a:t>.</a:t>
            </a:r>
            <a:endParaRPr lang="vi-VN"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0C5A37D9-7FCA-42DB-AF11-79B51FC27A77}"/>
              </a:ext>
            </a:extLst>
          </p:cNvPr>
          <p:cNvSpPr>
            <a:spLocks noGrp="1"/>
          </p:cNvSpPr>
          <p:nvPr>
            <p:ph type="sldNum" sz="quarter" idx="12"/>
          </p:nvPr>
        </p:nvSpPr>
        <p:spPr/>
        <p:txBody>
          <a:bodyPr/>
          <a:lstStyle/>
          <a:p>
            <a:fld id="{5B70F4F7-6FFD-4198-9CBC-1BC8F17AD659}" type="slidenum">
              <a:rPr lang="en-US" smtClean="0"/>
              <a:t>34</a:t>
            </a:fld>
            <a:endParaRPr lang="en-US"/>
          </a:p>
        </p:txBody>
      </p:sp>
    </p:spTree>
    <p:extLst>
      <p:ext uri="{BB962C8B-B14F-4D97-AF65-F5344CB8AC3E}">
        <p14:creationId xmlns:p14="http://schemas.microsoft.com/office/powerpoint/2010/main" val="19137614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êu đề 3">
            <a:extLst>
              <a:ext uri="{FF2B5EF4-FFF2-40B4-BE49-F238E27FC236}">
                <a16:creationId xmlns:a16="http://schemas.microsoft.com/office/drawing/2014/main" id="{3452A42C-667D-44AA-B030-12DCA673E3A6}"/>
              </a:ext>
            </a:extLst>
          </p:cNvPr>
          <p:cNvSpPr>
            <a:spLocks noGrp="1"/>
          </p:cNvSpPr>
          <p:nvPr>
            <p:ph type="title"/>
          </p:nvPr>
        </p:nvSpPr>
        <p:spPr>
          <a:xfrm>
            <a:off x="1179074" y="826680"/>
            <a:ext cx="9833548" cy="1325563"/>
          </a:xfrm>
        </p:spPr>
        <p:txBody>
          <a:bodyPr vert="horz" lIns="91440" tIns="45720" rIns="91440" bIns="45720" rtlCol="0" anchor="ctr">
            <a:normAutofit/>
          </a:bodyPr>
          <a:lstStyle/>
          <a:p>
            <a:pPr algn="ctr"/>
            <a:r>
              <a:rPr lang="vi-VN" dirty="0">
                <a:solidFill>
                  <a:srgbClr val="FFFFFF"/>
                </a:solidFill>
                <a:latin typeface="Arial" panose="020B0604020202020204" pitchFamily="34" charset="0"/>
                <a:cs typeface="Arial" panose="020B0604020202020204" pitchFamily="34" charset="0"/>
              </a:rPr>
              <a:t>6.2.1.	</a:t>
            </a:r>
            <a:r>
              <a:rPr lang="vi-VN" dirty="0" err="1">
                <a:solidFill>
                  <a:srgbClr val="FFFFFF"/>
                </a:solidFill>
                <a:latin typeface="Arial" panose="020B0604020202020204" pitchFamily="34" charset="0"/>
                <a:cs typeface="Arial" panose="020B0604020202020204" pitchFamily="34" charset="0"/>
              </a:rPr>
              <a:t>Các</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ứng</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dụng</a:t>
            </a:r>
            <a:r>
              <a:rPr lang="vi-VN" dirty="0">
                <a:solidFill>
                  <a:srgbClr val="FFFFFF"/>
                </a:solidFill>
                <a:latin typeface="Arial" panose="020B0604020202020204" pitchFamily="34" charset="0"/>
                <a:cs typeface="Arial" panose="020B0604020202020204" pitchFamily="34" charset="0"/>
              </a:rPr>
              <a:t> công </a:t>
            </a:r>
            <a:r>
              <a:rPr lang="vi-VN" dirty="0" err="1">
                <a:solidFill>
                  <a:srgbClr val="FFFFFF"/>
                </a:solidFill>
                <a:latin typeface="Arial" panose="020B0604020202020204" pitchFamily="34" charset="0"/>
                <a:cs typeface="Arial" panose="020B0604020202020204" pitchFamily="34" charset="0"/>
              </a:rPr>
              <a:t>nghệ</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hiện</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đại</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đã</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áp</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dụng</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tại</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Việt</a:t>
            </a:r>
            <a:r>
              <a:rPr lang="vi-VN" dirty="0">
                <a:solidFill>
                  <a:srgbClr val="FFFFFF"/>
                </a:solidFill>
                <a:latin typeface="Arial" panose="020B0604020202020204" pitchFamily="34" charset="0"/>
                <a:cs typeface="Arial" panose="020B0604020202020204" pitchFamily="34" charset="0"/>
              </a:rPr>
              <a:t> Nam</a:t>
            </a:r>
            <a:endParaRPr lang="en-US" kern="1200" dirty="0">
              <a:solidFill>
                <a:srgbClr val="FFFFFF"/>
              </a:solidFill>
              <a:latin typeface="Arial" panose="020B0604020202020204" pitchFamily="34" charset="0"/>
              <a:cs typeface="Arial" panose="020B0604020202020204" pitchFamily="34" charset="0"/>
            </a:endParaRPr>
          </a:p>
        </p:txBody>
      </p:sp>
      <p:graphicFrame>
        <p:nvGraphicFramePr>
          <p:cNvPr id="8" name="Chỗ dành sẵn cho Nội dung 6">
            <a:extLst>
              <a:ext uri="{FF2B5EF4-FFF2-40B4-BE49-F238E27FC236}">
                <a16:creationId xmlns:a16="http://schemas.microsoft.com/office/drawing/2014/main" id="{DB36FC6C-B899-46D8-97DA-CEE90F89C54E}"/>
              </a:ext>
            </a:extLst>
          </p:cNvPr>
          <p:cNvGraphicFramePr>
            <a:graphicFrameLocks noGrp="1"/>
          </p:cNvGraphicFramePr>
          <p:nvPr>
            <p:ph sz="half" idx="1"/>
            <p:extLst>
              <p:ext uri="{D42A27DB-BD31-4B8C-83A1-F6EECF244321}">
                <p14:modId xmlns:p14="http://schemas.microsoft.com/office/powerpoint/2010/main" val="854424862"/>
              </p:ext>
            </p:extLst>
          </p:nvPr>
        </p:nvGraphicFramePr>
        <p:xfrm>
          <a:off x="728663" y="3097213"/>
          <a:ext cx="10734675" cy="2933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a:extLst>
              <a:ext uri="{FF2B5EF4-FFF2-40B4-BE49-F238E27FC236}">
                <a16:creationId xmlns:a16="http://schemas.microsoft.com/office/drawing/2014/main" id="{14E2B051-B3A7-45F4-BEB2-6EAE5C591CC7}"/>
              </a:ext>
            </a:extLst>
          </p:cNvPr>
          <p:cNvSpPr>
            <a:spLocks noGrp="1"/>
          </p:cNvSpPr>
          <p:nvPr>
            <p:ph type="sldNum" sz="quarter" idx="12"/>
          </p:nvPr>
        </p:nvSpPr>
        <p:spPr/>
        <p:txBody>
          <a:bodyPr/>
          <a:lstStyle/>
          <a:p>
            <a:fld id="{5B70F4F7-6FFD-4198-9CBC-1BC8F17AD659}" type="slidenum">
              <a:rPr lang="en-US" smtClean="0"/>
              <a:t>35</a:t>
            </a:fld>
            <a:endParaRPr lang="en-US"/>
          </a:p>
        </p:txBody>
      </p:sp>
    </p:spTree>
    <p:extLst>
      <p:ext uri="{BB962C8B-B14F-4D97-AF65-F5344CB8AC3E}">
        <p14:creationId xmlns:p14="http://schemas.microsoft.com/office/powerpoint/2010/main" val="24788180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êu đề 3">
            <a:extLst>
              <a:ext uri="{FF2B5EF4-FFF2-40B4-BE49-F238E27FC236}">
                <a16:creationId xmlns:a16="http://schemas.microsoft.com/office/drawing/2014/main" id="{3452A42C-667D-44AA-B030-12DCA673E3A6}"/>
              </a:ext>
            </a:extLst>
          </p:cNvPr>
          <p:cNvSpPr>
            <a:spLocks noGrp="1"/>
          </p:cNvSpPr>
          <p:nvPr>
            <p:ph type="title"/>
          </p:nvPr>
        </p:nvSpPr>
        <p:spPr>
          <a:xfrm>
            <a:off x="1179074" y="826680"/>
            <a:ext cx="9833548" cy="1325563"/>
          </a:xfrm>
        </p:spPr>
        <p:txBody>
          <a:bodyPr vert="horz" lIns="91440" tIns="45720" rIns="91440" bIns="45720" rtlCol="0" anchor="ctr">
            <a:normAutofit fontScale="90000"/>
          </a:bodyPr>
          <a:lstStyle/>
          <a:p>
            <a:pPr algn="ctr"/>
            <a:r>
              <a:rPr lang="vi-VN" dirty="0">
                <a:solidFill>
                  <a:srgbClr val="FFFFFF"/>
                </a:solidFill>
                <a:latin typeface="Arial" panose="020B0604020202020204" pitchFamily="34" charset="0"/>
                <a:cs typeface="Arial" panose="020B0604020202020204" pitchFamily="34" charset="0"/>
              </a:rPr>
              <a:t>6.3.	</a:t>
            </a:r>
            <a:r>
              <a:rPr lang="vi-VN" dirty="0" err="1">
                <a:solidFill>
                  <a:srgbClr val="FFFFFF"/>
                </a:solidFill>
                <a:latin typeface="Arial" panose="020B0604020202020204" pitchFamily="34" charset="0"/>
                <a:cs typeface="Arial" panose="020B0604020202020204" pitchFamily="34" charset="0"/>
              </a:rPr>
              <a:t>Cách</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mạng</a:t>
            </a:r>
            <a:r>
              <a:rPr lang="vi-VN" dirty="0">
                <a:solidFill>
                  <a:srgbClr val="FFFFFF"/>
                </a:solidFill>
                <a:latin typeface="Arial" panose="020B0604020202020204" pitchFamily="34" charset="0"/>
                <a:cs typeface="Arial" panose="020B0604020202020204" pitchFamily="34" charset="0"/>
              </a:rPr>
              <a:t> công </a:t>
            </a:r>
            <a:r>
              <a:rPr lang="vi-VN" dirty="0" err="1">
                <a:solidFill>
                  <a:srgbClr val="FFFFFF"/>
                </a:solidFill>
                <a:latin typeface="Arial" panose="020B0604020202020204" pitchFamily="34" charset="0"/>
                <a:cs typeface="Arial" panose="020B0604020202020204" pitchFamily="34" charset="0"/>
              </a:rPr>
              <a:t>nghiệp</a:t>
            </a:r>
            <a:r>
              <a:rPr lang="vi-VN" dirty="0">
                <a:solidFill>
                  <a:srgbClr val="FFFFFF"/>
                </a:solidFill>
                <a:latin typeface="Arial" panose="020B0604020202020204" pitchFamily="34" charset="0"/>
                <a:cs typeface="Arial" panose="020B0604020202020204" pitchFamily="34" charset="0"/>
              </a:rPr>
              <a:t> 4.0 </a:t>
            </a:r>
            <a:r>
              <a:rPr lang="vi-VN" dirty="0" err="1">
                <a:solidFill>
                  <a:srgbClr val="FFFFFF"/>
                </a:solidFill>
                <a:latin typeface="Arial" panose="020B0604020202020204" pitchFamily="34" charset="0"/>
                <a:cs typeface="Arial" panose="020B0604020202020204" pitchFamily="34" charset="0"/>
              </a:rPr>
              <a:t>ảnh</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hưởng</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thế</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nào</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đến</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thị</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trường</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Việt</a:t>
            </a:r>
            <a:r>
              <a:rPr lang="vi-VN" dirty="0">
                <a:solidFill>
                  <a:srgbClr val="FFFFFF"/>
                </a:solidFill>
                <a:latin typeface="Arial" panose="020B0604020202020204" pitchFamily="34" charset="0"/>
                <a:cs typeface="Arial" panose="020B0604020202020204" pitchFamily="34" charset="0"/>
              </a:rPr>
              <a:t> Nam?</a:t>
            </a:r>
            <a:endParaRPr lang="en-US" kern="1200" dirty="0">
              <a:solidFill>
                <a:srgbClr val="FFFFFF"/>
              </a:solidFill>
              <a:latin typeface="Arial" panose="020B0604020202020204" pitchFamily="34" charset="0"/>
              <a:cs typeface="Arial" panose="020B0604020202020204" pitchFamily="34" charset="0"/>
            </a:endParaRPr>
          </a:p>
        </p:txBody>
      </p:sp>
      <p:sp>
        <p:nvSpPr>
          <p:cNvPr id="5" name="Chỗ dành sẵn cho Nội dung 4">
            <a:extLst>
              <a:ext uri="{FF2B5EF4-FFF2-40B4-BE49-F238E27FC236}">
                <a16:creationId xmlns:a16="http://schemas.microsoft.com/office/drawing/2014/main" id="{D38FE692-0D16-4A09-8C0B-FABB080605F1}"/>
              </a:ext>
            </a:extLst>
          </p:cNvPr>
          <p:cNvSpPr>
            <a:spLocks noGrp="1"/>
          </p:cNvSpPr>
          <p:nvPr>
            <p:ph sz="half" idx="1"/>
          </p:nvPr>
        </p:nvSpPr>
        <p:spPr>
          <a:xfrm>
            <a:off x="729023" y="3277383"/>
            <a:ext cx="10733650" cy="2753937"/>
          </a:xfrm>
        </p:spPr>
        <p:txBody>
          <a:bodyPr vert="horz" lIns="91440" tIns="45720" rIns="91440" bIns="45720" rtlCol="0">
            <a:normAutofit/>
          </a:bodyPr>
          <a:lstStyle/>
          <a:p>
            <a:pPr algn="just"/>
            <a:r>
              <a:rPr lang="en-US" dirty="0" err="1">
                <a:latin typeface="Arial" panose="020B0604020202020204" pitchFamily="34" charset="0"/>
                <a:cs typeface="Arial" panose="020B0604020202020204" pitchFamily="34" charset="0"/>
              </a:rPr>
              <a:t>Ảnh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hưởng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nghiệp</a:t>
            </a:r>
            <a:r>
              <a:rPr lang="en-US" dirty="0">
                <a:latin typeface="Arial" panose="020B0604020202020204" pitchFamily="34" charset="0"/>
                <a:cs typeface="Arial" panose="020B0604020202020204" pitchFamily="34" charset="0"/>
              </a:rPr>
              <a:t> 4.0 </a:t>
            </a:r>
            <a:r>
              <a:rPr lang="en-US" dirty="0" err="1">
                <a:latin typeface="Arial" panose="020B0604020202020204" pitchFamily="34" charset="0"/>
                <a:cs typeface="Arial" panose="020B0604020202020204" pitchFamily="34" charset="0"/>
              </a:rPr>
              <a:t>đến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chính</a:t>
            </a:r>
            <a:endParaRPr lang="vi-VN" dirty="0">
              <a:latin typeface="Arial" panose="020B0604020202020204" pitchFamily="34" charset="0"/>
              <a:cs typeface="Arial" panose="020B0604020202020204" pitchFamily="34" charset="0"/>
            </a:endParaRPr>
          </a:p>
          <a:p>
            <a:pPr algn="just"/>
            <a:r>
              <a:rPr lang="en-US" dirty="0" err="1">
                <a:latin typeface="Arial" panose="020B0604020202020204" pitchFamily="34" charset="0"/>
                <a:cs typeface="Arial" panose="020B0604020202020204" pitchFamily="34" charset="0"/>
              </a:rPr>
              <a:t>Tác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nghiệp</a:t>
            </a:r>
            <a:r>
              <a:rPr lang="en-US" dirty="0">
                <a:latin typeface="Arial" panose="020B0604020202020204" pitchFamily="34" charset="0"/>
                <a:cs typeface="Arial" panose="020B0604020202020204" pitchFamily="34" charset="0"/>
              </a:rPr>
              <a:t> 4.0 </a:t>
            </a:r>
            <a:r>
              <a:rPr lang="en-US" dirty="0" err="1">
                <a:latin typeface="Arial" panose="020B0604020202020204" pitchFamily="34" charset="0"/>
                <a:cs typeface="Arial" panose="020B0604020202020204" pitchFamily="34" charset="0"/>
              </a:rPr>
              <a:t>lên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minh</a:t>
            </a:r>
            <a:endParaRPr lang="vi-VN" dirty="0">
              <a:latin typeface="Arial" panose="020B0604020202020204" pitchFamily="34" charset="0"/>
              <a:cs typeface="Arial" panose="020B0604020202020204" pitchFamily="34" charset="0"/>
            </a:endParaRPr>
          </a:p>
          <a:p>
            <a:pPr algn="just"/>
            <a:r>
              <a:rPr lang="en-US" dirty="0" err="1">
                <a:latin typeface="Arial" panose="020B0604020202020204" pitchFamily="34" charset="0"/>
                <a:cs typeface="Arial" panose="020B0604020202020204" pitchFamily="34" charset="0"/>
              </a:rPr>
              <a:t>Ảnh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hưởng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CN 4.0 </a:t>
            </a:r>
            <a:r>
              <a:rPr lang="en-US" dirty="0" err="1">
                <a:latin typeface="Arial" panose="020B0604020202020204" pitchFamily="34" charset="0"/>
                <a:cs typeface="Arial" panose="020B0604020202020204" pitchFamily="34" charset="0"/>
              </a:rPr>
              <a:t>đến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việc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Việt</a:t>
            </a:r>
            <a:r>
              <a:rPr lang="en-US" dirty="0">
                <a:latin typeface="Arial" panose="020B0604020202020204" pitchFamily="34" charset="0"/>
                <a:cs typeface="Arial" panose="020B0604020202020204" pitchFamily="34" charset="0"/>
              </a:rPr>
              <a:t> Nam</a:t>
            </a:r>
            <a:endParaRPr lang="vi-VN"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E71094DC-369D-4B9E-90EE-3F3CF9C2DFC5}"/>
              </a:ext>
            </a:extLst>
          </p:cNvPr>
          <p:cNvSpPr>
            <a:spLocks noGrp="1"/>
          </p:cNvSpPr>
          <p:nvPr>
            <p:ph type="sldNum" sz="quarter" idx="12"/>
          </p:nvPr>
        </p:nvSpPr>
        <p:spPr/>
        <p:txBody>
          <a:bodyPr/>
          <a:lstStyle/>
          <a:p>
            <a:fld id="{5B70F4F7-6FFD-4198-9CBC-1BC8F17AD659}" type="slidenum">
              <a:rPr lang="en-US" smtClean="0"/>
              <a:t>36</a:t>
            </a:fld>
            <a:endParaRPr lang="en-US"/>
          </a:p>
        </p:txBody>
      </p:sp>
    </p:spTree>
    <p:extLst>
      <p:ext uri="{BB962C8B-B14F-4D97-AF65-F5344CB8AC3E}">
        <p14:creationId xmlns:p14="http://schemas.microsoft.com/office/powerpoint/2010/main" val="13366699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EF0278C-A025-41BF-B264-64F51F32D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86074"/>
            <a:ext cx="12192000" cy="9230148"/>
          </a:xfrm>
          <a:prstGeom prst="rect">
            <a:avLst/>
          </a:prstGeom>
        </p:spPr>
      </p:pic>
      <p:sp>
        <p:nvSpPr>
          <p:cNvPr id="3" name="Slide Number Placeholder 2">
            <a:extLst>
              <a:ext uri="{FF2B5EF4-FFF2-40B4-BE49-F238E27FC236}">
                <a16:creationId xmlns:a16="http://schemas.microsoft.com/office/drawing/2014/main" id="{EDFB46F5-D068-4F75-9011-DB65F9CDD797}"/>
              </a:ext>
            </a:extLst>
          </p:cNvPr>
          <p:cNvSpPr>
            <a:spLocks noGrp="1"/>
          </p:cNvSpPr>
          <p:nvPr>
            <p:ph type="sldNum" sz="quarter" idx="12"/>
          </p:nvPr>
        </p:nvSpPr>
        <p:spPr>
          <a:xfrm>
            <a:off x="8610600" y="6356350"/>
            <a:ext cx="2743200" cy="365125"/>
          </a:xfrm>
        </p:spPr>
        <p:txBody>
          <a:bodyPr/>
          <a:lstStyle/>
          <a:p>
            <a:fld id="{5B70F4F7-6FFD-4198-9CBC-1BC8F17AD659}" type="slidenum">
              <a:rPr lang="en-US" smtClean="0"/>
              <a:t>37</a:t>
            </a:fld>
            <a:endParaRPr lang="en-US"/>
          </a:p>
        </p:txBody>
      </p:sp>
    </p:spTree>
    <p:extLst>
      <p:ext uri="{BB962C8B-B14F-4D97-AF65-F5344CB8AC3E}">
        <p14:creationId xmlns:p14="http://schemas.microsoft.com/office/powerpoint/2010/main" val="20133499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551EF1C-18A0-4060-B79D-AF6EEC941177}"/>
              </a:ext>
            </a:extLst>
          </p:cNvPr>
          <p:cNvSpPr/>
          <p:nvPr/>
        </p:nvSpPr>
        <p:spPr>
          <a:xfrm>
            <a:off x="1523999" y="2545551"/>
            <a:ext cx="9144001" cy="1766897"/>
          </a:xfrm>
          <a:prstGeom prst="rect">
            <a:avLst/>
          </a:prstGeom>
          <a:noFill/>
        </p:spPr>
        <p:txBody>
          <a:bodyPr wrap="square" lIns="91440" tIns="45720" rIns="91440" bIns="45720">
            <a:spAutoFit/>
          </a:bodyPr>
          <a:lstStyle/>
          <a:p>
            <a:pPr algn="ctr"/>
            <a:r>
              <a:rPr lang="en-US" sz="5400" dirty="0"/>
              <a:t>THANK YOU FOR WATCHING AND LISTENING</a:t>
            </a:r>
          </a:p>
        </p:txBody>
      </p:sp>
      <p:sp>
        <p:nvSpPr>
          <p:cNvPr id="4" name="Star: 5 Points 3">
            <a:extLst>
              <a:ext uri="{FF2B5EF4-FFF2-40B4-BE49-F238E27FC236}">
                <a16:creationId xmlns:a16="http://schemas.microsoft.com/office/drawing/2014/main" id="{F7608428-929C-48B5-B3B8-4CA35E18FBC4}"/>
              </a:ext>
            </a:extLst>
          </p:cNvPr>
          <p:cNvSpPr/>
          <p:nvPr/>
        </p:nvSpPr>
        <p:spPr>
          <a:xfrm rot="20131605">
            <a:off x="151166" y="370497"/>
            <a:ext cx="1239867" cy="1239867"/>
          </a:xfrm>
          <a:prstGeom prst="star5">
            <a:avLst/>
          </a:prstGeom>
          <a:solidFill>
            <a:schemeClr val="bg2"/>
          </a:solidFill>
          <a:ln>
            <a:noFill/>
          </a:ln>
          <a:effectLst>
            <a:glow rad="762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5" name="Star: 5 Points 4">
            <a:extLst>
              <a:ext uri="{FF2B5EF4-FFF2-40B4-BE49-F238E27FC236}">
                <a16:creationId xmlns:a16="http://schemas.microsoft.com/office/drawing/2014/main" id="{65EC3DC1-499E-4929-9945-137D91453544}"/>
              </a:ext>
            </a:extLst>
          </p:cNvPr>
          <p:cNvSpPr/>
          <p:nvPr/>
        </p:nvSpPr>
        <p:spPr>
          <a:xfrm rot="2525526">
            <a:off x="8082542" y="685111"/>
            <a:ext cx="1070945" cy="1070945"/>
          </a:xfrm>
          <a:prstGeom prst="star5">
            <a:avLst/>
          </a:prstGeom>
          <a:solidFill>
            <a:schemeClr val="bg2"/>
          </a:solidFill>
          <a:ln>
            <a:noFill/>
          </a:ln>
          <a:effectLst>
            <a:glow rad="762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6" name="Star: 5 Points 5">
            <a:extLst>
              <a:ext uri="{FF2B5EF4-FFF2-40B4-BE49-F238E27FC236}">
                <a16:creationId xmlns:a16="http://schemas.microsoft.com/office/drawing/2014/main" id="{4B8952FB-6A56-4B8F-A96E-900BF307C12B}"/>
              </a:ext>
            </a:extLst>
          </p:cNvPr>
          <p:cNvSpPr/>
          <p:nvPr/>
        </p:nvSpPr>
        <p:spPr>
          <a:xfrm rot="2700000">
            <a:off x="5859212" y="6006555"/>
            <a:ext cx="1064713" cy="1064713"/>
          </a:xfrm>
          <a:prstGeom prst="star5">
            <a:avLst/>
          </a:prstGeom>
          <a:solidFill>
            <a:schemeClr val="bg2"/>
          </a:solidFill>
          <a:ln>
            <a:noFill/>
          </a:ln>
          <a:effectLst>
            <a:glow rad="762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7" name="Star: 5 Points 6">
            <a:extLst>
              <a:ext uri="{FF2B5EF4-FFF2-40B4-BE49-F238E27FC236}">
                <a16:creationId xmlns:a16="http://schemas.microsoft.com/office/drawing/2014/main" id="{6AA6359E-F0EA-4B31-B173-F3EC1D457DB4}"/>
              </a:ext>
            </a:extLst>
          </p:cNvPr>
          <p:cNvSpPr/>
          <p:nvPr/>
        </p:nvSpPr>
        <p:spPr>
          <a:xfrm rot="19777258">
            <a:off x="1807460" y="5942135"/>
            <a:ext cx="658110" cy="658110"/>
          </a:xfrm>
          <a:prstGeom prst="star5">
            <a:avLst/>
          </a:prstGeom>
          <a:solidFill>
            <a:schemeClr val="bg2"/>
          </a:solidFill>
          <a:ln>
            <a:noFill/>
          </a:ln>
          <a:effectLst>
            <a:glow rad="762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8" name="Star: 5 Points 7">
            <a:extLst>
              <a:ext uri="{FF2B5EF4-FFF2-40B4-BE49-F238E27FC236}">
                <a16:creationId xmlns:a16="http://schemas.microsoft.com/office/drawing/2014/main" id="{877E0B4A-3DD8-4626-B9B4-5BA71DECBC88}"/>
              </a:ext>
            </a:extLst>
          </p:cNvPr>
          <p:cNvSpPr/>
          <p:nvPr/>
        </p:nvSpPr>
        <p:spPr>
          <a:xfrm rot="1880674">
            <a:off x="10182770" y="4827049"/>
            <a:ext cx="849597" cy="849597"/>
          </a:xfrm>
          <a:prstGeom prst="star5">
            <a:avLst/>
          </a:prstGeom>
          <a:solidFill>
            <a:schemeClr val="bg2"/>
          </a:solidFill>
          <a:ln>
            <a:noFill/>
          </a:ln>
          <a:effectLst>
            <a:glow rad="762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9" name="Star: 5 Points 8">
            <a:extLst>
              <a:ext uri="{FF2B5EF4-FFF2-40B4-BE49-F238E27FC236}">
                <a16:creationId xmlns:a16="http://schemas.microsoft.com/office/drawing/2014/main" id="{A694600C-1410-4AFB-8770-F0CD1C3B22E1}"/>
              </a:ext>
            </a:extLst>
          </p:cNvPr>
          <p:cNvSpPr/>
          <p:nvPr/>
        </p:nvSpPr>
        <p:spPr>
          <a:xfrm>
            <a:off x="-432118" y="3588774"/>
            <a:ext cx="864235" cy="864235"/>
          </a:xfrm>
          <a:prstGeom prst="star5">
            <a:avLst/>
          </a:prstGeom>
          <a:solidFill>
            <a:schemeClr val="bg2"/>
          </a:solidFill>
          <a:ln>
            <a:noFill/>
          </a:ln>
          <a:effectLst>
            <a:glow rad="762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0" name="Star: 5 Points 9">
            <a:extLst>
              <a:ext uri="{FF2B5EF4-FFF2-40B4-BE49-F238E27FC236}">
                <a16:creationId xmlns:a16="http://schemas.microsoft.com/office/drawing/2014/main" id="{A79B21D3-ED4A-4637-985E-F4C22A3B9223}"/>
              </a:ext>
            </a:extLst>
          </p:cNvPr>
          <p:cNvSpPr/>
          <p:nvPr/>
        </p:nvSpPr>
        <p:spPr>
          <a:xfrm rot="19372544">
            <a:off x="3829938" y="1609506"/>
            <a:ext cx="606574" cy="606574"/>
          </a:xfrm>
          <a:prstGeom prst="star5">
            <a:avLst/>
          </a:prstGeom>
          <a:solidFill>
            <a:schemeClr val="bg2"/>
          </a:solidFill>
          <a:ln>
            <a:noFill/>
          </a:ln>
          <a:effectLst>
            <a:glow rad="762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1" name="Star: 5 Points 10">
            <a:extLst>
              <a:ext uri="{FF2B5EF4-FFF2-40B4-BE49-F238E27FC236}">
                <a16:creationId xmlns:a16="http://schemas.microsoft.com/office/drawing/2014/main" id="{830493D1-29CF-4F84-930E-34D1F79F8E10}"/>
              </a:ext>
            </a:extLst>
          </p:cNvPr>
          <p:cNvSpPr/>
          <p:nvPr/>
        </p:nvSpPr>
        <p:spPr>
          <a:xfrm rot="19533513">
            <a:off x="11593432" y="1656776"/>
            <a:ext cx="864235" cy="864235"/>
          </a:xfrm>
          <a:prstGeom prst="star5">
            <a:avLst/>
          </a:prstGeom>
          <a:solidFill>
            <a:schemeClr val="bg2"/>
          </a:solidFill>
          <a:ln>
            <a:noFill/>
          </a:ln>
          <a:effectLst>
            <a:glow rad="762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2" name="Star: 5 Points 11">
            <a:extLst>
              <a:ext uri="{FF2B5EF4-FFF2-40B4-BE49-F238E27FC236}">
                <a16:creationId xmlns:a16="http://schemas.microsoft.com/office/drawing/2014/main" id="{7A560787-FB54-4CBE-BAEB-D3945FD5D467}"/>
              </a:ext>
            </a:extLst>
          </p:cNvPr>
          <p:cNvSpPr/>
          <p:nvPr/>
        </p:nvSpPr>
        <p:spPr>
          <a:xfrm rot="1678446">
            <a:off x="4645658" y="4227920"/>
            <a:ext cx="745455" cy="745455"/>
          </a:xfrm>
          <a:prstGeom prst="star5">
            <a:avLst/>
          </a:prstGeom>
          <a:solidFill>
            <a:schemeClr val="bg2"/>
          </a:solidFill>
          <a:ln>
            <a:noFill/>
          </a:ln>
          <a:effectLst>
            <a:glow rad="762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3" name="Star: 5 Points 12">
            <a:extLst>
              <a:ext uri="{FF2B5EF4-FFF2-40B4-BE49-F238E27FC236}">
                <a16:creationId xmlns:a16="http://schemas.microsoft.com/office/drawing/2014/main" id="{519FC8BC-89C7-4EEC-BBBF-374FE3D0B811}"/>
              </a:ext>
            </a:extLst>
          </p:cNvPr>
          <p:cNvSpPr/>
          <p:nvPr/>
        </p:nvSpPr>
        <p:spPr>
          <a:xfrm rot="3012352">
            <a:off x="5745746" y="-406990"/>
            <a:ext cx="987293" cy="987293"/>
          </a:xfrm>
          <a:prstGeom prst="star5">
            <a:avLst/>
          </a:prstGeom>
          <a:solidFill>
            <a:schemeClr val="bg2"/>
          </a:solidFill>
          <a:ln>
            <a:noFill/>
          </a:ln>
          <a:effectLst>
            <a:glow rad="762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Tree>
    <p:extLst>
      <p:ext uri="{BB962C8B-B14F-4D97-AF65-F5344CB8AC3E}">
        <p14:creationId xmlns:p14="http://schemas.microsoft.com/office/powerpoint/2010/main" val="3273958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6">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1D2ED52E-D265-4A4A-A1EC-48C9DCB885D7}"/>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latin typeface="Arial" panose="020B0604020202020204" pitchFamily="34" charset="0"/>
                <a:cs typeface="Arial" panose="020B0604020202020204" pitchFamily="34" charset="0"/>
              </a:rPr>
              <a:t>1.1 </a:t>
            </a:r>
            <a:r>
              <a:rPr lang="en-US" sz="4000" dirty="0" err="1">
                <a:solidFill>
                  <a:srgbClr val="FFFFFF"/>
                </a:solidFill>
                <a:latin typeface="Arial" panose="020B0604020202020204" pitchFamily="34" charset="0"/>
                <a:cs typeface="Arial" panose="020B0604020202020204" pitchFamily="34" charset="0"/>
              </a:rPr>
              <a:t>Khái</a:t>
            </a:r>
            <a:r>
              <a:rPr lang="en-US" sz="4000" dirty="0">
                <a:solidFill>
                  <a:srgbClr val="FFFFFF"/>
                </a:solidFill>
                <a:latin typeface="Arial" panose="020B0604020202020204" pitchFamily="34" charset="0"/>
                <a:cs typeface="Arial" panose="020B0604020202020204" pitchFamily="34" charset="0"/>
              </a:rPr>
              <a:t> </a:t>
            </a:r>
            <a:r>
              <a:rPr lang="en-US" sz="4000" dirty="0" err="1">
                <a:solidFill>
                  <a:srgbClr val="FFFFFF"/>
                </a:solidFill>
                <a:latin typeface="Arial" panose="020B0604020202020204" pitchFamily="34" charset="0"/>
                <a:cs typeface="Arial" panose="020B0604020202020204" pitchFamily="34" charset="0"/>
              </a:rPr>
              <a:t>niệm</a:t>
            </a:r>
            <a:r>
              <a:rPr lang="en-US" sz="4000" dirty="0">
                <a:solidFill>
                  <a:srgbClr val="FFFFFF"/>
                </a:solidFill>
                <a:latin typeface="Arial" panose="020B0604020202020204" pitchFamily="34" charset="0"/>
                <a:cs typeface="Arial" panose="020B0604020202020204" pitchFamily="34" charset="0"/>
              </a:rPr>
              <a:t> </a:t>
            </a:r>
            <a:r>
              <a:rPr lang="en-US" sz="4000" dirty="0" err="1">
                <a:solidFill>
                  <a:srgbClr val="FFFFFF"/>
                </a:solidFill>
                <a:latin typeface="Arial" panose="020B0604020202020204" pitchFamily="34" charset="0"/>
                <a:cs typeface="Arial" panose="020B0604020202020204" pitchFamily="34" charset="0"/>
              </a:rPr>
              <a:t>về</a:t>
            </a:r>
            <a:r>
              <a:rPr lang="en-US" sz="4000" dirty="0">
                <a:solidFill>
                  <a:srgbClr val="FFFFFF"/>
                </a:solidFill>
                <a:latin typeface="Arial" panose="020B0604020202020204" pitchFamily="34" charset="0"/>
                <a:cs typeface="Arial" panose="020B0604020202020204" pitchFamily="34" charset="0"/>
              </a:rPr>
              <a:t> </a:t>
            </a:r>
            <a:r>
              <a:rPr lang="en-US" sz="4000" dirty="0" err="1">
                <a:solidFill>
                  <a:srgbClr val="FFFFFF"/>
                </a:solidFill>
                <a:latin typeface="Arial" panose="020B0604020202020204" pitchFamily="34" charset="0"/>
                <a:cs typeface="Arial" panose="020B0604020202020204" pitchFamily="34" charset="0"/>
              </a:rPr>
              <a:t>công</a:t>
            </a:r>
            <a:r>
              <a:rPr lang="en-US" sz="4000" dirty="0">
                <a:solidFill>
                  <a:srgbClr val="FFFFFF"/>
                </a:solidFill>
                <a:latin typeface="Arial" panose="020B0604020202020204" pitchFamily="34" charset="0"/>
                <a:cs typeface="Arial" panose="020B0604020202020204" pitchFamily="34" charset="0"/>
              </a:rPr>
              <a:t> </a:t>
            </a:r>
            <a:r>
              <a:rPr lang="en-US" sz="4000" dirty="0" err="1">
                <a:solidFill>
                  <a:srgbClr val="FFFFFF"/>
                </a:solidFill>
                <a:latin typeface="Arial" panose="020B0604020202020204" pitchFamily="34" charset="0"/>
                <a:cs typeface="Arial" panose="020B0604020202020204" pitchFamily="34" charset="0"/>
              </a:rPr>
              <a:t>nghiệp</a:t>
            </a:r>
            <a:r>
              <a:rPr lang="en-US" sz="4000" dirty="0">
                <a:solidFill>
                  <a:srgbClr val="FFFFFF"/>
                </a:solidFill>
                <a:latin typeface="Arial" panose="020B0604020202020204" pitchFamily="34" charset="0"/>
                <a:cs typeface="Arial" panose="020B0604020202020204" pitchFamily="34" charset="0"/>
              </a:rPr>
              <a:t> 4.0</a:t>
            </a:r>
          </a:p>
        </p:txBody>
      </p:sp>
      <p:sp>
        <p:nvSpPr>
          <p:cNvPr id="3" name="Chỗ dành sẵn cho Nội dung 2">
            <a:extLst>
              <a:ext uri="{FF2B5EF4-FFF2-40B4-BE49-F238E27FC236}">
                <a16:creationId xmlns:a16="http://schemas.microsoft.com/office/drawing/2014/main" id="{DB5DD721-A22A-4F77-A1D3-0EE62390D892}"/>
              </a:ext>
            </a:extLst>
          </p:cNvPr>
          <p:cNvSpPr>
            <a:spLocks noGrp="1"/>
          </p:cNvSpPr>
          <p:nvPr>
            <p:ph idx="1"/>
          </p:nvPr>
        </p:nvSpPr>
        <p:spPr>
          <a:xfrm>
            <a:off x="1179226" y="2753935"/>
            <a:ext cx="9833548" cy="3689067"/>
          </a:xfrm>
        </p:spPr>
        <p:txBody>
          <a:bodyPr>
            <a:noAutofit/>
          </a:bodyPr>
          <a:lstStyle/>
          <a:p>
            <a:pPr marL="0" indent="0" algn="just">
              <a:buNone/>
            </a:pPr>
            <a:r>
              <a:rPr lang="vi-VN" sz="2400" dirty="0" err="1">
                <a:solidFill>
                  <a:srgbClr val="000000"/>
                </a:solidFill>
                <a:cs typeface="Arial" panose="020B0604020202020204" pitchFamily="34" charset="0"/>
              </a:rPr>
              <a:t>Khái</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niệm</a:t>
            </a:r>
            <a:r>
              <a:rPr lang="vi-VN" sz="2400" dirty="0">
                <a:solidFill>
                  <a:srgbClr val="000000"/>
                </a:solidFill>
                <a:cs typeface="Arial" panose="020B0604020202020204" pitchFamily="34" charset="0"/>
              </a:rPr>
              <a:t> Công </a:t>
            </a:r>
            <a:r>
              <a:rPr lang="vi-VN" sz="2400" dirty="0" err="1">
                <a:solidFill>
                  <a:srgbClr val="000000"/>
                </a:solidFill>
                <a:cs typeface="Arial" panose="020B0604020202020204" pitchFamily="34" charset="0"/>
              </a:rPr>
              <a:t>nghiệp</a:t>
            </a:r>
            <a:r>
              <a:rPr lang="vi-VN" sz="2400" dirty="0">
                <a:solidFill>
                  <a:srgbClr val="000000"/>
                </a:solidFill>
                <a:cs typeface="Arial" panose="020B0604020202020204" pitchFamily="34" charset="0"/>
              </a:rPr>
              <a:t> 4.0 hay </a:t>
            </a:r>
            <a:r>
              <a:rPr lang="vi-VN" sz="2400" dirty="0" err="1">
                <a:solidFill>
                  <a:srgbClr val="000000"/>
                </a:solidFill>
                <a:cs typeface="Arial" panose="020B0604020202020204" pitchFamily="34" charset="0"/>
              </a:rPr>
              <a:t>nhà</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máy</a:t>
            </a:r>
            <a:r>
              <a:rPr lang="vi-VN" sz="2400" dirty="0">
                <a:solidFill>
                  <a:srgbClr val="000000"/>
                </a:solidFill>
                <a:cs typeface="Arial" panose="020B0604020202020204" pitchFamily="34" charset="0"/>
              </a:rPr>
              <a:t> thông minh </a:t>
            </a:r>
            <a:r>
              <a:rPr lang="vi-VN" sz="2400" dirty="0" err="1">
                <a:solidFill>
                  <a:srgbClr val="000000"/>
                </a:solidFill>
                <a:cs typeface="Arial" panose="020B0604020202020204" pitchFamily="34" charset="0"/>
              </a:rPr>
              <a:t>lần</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đầu</a:t>
            </a:r>
            <a:r>
              <a:rPr lang="vi-VN" sz="2400" dirty="0">
                <a:solidFill>
                  <a:srgbClr val="000000"/>
                </a:solidFill>
                <a:cs typeface="Arial" panose="020B0604020202020204" pitchFamily="34" charset="0"/>
              </a:rPr>
              <a:t> tiên </a:t>
            </a:r>
            <a:r>
              <a:rPr lang="vi-VN" sz="2400" dirty="0" err="1">
                <a:solidFill>
                  <a:srgbClr val="000000"/>
                </a:solidFill>
                <a:cs typeface="Arial" panose="020B0604020202020204" pitchFamily="34" charset="0"/>
              </a:rPr>
              <a:t>được</a:t>
            </a:r>
            <a:r>
              <a:rPr lang="vi-VN" sz="2400" dirty="0">
                <a:solidFill>
                  <a:srgbClr val="000000"/>
                </a:solidFill>
                <a:cs typeface="Arial" panose="020B0604020202020204" pitchFamily="34" charset="0"/>
              </a:rPr>
              <a:t> đưa ra </a:t>
            </a:r>
            <a:r>
              <a:rPr lang="vi-VN" sz="2400" dirty="0" err="1">
                <a:solidFill>
                  <a:srgbClr val="000000"/>
                </a:solidFill>
                <a:cs typeface="Arial" panose="020B0604020202020204" pitchFamily="34" charset="0"/>
              </a:rPr>
              <a:t>tại</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Hội</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chợ</a:t>
            </a:r>
            <a:r>
              <a:rPr lang="vi-VN" sz="2400" dirty="0">
                <a:solidFill>
                  <a:srgbClr val="000000"/>
                </a:solidFill>
                <a:cs typeface="Arial" panose="020B0604020202020204" pitchFamily="34" charset="0"/>
              </a:rPr>
              <a:t> công </a:t>
            </a:r>
            <a:r>
              <a:rPr lang="vi-VN" sz="2400" dirty="0" err="1">
                <a:solidFill>
                  <a:srgbClr val="000000"/>
                </a:solidFill>
                <a:cs typeface="Arial" panose="020B0604020202020204" pitchFamily="34" charset="0"/>
              </a:rPr>
              <a:t>nghiệp</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Hannover</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tại</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Cộng</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hòa</a:t>
            </a:r>
            <a:r>
              <a:rPr lang="vi-VN" sz="2400" dirty="0">
                <a:solidFill>
                  <a:srgbClr val="000000"/>
                </a:solidFill>
                <a:cs typeface="Arial" panose="020B0604020202020204" pitchFamily="34" charset="0"/>
              </a:rPr>
              <a:t> Liên bang </a:t>
            </a:r>
            <a:r>
              <a:rPr lang="vi-VN" sz="2400" dirty="0" err="1">
                <a:solidFill>
                  <a:srgbClr val="000000"/>
                </a:solidFill>
                <a:cs typeface="Arial" panose="020B0604020202020204" pitchFamily="34" charset="0"/>
              </a:rPr>
              <a:t>Đức</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vào</a:t>
            </a:r>
            <a:r>
              <a:rPr lang="vi-VN" sz="2400" dirty="0">
                <a:solidFill>
                  <a:srgbClr val="000000"/>
                </a:solidFill>
                <a:cs typeface="Arial" panose="020B0604020202020204" pitchFamily="34" charset="0"/>
              </a:rPr>
              <a:t> năm 2011</a:t>
            </a:r>
            <a:r>
              <a:rPr lang="en-US" sz="2400" dirty="0">
                <a:solidFill>
                  <a:srgbClr val="000000"/>
                </a:solidFill>
                <a:cs typeface="Arial" panose="020B0604020202020204" pitchFamily="34" charset="0"/>
              </a:rPr>
              <a:t>.</a:t>
            </a:r>
            <a:endParaRPr lang="en-US" sz="2400" dirty="0">
              <a:solidFill>
                <a:srgbClr val="000000"/>
              </a:solidFill>
            </a:endParaRPr>
          </a:p>
          <a:p>
            <a:pPr marL="0" indent="0" algn="just">
              <a:buNone/>
            </a:pPr>
            <a:r>
              <a:rPr lang="vi-VN" sz="2400" dirty="0">
                <a:solidFill>
                  <a:srgbClr val="000000"/>
                </a:solidFill>
              </a:rPr>
              <a:t>Theo </a:t>
            </a:r>
            <a:r>
              <a:rPr lang="vi-VN" sz="2400" dirty="0" err="1">
                <a:solidFill>
                  <a:srgbClr val="000000"/>
                </a:solidFill>
              </a:rPr>
              <a:t>Wikipedia</a:t>
            </a:r>
            <a:r>
              <a:rPr lang="vi-VN" sz="2400" dirty="0">
                <a:solidFill>
                  <a:srgbClr val="000000"/>
                </a:solidFill>
              </a:rPr>
              <a:t>, Công </a:t>
            </a:r>
            <a:r>
              <a:rPr lang="vi-VN" sz="2400" dirty="0" err="1">
                <a:solidFill>
                  <a:srgbClr val="000000"/>
                </a:solidFill>
              </a:rPr>
              <a:t>nghiệp</a:t>
            </a:r>
            <a:r>
              <a:rPr lang="vi-VN" sz="2400" dirty="0">
                <a:solidFill>
                  <a:srgbClr val="000000"/>
                </a:solidFill>
              </a:rPr>
              <a:t> 4.0 </a:t>
            </a:r>
            <a:r>
              <a:rPr lang="vi-VN" sz="2400" dirty="0" err="1">
                <a:solidFill>
                  <a:srgbClr val="000000"/>
                </a:solidFill>
              </a:rPr>
              <a:t>là</a:t>
            </a:r>
            <a:r>
              <a:rPr lang="vi-VN" sz="2400" dirty="0">
                <a:solidFill>
                  <a:srgbClr val="000000"/>
                </a:solidFill>
              </a:rPr>
              <a:t> xu </a:t>
            </a:r>
            <a:r>
              <a:rPr lang="vi-VN" sz="2400" dirty="0" err="1">
                <a:solidFill>
                  <a:srgbClr val="000000"/>
                </a:solidFill>
              </a:rPr>
              <a:t>hướng</a:t>
            </a:r>
            <a:r>
              <a:rPr lang="vi-VN" sz="2400" dirty="0">
                <a:solidFill>
                  <a:srgbClr val="000000"/>
                </a:solidFill>
              </a:rPr>
              <a:t> </a:t>
            </a:r>
            <a:r>
              <a:rPr lang="vi-VN" sz="2400" dirty="0" err="1">
                <a:solidFill>
                  <a:srgbClr val="000000"/>
                </a:solidFill>
              </a:rPr>
              <a:t>hiện</a:t>
            </a:r>
            <a:r>
              <a:rPr lang="vi-VN" sz="2400" dirty="0">
                <a:solidFill>
                  <a:srgbClr val="000000"/>
                </a:solidFill>
              </a:rPr>
              <a:t> </a:t>
            </a:r>
            <a:r>
              <a:rPr lang="vi-VN" sz="2400" dirty="0" err="1">
                <a:solidFill>
                  <a:srgbClr val="000000"/>
                </a:solidFill>
              </a:rPr>
              <a:t>thời</a:t>
            </a:r>
            <a:r>
              <a:rPr lang="vi-VN" sz="2400" dirty="0">
                <a:solidFill>
                  <a:srgbClr val="000000"/>
                </a:solidFill>
              </a:rPr>
              <a:t> trong </a:t>
            </a:r>
            <a:r>
              <a:rPr lang="vi-VN" sz="2400" dirty="0" err="1">
                <a:solidFill>
                  <a:srgbClr val="000000"/>
                </a:solidFill>
              </a:rPr>
              <a:t>việc</a:t>
            </a:r>
            <a:r>
              <a:rPr lang="vi-VN" sz="2400" dirty="0">
                <a:solidFill>
                  <a:srgbClr val="000000"/>
                </a:solidFill>
              </a:rPr>
              <a:t> </a:t>
            </a:r>
            <a:r>
              <a:rPr lang="vi-VN" sz="2400" dirty="0" err="1">
                <a:solidFill>
                  <a:srgbClr val="000000"/>
                </a:solidFill>
              </a:rPr>
              <a:t>tự</a:t>
            </a:r>
            <a:r>
              <a:rPr lang="vi-VN" sz="2400" dirty="0">
                <a:solidFill>
                  <a:srgbClr val="000000"/>
                </a:solidFill>
              </a:rPr>
              <a:t> </a:t>
            </a:r>
            <a:r>
              <a:rPr lang="vi-VN" sz="2400" dirty="0" err="1">
                <a:solidFill>
                  <a:srgbClr val="000000"/>
                </a:solidFill>
              </a:rPr>
              <a:t>động</a:t>
            </a:r>
            <a:r>
              <a:rPr lang="vi-VN" sz="2400" dirty="0">
                <a:solidFill>
                  <a:srgbClr val="000000"/>
                </a:solidFill>
              </a:rPr>
              <a:t> </a:t>
            </a:r>
            <a:r>
              <a:rPr lang="vi-VN" sz="2400" dirty="0" err="1">
                <a:solidFill>
                  <a:srgbClr val="000000"/>
                </a:solidFill>
              </a:rPr>
              <a:t>hóa</a:t>
            </a:r>
            <a:r>
              <a:rPr lang="vi-VN" sz="2400" dirty="0">
                <a:solidFill>
                  <a:srgbClr val="000000"/>
                </a:solidFill>
              </a:rPr>
              <a:t> </a:t>
            </a:r>
            <a:r>
              <a:rPr lang="vi-VN" sz="2400" dirty="0" err="1">
                <a:solidFill>
                  <a:srgbClr val="000000"/>
                </a:solidFill>
              </a:rPr>
              <a:t>và</a:t>
            </a:r>
            <a:r>
              <a:rPr lang="vi-VN" sz="2400" dirty="0">
                <a:solidFill>
                  <a:srgbClr val="000000"/>
                </a:solidFill>
              </a:rPr>
              <a:t> trao </a:t>
            </a:r>
            <a:r>
              <a:rPr lang="vi-VN" sz="2400" dirty="0" err="1">
                <a:solidFill>
                  <a:srgbClr val="000000"/>
                </a:solidFill>
              </a:rPr>
              <a:t>đổi</a:t>
            </a:r>
            <a:r>
              <a:rPr lang="vi-VN" sz="2400" dirty="0">
                <a:solidFill>
                  <a:srgbClr val="000000"/>
                </a:solidFill>
              </a:rPr>
              <a:t> </a:t>
            </a:r>
            <a:r>
              <a:rPr lang="vi-VN" sz="2400" dirty="0" err="1">
                <a:solidFill>
                  <a:srgbClr val="000000"/>
                </a:solidFill>
              </a:rPr>
              <a:t>dữ</a:t>
            </a:r>
            <a:r>
              <a:rPr lang="vi-VN" sz="2400" dirty="0">
                <a:solidFill>
                  <a:srgbClr val="000000"/>
                </a:solidFill>
              </a:rPr>
              <a:t> </a:t>
            </a:r>
            <a:r>
              <a:rPr lang="vi-VN" sz="2400" dirty="0" err="1">
                <a:solidFill>
                  <a:srgbClr val="000000"/>
                </a:solidFill>
              </a:rPr>
              <a:t>liệu</a:t>
            </a:r>
            <a:r>
              <a:rPr lang="vi-VN" sz="2400" dirty="0">
                <a:solidFill>
                  <a:srgbClr val="000000"/>
                </a:solidFill>
              </a:rPr>
              <a:t> trong công </a:t>
            </a:r>
            <a:r>
              <a:rPr lang="vi-VN" sz="2400" dirty="0" err="1">
                <a:solidFill>
                  <a:srgbClr val="000000"/>
                </a:solidFill>
              </a:rPr>
              <a:t>nghệ</a:t>
            </a:r>
            <a:r>
              <a:rPr lang="vi-VN" sz="2400" dirty="0">
                <a:solidFill>
                  <a:srgbClr val="000000"/>
                </a:solidFill>
              </a:rPr>
              <a:t> </a:t>
            </a:r>
            <a:r>
              <a:rPr lang="vi-VN" sz="2400" dirty="0" err="1">
                <a:solidFill>
                  <a:srgbClr val="000000"/>
                </a:solidFill>
              </a:rPr>
              <a:t>sản</a:t>
            </a:r>
            <a:r>
              <a:rPr lang="vi-VN" sz="2400" dirty="0">
                <a:solidFill>
                  <a:srgbClr val="000000"/>
                </a:solidFill>
              </a:rPr>
              <a:t> </a:t>
            </a:r>
            <a:r>
              <a:rPr lang="vi-VN" sz="2400" dirty="0" err="1">
                <a:solidFill>
                  <a:srgbClr val="000000"/>
                </a:solidFill>
              </a:rPr>
              <a:t>xuất</a:t>
            </a:r>
            <a:r>
              <a:rPr lang="vi-VN" sz="2400" dirty="0">
                <a:solidFill>
                  <a:srgbClr val="000000"/>
                </a:solidFill>
              </a:rPr>
              <a:t>. </a:t>
            </a:r>
            <a:r>
              <a:rPr lang="vi-VN" sz="2400" dirty="0" err="1">
                <a:solidFill>
                  <a:srgbClr val="000000"/>
                </a:solidFill>
              </a:rPr>
              <a:t>Nó</a:t>
            </a:r>
            <a:r>
              <a:rPr lang="vi-VN" sz="2400" dirty="0">
                <a:solidFill>
                  <a:srgbClr val="000000"/>
                </a:solidFill>
              </a:rPr>
              <a:t> bao </a:t>
            </a:r>
            <a:r>
              <a:rPr lang="vi-VN" sz="2400" dirty="0" err="1">
                <a:solidFill>
                  <a:srgbClr val="000000"/>
                </a:solidFill>
              </a:rPr>
              <a:t>gồm</a:t>
            </a:r>
            <a:r>
              <a:rPr lang="vi-VN" sz="2400" dirty="0">
                <a:solidFill>
                  <a:srgbClr val="000000"/>
                </a:solidFill>
              </a:rPr>
              <a:t>: </a:t>
            </a:r>
          </a:p>
          <a:p>
            <a:pPr marL="0" indent="0" algn="just">
              <a:buNone/>
            </a:pPr>
            <a:r>
              <a:rPr lang="vi-VN" sz="2400" dirty="0">
                <a:solidFill>
                  <a:srgbClr val="000000"/>
                </a:solidFill>
              </a:rPr>
              <a:t>• </a:t>
            </a:r>
            <a:r>
              <a:rPr lang="en-US" sz="2400" dirty="0">
                <a:solidFill>
                  <a:srgbClr val="000000"/>
                </a:solidFill>
              </a:rPr>
              <a:t> </a:t>
            </a:r>
            <a:r>
              <a:rPr lang="vi-VN" sz="2400" dirty="0" err="1">
                <a:solidFill>
                  <a:srgbClr val="000000"/>
                </a:solidFill>
              </a:rPr>
              <a:t>Các</a:t>
            </a:r>
            <a:r>
              <a:rPr lang="vi-VN" sz="2400" dirty="0">
                <a:solidFill>
                  <a:srgbClr val="000000"/>
                </a:solidFill>
              </a:rPr>
              <a:t> </a:t>
            </a:r>
            <a:r>
              <a:rPr lang="vi-VN" sz="2400" dirty="0" err="1">
                <a:solidFill>
                  <a:srgbClr val="000000"/>
                </a:solidFill>
              </a:rPr>
              <a:t>hệ</a:t>
            </a:r>
            <a:r>
              <a:rPr lang="vi-VN" sz="2400" dirty="0">
                <a:solidFill>
                  <a:srgbClr val="000000"/>
                </a:solidFill>
              </a:rPr>
              <a:t> </a:t>
            </a:r>
            <a:r>
              <a:rPr lang="vi-VN" sz="2400" dirty="0" err="1">
                <a:solidFill>
                  <a:srgbClr val="000000"/>
                </a:solidFill>
              </a:rPr>
              <a:t>thống</a:t>
            </a:r>
            <a:r>
              <a:rPr lang="vi-VN" sz="2400" dirty="0">
                <a:solidFill>
                  <a:srgbClr val="000000"/>
                </a:solidFill>
              </a:rPr>
              <a:t> không gian </a:t>
            </a:r>
            <a:r>
              <a:rPr lang="vi-VN" sz="2400" dirty="0" err="1">
                <a:solidFill>
                  <a:srgbClr val="000000"/>
                </a:solidFill>
              </a:rPr>
              <a:t>mạng</a:t>
            </a:r>
            <a:r>
              <a:rPr lang="vi-VN" sz="2400" dirty="0">
                <a:solidFill>
                  <a:srgbClr val="000000"/>
                </a:solidFill>
              </a:rPr>
              <a:t> </a:t>
            </a:r>
            <a:r>
              <a:rPr lang="vi-VN" sz="2400" dirty="0" err="1">
                <a:solidFill>
                  <a:srgbClr val="000000"/>
                </a:solidFill>
              </a:rPr>
              <a:t>thực-ảo</a:t>
            </a:r>
            <a:endParaRPr lang="en-US" sz="2400" dirty="0">
              <a:solidFill>
                <a:srgbClr val="000000"/>
              </a:solidFill>
            </a:endParaRPr>
          </a:p>
          <a:p>
            <a:pPr marL="0" indent="0" algn="just">
              <a:buNone/>
            </a:pPr>
            <a:r>
              <a:rPr lang="vi-VN" sz="2400" dirty="0">
                <a:solidFill>
                  <a:srgbClr val="000000"/>
                </a:solidFill>
              </a:rPr>
              <a:t>• </a:t>
            </a:r>
            <a:r>
              <a:rPr lang="en-US" sz="2400" dirty="0">
                <a:solidFill>
                  <a:srgbClr val="000000"/>
                </a:solidFill>
              </a:rPr>
              <a:t> </a:t>
            </a:r>
            <a:r>
              <a:rPr lang="vi-VN" sz="2400" dirty="0" err="1">
                <a:solidFill>
                  <a:srgbClr val="000000"/>
                </a:solidFill>
              </a:rPr>
              <a:t>Internet</a:t>
            </a:r>
            <a:r>
              <a:rPr lang="vi-VN" sz="2400" dirty="0">
                <a:solidFill>
                  <a:srgbClr val="000000"/>
                </a:solidFill>
              </a:rPr>
              <a:t> </a:t>
            </a:r>
            <a:r>
              <a:rPr lang="vi-VN" sz="2400" dirty="0" err="1">
                <a:solidFill>
                  <a:srgbClr val="000000"/>
                </a:solidFill>
              </a:rPr>
              <a:t>Vạn</a:t>
            </a:r>
            <a:r>
              <a:rPr lang="vi-VN" sz="2400" dirty="0">
                <a:solidFill>
                  <a:srgbClr val="000000"/>
                </a:solidFill>
              </a:rPr>
              <a:t> </a:t>
            </a:r>
            <a:r>
              <a:rPr lang="vi-VN" sz="2400" dirty="0" err="1">
                <a:solidFill>
                  <a:srgbClr val="000000"/>
                </a:solidFill>
              </a:rPr>
              <a:t>Vật</a:t>
            </a:r>
            <a:r>
              <a:rPr lang="vi-VN" sz="2400" dirty="0">
                <a:solidFill>
                  <a:srgbClr val="000000"/>
                </a:solidFill>
              </a:rPr>
              <a:t> </a:t>
            </a:r>
            <a:endParaRPr lang="en-US" sz="2400" dirty="0">
              <a:solidFill>
                <a:srgbClr val="000000"/>
              </a:solidFill>
            </a:endParaRPr>
          </a:p>
          <a:p>
            <a:pPr marL="0" indent="0" algn="just">
              <a:buNone/>
            </a:pPr>
            <a:r>
              <a:rPr lang="vi-VN" sz="2400" dirty="0">
                <a:solidFill>
                  <a:srgbClr val="000000"/>
                </a:solidFill>
              </a:rPr>
              <a:t>• </a:t>
            </a:r>
            <a:r>
              <a:rPr lang="en-US" sz="2400" dirty="0">
                <a:solidFill>
                  <a:srgbClr val="000000"/>
                </a:solidFill>
              </a:rPr>
              <a:t> </a:t>
            </a:r>
            <a:r>
              <a:rPr lang="vi-VN" sz="2400" dirty="0" err="1">
                <a:solidFill>
                  <a:srgbClr val="000000"/>
                </a:solidFill>
              </a:rPr>
              <a:t>Điện</a:t>
            </a:r>
            <a:r>
              <a:rPr lang="vi-VN" sz="2400" dirty="0">
                <a:solidFill>
                  <a:srgbClr val="000000"/>
                </a:solidFill>
              </a:rPr>
              <a:t> </a:t>
            </a:r>
            <a:r>
              <a:rPr lang="vi-VN" sz="2400" dirty="0" err="1">
                <a:solidFill>
                  <a:srgbClr val="000000"/>
                </a:solidFill>
              </a:rPr>
              <a:t>toán</a:t>
            </a:r>
            <a:r>
              <a:rPr lang="vi-VN" sz="2400" dirty="0">
                <a:solidFill>
                  <a:srgbClr val="000000"/>
                </a:solidFill>
              </a:rPr>
              <a:t> </a:t>
            </a:r>
            <a:r>
              <a:rPr lang="vi-VN" sz="2400" dirty="0" err="1">
                <a:solidFill>
                  <a:srgbClr val="000000"/>
                </a:solidFill>
              </a:rPr>
              <a:t>đám</a:t>
            </a:r>
            <a:r>
              <a:rPr lang="vi-VN" sz="2400" dirty="0">
                <a:solidFill>
                  <a:srgbClr val="000000"/>
                </a:solidFill>
              </a:rPr>
              <a:t> mây</a:t>
            </a:r>
            <a:endParaRPr lang="en-US" sz="2400" dirty="0">
              <a:solidFill>
                <a:srgbClr val="000000"/>
              </a:solidFill>
            </a:endParaRPr>
          </a:p>
          <a:p>
            <a:pPr algn="just"/>
            <a:r>
              <a:rPr lang="en-US" sz="2400" dirty="0" err="1">
                <a:solidFill>
                  <a:srgbClr val="000000"/>
                </a:solidFill>
                <a:latin typeface="Arial" panose="020B0604020202020204" pitchFamily="34" charset="0"/>
                <a:cs typeface="Arial" panose="020B0604020202020204" pitchFamily="34" charset="0"/>
              </a:rPr>
              <a:t>Điện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toán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nhận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thức</a:t>
            </a:r>
            <a:endParaRPr lang="en-US" sz="2400" dirty="0">
              <a:solidFill>
                <a:srgbClr val="000000"/>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70C06D6D-22BA-4212-B91C-C5ACF39706F1}"/>
              </a:ext>
            </a:extLst>
          </p:cNvPr>
          <p:cNvSpPr>
            <a:spLocks noGrp="1"/>
          </p:cNvSpPr>
          <p:nvPr>
            <p:ph type="sldNum" sz="quarter" idx="12"/>
          </p:nvPr>
        </p:nvSpPr>
        <p:spPr/>
        <p:txBody>
          <a:bodyPr/>
          <a:lstStyle/>
          <a:p>
            <a:fld id="{5B70F4F7-6FFD-4198-9CBC-1BC8F17AD659}" type="slidenum">
              <a:rPr lang="en-US" smtClean="0"/>
              <a:t>4</a:t>
            </a:fld>
            <a:endParaRPr lang="en-US" dirty="0"/>
          </a:p>
        </p:txBody>
      </p:sp>
    </p:spTree>
    <p:extLst>
      <p:ext uri="{BB962C8B-B14F-4D97-AF65-F5344CB8AC3E}">
        <p14:creationId xmlns:p14="http://schemas.microsoft.com/office/powerpoint/2010/main" val="2306019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hỗ dành sẵn cho Nội dung 6" descr="Ảnh có chứa văn bản, bảng trắng&#10;&#10;Mô tả được tạo tự động">
            <a:extLst>
              <a:ext uri="{FF2B5EF4-FFF2-40B4-BE49-F238E27FC236}">
                <a16:creationId xmlns:a16="http://schemas.microsoft.com/office/drawing/2014/main" id="{41E4D93C-BCB5-4251-9843-272A5F01575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556" r="1" b="1"/>
          <a:stretch/>
        </p:blipFill>
        <p:spPr>
          <a:xfrm>
            <a:off x="20" y="10"/>
            <a:ext cx="12191980" cy="6857990"/>
          </a:xfrm>
          <a:prstGeom prst="rect">
            <a:avLst/>
          </a:prstGeom>
        </p:spPr>
      </p:pic>
      <p:sp>
        <p:nvSpPr>
          <p:cNvPr id="2" name="Slide Number Placeholder 1">
            <a:extLst>
              <a:ext uri="{FF2B5EF4-FFF2-40B4-BE49-F238E27FC236}">
                <a16:creationId xmlns:a16="http://schemas.microsoft.com/office/drawing/2014/main" id="{8EC4D539-C653-46DD-9C7D-3BC4571B05FF}"/>
              </a:ext>
            </a:extLst>
          </p:cNvPr>
          <p:cNvSpPr>
            <a:spLocks noGrp="1"/>
          </p:cNvSpPr>
          <p:nvPr>
            <p:ph type="sldNum" sz="quarter" idx="12"/>
          </p:nvPr>
        </p:nvSpPr>
        <p:spPr/>
        <p:txBody>
          <a:bodyPr/>
          <a:lstStyle/>
          <a:p>
            <a:fld id="{5B70F4F7-6FFD-4198-9CBC-1BC8F17AD659}" type="slidenum">
              <a:rPr lang="en-US" smtClean="0"/>
              <a:t>5</a:t>
            </a:fld>
            <a:endParaRPr lang="en-US"/>
          </a:p>
        </p:txBody>
      </p:sp>
    </p:spTree>
    <p:extLst>
      <p:ext uri="{BB962C8B-B14F-4D97-AF65-F5344CB8AC3E}">
        <p14:creationId xmlns:p14="http://schemas.microsoft.com/office/powerpoint/2010/main" val="992533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ADCFEC17-575A-48AD-9B5E-181F6E4797D1}"/>
              </a:ext>
            </a:extLst>
          </p:cNvPr>
          <p:cNvSpPr>
            <a:spLocks noGrp="1"/>
          </p:cNvSpPr>
          <p:nvPr>
            <p:ph type="title"/>
          </p:nvPr>
        </p:nvSpPr>
        <p:spPr>
          <a:xfrm>
            <a:off x="713725" y="822397"/>
            <a:ext cx="10764245" cy="1325677"/>
          </a:xfrm>
        </p:spPr>
        <p:txBody>
          <a:bodyPr>
            <a:normAutofit/>
          </a:bodyPr>
          <a:lstStyle/>
          <a:p>
            <a:pPr algn="ctr"/>
            <a:r>
              <a:rPr lang="en-US" sz="4000" dirty="0">
                <a:solidFill>
                  <a:srgbClr val="FFFFFF"/>
                </a:solidFill>
                <a:latin typeface="Arial" panose="020B0604020202020204" pitchFamily="34" charset="0"/>
                <a:cs typeface="Arial" panose="020B0604020202020204" pitchFamily="34" charset="0"/>
              </a:rPr>
              <a:t>1.2. </a:t>
            </a:r>
            <a:r>
              <a:rPr lang="en-US" sz="4000" dirty="0" err="1">
                <a:solidFill>
                  <a:srgbClr val="FFFFFF"/>
                </a:solidFill>
                <a:latin typeface="Arial" panose="020B0604020202020204" pitchFamily="34" charset="0"/>
                <a:cs typeface="Arial" panose="020B0604020202020204" pitchFamily="34" charset="0"/>
              </a:rPr>
              <a:t>Nguyên</a:t>
            </a:r>
            <a:r>
              <a:rPr lang="en-US" sz="4000" dirty="0">
                <a:solidFill>
                  <a:srgbClr val="FFFFFF"/>
                </a:solidFill>
                <a:latin typeface="Arial" panose="020B0604020202020204" pitchFamily="34" charset="0"/>
                <a:cs typeface="Arial" panose="020B0604020202020204" pitchFamily="34" charset="0"/>
              </a:rPr>
              <a:t> </a:t>
            </a:r>
            <a:r>
              <a:rPr lang="en-US" sz="4000" dirty="0" err="1">
                <a:solidFill>
                  <a:srgbClr val="FFFFFF"/>
                </a:solidFill>
                <a:latin typeface="Arial" panose="020B0604020202020204" pitchFamily="34" charset="0"/>
                <a:cs typeface="Arial" panose="020B0604020202020204" pitchFamily="34" charset="0"/>
              </a:rPr>
              <a:t>tắc</a:t>
            </a:r>
            <a:r>
              <a:rPr lang="en-US" sz="4000" dirty="0">
                <a:solidFill>
                  <a:srgbClr val="FFFFFF"/>
                </a:solidFill>
                <a:latin typeface="Arial" panose="020B0604020202020204" pitchFamily="34" charset="0"/>
                <a:cs typeface="Arial" panose="020B0604020202020204" pitchFamily="34" charset="0"/>
              </a:rPr>
              <a:t> </a:t>
            </a:r>
            <a:r>
              <a:rPr lang="en-US" sz="4000" dirty="0" err="1">
                <a:solidFill>
                  <a:srgbClr val="FFFFFF"/>
                </a:solidFill>
                <a:latin typeface="Arial" panose="020B0604020202020204" pitchFamily="34" charset="0"/>
                <a:cs typeface="Arial" panose="020B0604020202020204" pitchFamily="34" charset="0"/>
              </a:rPr>
              <a:t>thiết</a:t>
            </a:r>
            <a:r>
              <a:rPr lang="en-US" sz="4000" dirty="0">
                <a:solidFill>
                  <a:srgbClr val="FFFFFF"/>
                </a:solidFill>
                <a:latin typeface="Arial" panose="020B0604020202020204" pitchFamily="34" charset="0"/>
                <a:cs typeface="Arial" panose="020B0604020202020204" pitchFamily="34" charset="0"/>
              </a:rPr>
              <a:t> </a:t>
            </a:r>
            <a:r>
              <a:rPr lang="en-US" sz="4000" dirty="0" err="1">
                <a:solidFill>
                  <a:srgbClr val="FFFFFF"/>
                </a:solidFill>
                <a:latin typeface="Arial" panose="020B0604020202020204" pitchFamily="34" charset="0"/>
                <a:cs typeface="Arial" panose="020B0604020202020204" pitchFamily="34" charset="0"/>
              </a:rPr>
              <a:t>kế</a:t>
            </a:r>
            <a:r>
              <a:rPr lang="en-US" sz="4000" dirty="0">
                <a:solidFill>
                  <a:srgbClr val="FFFFFF"/>
                </a:solidFill>
                <a:latin typeface="Arial" panose="020B0604020202020204" pitchFamily="34" charset="0"/>
                <a:cs typeface="Arial" panose="020B0604020202020204" pitchFamily="34" charset="0"/>
              </a:rPr>
              <a:t> </a:t>
            </a:r>
            <a:r>
              <a:rPr lang="en-US" sz="4000" dirty="0" err="1">
                <a:solidFill>
                  <a:srgbClr val="FFFFFF"/>
                </a:solidFill>
                <a:latin typeface="Arial" panose="020B0604020202020204" pitchFamily="34" charset="0"/>
                <a:cs typeface="Arial" panose="020B0604020202020204" pitchFamily="34" charset="0"/>
              </a:rPr>
              <a:t>trong</a:t>
            </a:r>
            <a:r>
              <a:rPr lang="en-US" sz="4000" dirty="0">
                <a:solidFill>
                  <a:srgbClr val="FFFFFF"/>
                </a:solidFill>
                <a:latin typeface="Arial" panose="020B0604020202020204" pitchFamily="34" charset="0"/>
                <a:cs typeface="Arial" panose="020B0604020202020204" pitchFamily="34" charset="0"/>
              </a:rPr>
              <a:t> </a:t>
            </a:r>
            <a:r>
              <a:rPr lang="en-US" sz="4000" dirty="0" err="1">
                <a:solidFill>
                  <a:srgbClr val="FFFFFF"/>
                </a:solidFill>
                <a:latin typeface="Arial" panose="020B0604020202020204" pitchFamily="34" charset="0"/>
                <a:cs typeface="Arial" panose="020B0604020202020204" pitchFamily="34" charset="0"/>
              </a:rPr>
              <a:t>công</a:t>
            </a:r>
            <a:r>
              <a:rPr lang="en-US" sz="4000" dirty="0">
                <a:solidFill>
                  <a:srgbClr val="FFFFFF"/>
                </a:solidFill>
                <a:latin typeface="Arial" panose="020B0604020202020204" pitchFamily="34" charset="0"/>
                <a:cs typeface="Arial" panose="020B0604020202020204" pitchFamily="34" charset="0"/>
              </a:rPr>
              <a:t> </a:t>
            </a:r>
            <a:r>
              <a:rPr lang="en-US" sz="4000" dirty="0" err="1">
                <a:solidFill>
                  <a:srgbClr val="FFFFFF"/>
                </a:solidFill>
                <a:latin typeface="Arial" panose="020B0604020202020204" pitchFamily="34" charset="0"/>
                <a:cs typeface="Arial" panose="020B0604020202020204" pitchFamily="34" charset="0"/>
              </a:rPr>
              <a:t>nghiệp</a:t>
            </a:r>
            <a:r>
              <a:rPr lang="en-US" sz="4000" dirty="0">
                <a:solidFill>
                  <a:srgbClr val="FFFFFF"/>
                </a:solidFill>
                <a:latin typeface="Arial" panose="020B0604020202020204" pitchFamily="34" charset="0"/>
                <a:cs typeface="Arial" panose="020B0604020202020204" pitchFamily="34" charset="0"/>
              </a:rPr>
              <a:t> 4.0</a:t>
            </a:r>
          </a:p>
        </p:txBody>
      </p:sp>
      <p:sp>
        <p:nvSpPr>
          <p:cNvPr id="3" name="Chỗ dành sẵn cho Nội dung 2">
            <a:extLst>
              <a:ext uri="{FF2B5EF4-FFF2-40B4-BE49-F238E27FC236}">
                <a16:creationId xmlns:a16="http://schemas.microsoft.com/office/drawing/2014/main" id="{41548268-EB6B-41BB-8FD6-82696BF3D518}"/>
              </a:ext>
            </a:extLst>
          </p:cNvPr>
          <p:cNvSpPr>
            <a:spLocks noGrp="1"/>
          </p:cNvSpPr>
          <p:nvPr>
            <p:ph idx="1"/>
          </p:nvPr>
        </p:nvSpPr>
        <p:spPr>
          <a:xfrm>
            <a:off x="1179226" y="3092969"/>
            <a:ext cx="10173402" cy="3096815"/>
          </a:xfrm>
        </p:spPr>
        <p:txBody>
          <a:bodyPr>
            <a:normAutofit/>
          </a:bodyPr>
          <a:lstStyle/>
          <a:p>
            <a:pPr marL="0" indent="0" algn="just">
              <a:buNone/>
            </a:pPr>
            <a:r>
              <a:rPr lang="en-US" sz="2400" dirty="0" err="1">
                <a:solidFill>
                  <a:srgbClr val="000000"/>
                </a:solidFill>
                <a:latin typeface="Arial" panose="020B0604020202020204" pitchFamily="34" charset="0"/>
                <a:cs typeface="Arial" panose="020B0604020202020204" pitchFamily="34" charset="0"/>
              </a:rPr>
              <a:t>Có</a:t>
            </a:r>
            <a:r>
              <a:rPr lang="en-US" sz="2400" dirty="0">
                <a:solidFill>
                  <a:srgbClr val="000000"/>
                </a:solidFill>
                <a:latin typeface="Arial" panose="020B0604020202020204" pitchFamily="34" charset="0"/>
                <a:cs typeface="Arial" panose="020B0604020202020204" pitchFamily="34" charset="0"/>
              </a:rPr>
              <a:t> 4 </a:t>
            </a:r>
            <a:r>
              <a:rPr lang="en-US" sz="2400" dirty="0" err="1">
                <a:solidFill>
                  <a:srgbClr val="000000"/>
                </a:solidFill>
                <a:latin typeface="Arial" panose="020B0604020202020204" pitchFamily="34" charset="0"/>
                <a:cs typeface="Arial" panose="020B0604020202020204" pitchFamily="34" charset="0"/>
              </a:rPr>
              <a:t>nguyên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tắc</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thiết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kế</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trong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Công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nghiệp</a:t>
            </a:r>
            <a:r>
              <a:rPr lang="en-US" sz="2400" dirty="0">
                <a:solidFill>
                  <a:srgbClr val="000000"/>
                </a:solidFill>
                <a:latin typeface="Arial" panose="020B0604020202020204" pitchFamily="34" charset="0"/>
                <a:cs typeface="Arial" panose="020B0604020202020204" pitchFamily="34" charset="0"/>
              </a:rPr>
              <a:t> 4.0 </a:t>
            </a:r>
            <a:r>
              <a:rPr lang="en-US" sz="2400" dirty="0" err="1">
                <a:solidFill>
                  <a:srgbClr val="000000"/>
                </a:solidFill>
                <a:latin typeface="Arial" panose="020B0604020202020204" pitchFamily="34" charset="0"/>
                <a:cs typeface="Arial" panose="020B0604020202020204" pitchFamily="34" charset="0"/>
              </a:rPr>
              <a:t>hỗ</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trợ</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các</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công</a:t>
            </a:r>
            <a:r>
              <a:rPr lang="en-US" sz="2400" dirty="0">
                <a:solidFill>
                  <a:srgbClr val="000000"/>
                </a:solidFill>
                <a:latin typeface="Arial" panose="020B0604020202020204" pitchFamily="34" charset="0"/>
                <a:cs typeface="Arial" panose="020B0604020202020204" pitchFamily="34" charset="0"/>
              </a:rPr>
              <a:t> ty </a:t>
            </a:r>
            <a:r>
              <a:rPr lang="en-US" sz="2400" dirty="0" err="1">
                <a:solidFill>
                  <a:srgbClr val="000000"/>
                </a:solidFill>
                <a:latin typeface="Arial" panose="020B0604020202020204" pitchFamily="34" charset="0"/>
                <a:cs typeface="Arial" panose="020B0604020202020204" pitchFamily="34" charset="0"/>
              </a:rPr>
              <a:t>trong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việc</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định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dạng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và</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thực</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hiện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viễn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cảnh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trong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Công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nghiệp</a:t>
            </a:r>
            <a:r>
              <a:rPr lang="en-US" sz="2400" dirty="0">
                <a:solidFill>
                  <a:srgbClr val="000000"/>
                </a:solidFill>
                <a:latin typeface="Arial" panose="020B0604020202020204" pitchFamily="34" charset="0"/>
                <a:cs typeface="Arial" panose="020B0604020202020204" pitchFamily="34" charset="0"/>
              </a:rPr>
              <a:t> 4.0: </a:t>
            </a:r>
          </a:p>
          <a:p>
            <a:pPr algn="just"/>
            <a:r>
              <a:rPr lang="en-US" sz="2400" dirty="0" err="1">
                <a:solidFill>
                  <a:srgbClr val="000000"/>
                </a:solidFill>
                <a:latin typeface="Arial" panose="020B0604020202020204" pitchFamily="34" charset="0"/>
                <a:cs typeface="Arial" panose="020B0604020202020204" pitchFamily="34" charset="0"/>
              </a:rPr>
              <a:t>Khả</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năng</a:t>
            </a:r>
            <a:r>
              <a:rPr lang="en-US" sz="2400" dirty="0">
                <a:solidFill>
                  <a:srgbClr val="000000"/>
                </a:solidFill>
                <a:latin typeface="Arial" panose="020B0604020202020204" pitchFamily="34" charset="0"/>
                <a:cs typeface="Arial" panose="020B0604020202020204" pitchFamily="34" charset="0"/>
              </a:rPr>
              <a:t> t</a:t>
            </a:r>
            <a:r>
              <a:rPr lang="vi-VN" sz="2400" dirty="0">
                <a:solidFill>
                  <a:srgbClr val="000000"/>
                </a:solidFill>
                <a:latin typeface="Arial" panose="020B0604020202020204" pitchFamily="34" charset="0"/>
                <a:cs typeface="Arial" panose="020B0604020202020204" pitchFamily="34" charset="0"/>
              </a:rPr>
              <a:t>ư</a:t>
            </a:r>
            <a:r>
              <a:rPr lang="en-US" sz="2400" dirty="0" err="1">
                <a:solidFill>
                  <a:srgbClr val="000000"/>
                </a:solidFill>
                <a:latin typeface="Arial" panose="020B0604020202020204" pitchFamily="34" charset="0"/>
                <a:cs typeface="Arial" panose="020B0604020202020204" pitchFamily="34" charset="0"/>
              </a:rPr>
              <a:t>ơng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tác</a:t>
            </a:r>
            <a:endParaRPr lang="en-US" sz="2400" dirty="0">
              <a:solidFill>
                <a:srgbClr val="000000"/>
              </a:solidFill>
              <a:latin typeface="Arial" panose="020B0604020202020204" pitchFamily="34" charset="0"/>
              <a:cs typeface="Arial" panose="020B0604020202020204" pitchFamily="34" charset="0"/>
            </a:endParaRPr>
          </a:p>
          <a:p>
            <a:pPr algn="just"/>
            <a:r>
              <a:rPr lang="en-US" sz="2400" dirty="0">
                <a:solidFill>
                  <a:srgbClr val="000000"/>
                </a:solidFill>
                <a:latin typeface="Arial" panose="020B0604020202020204" pitchFamily="34" charset="0"/>
                <a:cs typeface="Arial" panose="020B0604020202020204" pitchFamily="34" charset="0"/>
              </a:rPr>
              <a:t>Minh </a:t>
            </a:r>
            <a:r>
              <a:rPr lang="en-US" sz="2400" dirty="0" err="1">
                <a:solidFill>
                  <a:srgbClr val="000000"/>
                </a:solidFill>
                <a:latin typeface="Arial" panose="020B0604020202020204" pitchFamily="34" charset="0"/>
                <a:cs typeface="Arial" panose="020B0604020202020204" pitchFamily="34" charset="0"/>
              </a:rPr>
              <a:t>bạch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thông</a:t>
            </a:r>
            <a:r>
              <a:rPr lang="en-US" sz="2400" dirty="0">
                <a:solidFill>
                  <a:srgbClr val="000000"/>
                </a:solidFill>
                <a:latin typeface="Arial" panose="020B0604020202020204" pitchFamily="34" charset="0"/>
                <a:cs typeface="Arial" panose="020B0604020202020204" pitchFamily="34" charset="0"/>
              </a:rPr>
              <a:t> tin</a:t>
            </a:r>
          </a:p>
          <a:p>
            <a:pPr algn="just"/>
            <a:r>
              <a:rPr lang="en-US" sz="2400" dirty="0" err="1">
                <a:solidFill>
                  <a:srgbClr val="000000"/>
                </a:solidFill>
                <a:latin typeface="Arial" panose="020B0604020202020204" pitchFamily="34" charset="0"/>
                <a:cs typeface="Arial" panose="020B0604020202020204" pitchFamily="34" charset="0"/>
              </a:rPr>
              <a:t>Công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nghệ</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hỗ</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trợ</a:t>
            </a:r>
            <a:endParaRPr lang="en-US" sz="2400" dirty="0">
              <a:solidFill>
                <a:srgbClr val="000000"/>
              </a:solidFill>
              <a:latin typeface="Arial" panose="020B0604020202020204" pitchFamily="34" charset="0"/>
              <a:cs typeface="Arial" panose="020B0604020202020204" pitchFamily="34" charset="0"/>
            </a:endParaRPr>
          </a:p>
          <a:p>
            <a:pPr algn="just"/>
            <a:r>
              <a:rPr lang="en-US" sz="2400" dirty="0" err="1">
                <a:solidFill>
                  <a:srgbClr val="000000"/>
                </a:solidFill>
                <a:latin typeface="Arial" panose="020B0604020202020204" pitchFamily="34" charset="0"/>
                <a:cs typeface="Arial" panose="020B0604020202020204" pitchFamily="34" charset="0"/>
              </a:rPr>
              <a:t>Phân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quyền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quyết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định</a:t>
            </a:r>
            <a:endParaRPr lang="en-US" sz="2400" dirty="0">
              <a:solidFill>
                <a:srgbClr val="000000"/>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BDF668CE-34DF-43AE-9338-0AAB9D98BCEE}"/>
              </a:ext>
            </a:extLst>
          </p:cNvPr>
          <p:cNvSpPr>
            <a:spLocks noGrp="1"/>
          </p:cNvSpPr>
          <p:nvPr>
            <p:ph type="sldNum" sz="quarter" idx="12"/>
          </p:nvPr>
        </p:nvSpPr>
        <p:spPr/>
        <p:txBody>
          <a:bodyPr/>
          <a:lstStyle/>
          <a:p>
            <a:fld id="{5B70F4F7-6FFD-4198-9CBC-1BC8F17AD659}" type="slidenum">
              <a:rPr lang="en-US" smtClean="0"/>
              <a:t>6</a:t>
            </a:fld>
            <a:endParaRPr lang="en-US"/>
          </a:p>
        </p:txBody>
      </p:sp>
    </p:spTree>
    <p:extLst>
      <p:ext uri="{BB962C8B-B14F-4D97-AF65-F5344CB8AC3E}">
        <p14:creationId xmlns:p14="http://schemas.microsoft.com/office/powerpoint/2010/main" val="2240668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EE8A97C8-0AD8-42FA-851F-047F8AFB383A}"/>
              </a:ext>
            </a:extLst>
          </p:cNvPr>
          <p:cNvSpPr>
            <a:spLocks noGrp="1"/>
          </p:cNvSpPr>
          <p:nvPr>
            <p:ph type="title"/>
          </p:nvPr>
        </p:nvSpPr>
        <p:spPr>
          <a:xfrm>
            <a:off x="2517913" y="2011545"/>
            <a:ext cx="7156174" cy="2437343"/>
          </a:xfrm>
        </p:spPr>
        <p:txBody>
          <a:bodyPr vert="horz" lIns="91440" tIns="45720" rIns="91440" bIns="45720" rtlCol="0" anchor="b">
            <a:noAutofit/>
          </a:bodyPr>
          <a:lstStyle/>
          <a:p>
            <a:pPr algn="ctr"/>
            <a:r>
              <a:rPr lang="en-US" sz="4800" kern="1200">
                <a:solidFill>
                  <a:srgbClr val="FFFFFF"/>
                </a:solidFill>
                <a:latin typeface="Arial" panose="020B0604020202020204" pitchFamily="34" charset="0"/>
                <a:cs typeface="Arial" panose="020B0604020202020204" pitchFamily="34" charset="0"/>
              </a:rPr>
              <a:t>Chương II: </a:t>
            </a:r>
            <a:br>
              <a:rPr lang="en-US" sz="4800" kern="1200">
                <a:solidFill>
                  <a:srgbClr val="FFFFFF"/>
                </a:solidFill>
                <a:latin typeface="Arial" panose="020B0604020202020204" pitchFamily="34" charset="0"/>
                <a:cs typeface="Arial" panose="020B0604020202020204" pitchFamily="34" charset="0"/>
              </a:rPr>
            </a:br>
            <a:r>
              <a:rPr lang="en-US" sz="4800" kern="1200">
                <a:solidFill>
                  <a:srgbClr val="FFFFFF"/>
                </a:solidFill>
                <a:latin typeface="Arial" panose="020B0604020202020204" pitchFamily="34" charset="0"/>
                <a:cs typeface="Arial" panose="020B0604020202020204" pitchFamily="34" charset="0"/>
              </a:rPr>
              <a:t>Cách mạng công nghiệp </a:t>
            </a:r>
            <a:br>
              <a:rPr lang="en-US" sz="4800" kern="1200">
                <a:solidFill>
                  <a:srgbClr val="FFFFFF"/>
                </a:solidFill>
                <a:latin typeface="Arial" panose="020B0604020202020204" pitchFamily="34" charset="0"/>
                <a:cs typeface="Arial" panose="020B0604020202020204" pitchFamily="34" charset="0"/>
              </a:rPr>
            </a:br>
            <a:r>
              <a:rPr lang="en-US" sz="4800" kern="1200">
                <a:solidFill>
                  <a:srgbClr val="FFFFFF"/>
                </a:solidFill>
                <a:latin typeface="Arial" panose="020B0604020202020204" pitchFamily="34" charset="0"/>
                <a:cs typeface="Arial" panose="020B0604020202020204" pitchFamily="34" charset="0"/>
              </a:rPr>
              <a:t>từ 1.0 đến 4.0</a:t>
            </a:r>
          </a:p>
        </p:txBody>
      </p:sp>
      <p:sp>
        <p:nvSpPr>
          <p:cNvPr id="3" name="Slide Number Placeholder 2">
            <a:extLst>
              <a:ext uri="{FF2B5EF4-FFF2-40B4-BE49-F238E27FC236}">
                <a16:creationId xmlns:a16="http://schemas.microsoft.com/office/drawing/2014/main" id="{C31BEBE5-FF04-4200-8D38-4C60E406E539}"/>
              </a:ext>
            </a:extLst>
          </p:cNvPr>
          <p:cNvSpPr>
            <a:spLocks noGrp="1"/>
          </p:cNvSpPr>
          <p:nvPr>
            <p:ph type="sldNum" sz="quarter" idx="12"/>
          </p:nvPr>
        </p:nvSpPr>
        <p:spPr/>
        <p:txBody>
          <a:bodyPr/>
          <a:lstStyle/>
          <a:p>
            <a:fld id="{5B70F4F7-6FFD-4198-9CBC-1BC8F17AD659}" type="slidenum">
              <a:rPr lang="en-US" smtClean="0"/>
              <a:t>7</a:t>
            </a:fld>
            <a:endParaRPr lang="en-US"/>
          </a:p>
        </p:txBody>
      </p:sp>
    </p:spTree>
    <p:extLst>
      <p:ext uri="{BB962C8B-B14F-4D97-AF65-F5344CB8AC3E}">
        <p14:creationId xmlns:p14="http://schemas.microsoft.com/office/powerpoint/2010/main" val="3892413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êu đề 5">
            <a:extLst>
              <a:ext uri="{FF2B5EF4-FFF2-40B4-BE49-F238E27FC236}">
                <a16:creationId xmlns:a16="http://schemas.microsoft.com/office/drawing/2014/main" id="{B711BEBF-B987-41E8-8FF8-E6A6C4E3760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err="1">
                <a:solidFill>
                  <a:srgbClr val="FFFFFF"/>
                </a:solidFill>
                <a:latin typeface="Arial" panose="020B0604020202020204" pitchFamily="34" charset="0"/>
                <a:cs typeface="Arial" panose="020B0604020202020204" pitchFamily="34" charset="0"/>
              </a:rPr>
              <a:t>Lịch</a:t>
            </a:r>
            <a:r>
              <a:rPr lang="en-US" sz="3600" kern="1200" dirty="0">
                <a:solidFill>
                  <a:srgbClr val="FFFFFF"/>
                </a:solidFill>
                <a:latin typeface="Arial" panose="020B0604020202020204" pitchFamily="34" charset="0"/>
                <a:cs typeface="Arial" panose="020B0604020202020204" pitchFamily="34" charset="0"/>
              </a:rPr>
              <a:t> </a:t>
            </a:r>
            <a:r>
              <a:rPr lang="en-US" sz="3600" kern="1200" dirty="0" err="1">
                <a:solidFill>
                  <a:srgbClr val="FFFFFF"/>
                </a:solidFill>
                <a:latin typeface="Arial" panose="020B0604020202020204" pitchFamily="34" charset="0"/>
                <a:cs typeface="Arial" panose="020B0604020202020204" pitchFamily="34" charset="0"/>
              </a:rPr>
              <a:t>s</a:t>
            </a:r>
            <a:r>
              <a:rPr lang="en-US" sz="3600" dirty="0" err="1">
                <a:solidFill>
                  <a:srgbClr val="FFFFFF"/>
                </a:solidFill>
                <a:latin typeface="Arial" panose="020B0604020202020204" pitchFamily="34" charset="0"/>
                <a:cs typeface="Arial" panose="020B0604020202020204" pitchFamily="34" charset="0"/>
              </a:rPr>
              <a:t>ử</a:t>
            </a:r>
            <a:r>
              <a:rPr lang="en-US" sz="3600" dirty="0">
                <a:solidFill>
                  <a:srgbClr val="FFFFFF"/>
                </a:solidFill>
                <a:latin typeface="Arial" panose="020B0604020202020204" pitchFamily="34" charset="0"/>
                <a:cs typeface="Arial" panose="020B0604020202020204" pitchFamily="34" charset="0"/>
              </a:rPr>
              <a:t> </a:t>
            </a:r>
            <a:r>
              <a:rPr lang="en-US" sz="3600" dirty="0" err="1">
                <a:solidFill>
                  <a:srgbClr val="FFFFFF"/>
                </a:solidFill>
                <a:latin typeface="Arial" panose="020B0604020202020204" pitchFamily="34" charset="0"/>
                <a:cs typeface="Arial" panose="020B0604020202020204" pitchFamily="34" charset="0"/>
              </a:rPr>
              <a:t>các</a:t>
            </a:r>
            <a:r>
              <a:rPr lang="en-US" sz="3600" dirty="0">
                <a:solidFill>
                  <a:srgbClr val="FFFFFF"/>
                </a:solidFill>
                <a:latin typeface="Arial" panose="020B0604020202020204" pitchFamily="34" charset="0"/>
                <a:cs typeface="Arial" panose="020B0604020202020204" pitchFamily="34" charset="0"/>
              </a:rPr>
              <a:t> </a:t>
            </a:r>
            <a:r>
              <a:rPr lang="en-US" sz="3600" dirty="0" err="1">
                <a:solidFill>
                  <a:srgbClr val="FFFFFF"/>
                </a:solidFill>
                <a:latin typeface="Arial" panose="020B0604020202020204" pitchFamily="34" charset="0"/>
                <a:cs typeface="Arial" panose="020B0604020202020204" pitchFamily="34" charset="0"/>
              </a:rPr>
              <a:t>cuộc</a:t>
            </a:r>
            <a:r>
              <a:rPr lang="en-US" sz="3600" dirty="0">
                <a:solidFill>
                  <a:srgbClr val="FFFFFF"/>
                </a:solidFill>
                <a:latin typeface="Arial" panose="020B0604020202020204" pitchFamily="34" charset="0"/>
                <a:cs typeface="Arial" panose="020B0604020202020204" pitchFamily="34" charset="0"/>
              </a:rPr>
              <a:t> </a:t>
            </a:r>
            <a:r>
              <a:rPr lang="en-US" sz="3600" dirty="0" err="1">
                <a:solidFill>
                  <a:srgbClr val="FFFFFF"/>
                </a:solidFill>
                <a:latin typeface="Arial" panose="020B0604020202020204" pitchFamily="34" charset="0"/>
                <a:cs typeface="Arial" panose="020B0604020202020204" pitchFamily="34" charset="0"/>
              </a:rPr>
              <a:t>cách</a:t>
            </a:r>
            <a:r>
              <a:rPr lang="en-US" sz="3600" dirty="0">
                <a:solidFill>
                  <a:srgbClr val="FFFFFF"/>
                </a:solidFill>
                <a:latin typeface="Arial" panose="020B0604020202020204" pitchFamily="34" charset="0"/>
                <a:cs typeface="Arial" panose="020B0604020202020204" pitchFamily="34" charset="0"/>
              </a:rPr>
              <a:t> </a:t>
            </a:r>
            <a:r>
              <a:rPr lang="en-US" sz="3600" dirty="0" err="1">
                <a:solidFill>
                  <a:srgbClr val="FFFFFF"/>
                </a:solidFill>
                <a:latin typeface="Arial" panose="020B0604020202020204" pitchFamily="34" charset="0"/>
                <a:cs typeface="Arial" panose="020B0604020202020204" pitchFamily="34" charset="0"/>
              </a:rPr>
              <a:t>mạng</a:t>
            </a:r>
            <a:r>
              <a:rPr lang="en-US" sz="3600" dirty="0">
                <a:solidFill>
                  <a:srgbClr val="FFFFFF"/>
                </a:solidFill>
                <a:latin typeface="Arial" panose="020B0604020202020204" pitchFamily="34" charset="0"/>
                <a:cs typeface="Arial" panose="020B0604020202020204" pitchFamily="34" charset="0"/>
              </a:rPr>
              <a:t> </a:t>
            </a:r>
            <a:r>
              <a:rPr lang="en-US" sz="3600" dirty="0" err="1">
                <a:solidFill>
                  <a:srgbClr val="FFFFFF"/>
                </a:solidFill>
                <a:latin typeface="Arial" panose="020B0604020202020204" pitchFamily="34" charset="0"/>
                <a:cs typeface="Arial" panose="020B0604020202020204" pitchFamily="34" charset="0"/>
              </a:rPr>
              <a:t>công</a:t>
            </a:r>
            <a:r>
              <a:rPr lang="en-US" sz="3600" dirty="0">
                <a:solidFill>
                  <a:srgbClr val="FFFFFF"/>
                </a:solidFill>
                <a:latin typeface="Arial" panose="020B0604020202020204" pitchFamily="34" charset="0"/>
                <a:cs typeface="Arial" panose="020B0604020202020204" pitchFamily="34" charset="0"/>
              </a:rPr>
              <a:t> </a:t>
            </a:r>
            <a:r>
              <a:rPr lang="en-US" sz="3600" dirty="0" err="1">
                <a:solidFill>
                  <a:srgbClr val="FFFFFF"/>
                </a:solidFill>
                <a:latin typeface="Arial" panose="020B0604020202020204" pitchFamily="34" charset="0"/>
                <a:cs typeface="Arial" panose="020B0604020202020204" pitchFamily="34" charset="0"/>
              </a:rPr>
              <a:t>nghiệp</a:t>
            </a:r>
            <a:endParaRPr lang="en-US" sz="3600" kern="1200" dirty="0">
              <a:solidFill>
                <a:srgbClr val="FFFFFF"/>
              </a:solidFill>
              <a:latin typeface="Arial" panose="020B0604020202020204" pitchFamily="34" charset="0"/>
              <a:cs typeface="Arial" panose="020B0604020202020204" pitchFamily="34" charset="0"/>
            </a:endParaRPr>
          </a:p>
        </p:txBody>
      </p:sp>
      <p:pic>
        <p:nvPicPr>
          <p:cNvPr id="20" name="Hình ảnh 4" descr="Ảnh có chứa văn bản&#10;&#10;Mô tả được tạo tự động">
            <a:extLst>
              <a:ext uri="{FF2B5EF4-FFF2-40B4-BE49-F238E27FC236}">
                <a16:creationId xmlns:a16="http://schemas.microsoft.com/office/drawing/2014/main" id="{37A3F006-B46F-4CAC-A0D8-DDAD8648AD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7804" y="651926"/>
            <a:ext cx="7386401" cy="5576733"/>
          </a:xfrm>
          <a:prstGeom prst="rect">
            <a:avLst/>
          </a:prstGeom>
        </p:spPr>
      </p:pic>
      <p:sp>
        <p:nvSpPr>
          <p:cNvPr id="2" name="Slide Number Placeholder 1">
            <a:extLst>
              <a:ext uri="{FF2B5EF4-FFF2-40B4-BE49-F238E27FC236}">
                <a16:creationId xmlns:a16="http://schemas.microsoft.com/office/drawing/2014/main" id="{DB2841F2-CB20-419A-BA1D-E3056F588F86}"/>
              </a:ext>
            </a:extLst>
          </p:cNvPr>
          <p:cNvSpPr>
            <a:spLocks noGrp="1"/>
          </p:cNvSpPr>
          <p:nvPr>
            <p:ph type="sldNum" sz="quarter" idx="12"/>
          </p:nvPr>
        </p:nvSpPr>
        <p:spPr/>
        <p:txBody>
          <a:bodyPr/>
          <a:lstStyle/>
          <a:p>
            <a:fld id="{5B70F4F7-6FFD-4198-9CBC-1BC8F17AD659}" type="slidenum">
              <a:rPr lang="en-US" smtClean="0"/>
              <a:t>8</a:t>
            </a:fld>
            <a:endParaRPr lang="en-US"/>
          </a:p>
        </p:txBody>
      </p:sp>
    </p:spTree>
    <p:extLst>
      <p:ext uri="{BB962C8B-B14F-4D97-AF65-F5344CB8AC3E}">
        <p14:creationId xmlns:p14="http://schemas.microsoft.com/office/powerpoint/2010/main" val="3909073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êu đề 3">
            <a:extLst>
              <a:ext uri="{FF2B5EF4-FFF2-40B4-BE49-F238E27FC236}">
                <a16:creationId xmlns:a16="http://schemas.microsoft.com/office/drawing/2014/main" id="{3452A42C-667D-44AA-B030-12DCA673E3A6}"/>
              </a:ext>
            </a:extLst>
          </p:cNvPr>
          <p:cNvSpPr>
            <a:spLocks noGrp="1"/>
          </p:cNvSpPr>
          <p:nvPr>
            <p:ph type="title"/>
          </p:nvPr>
        </p:nvSpPr>
        <p:spPr>
          <a:xfrm>
            <a:off x="1179226" y="826680"/>
            <a:ext cx="9833548" cy="1325563"/>
          </a:xfrm>
        </p:spPr>
        <p:txBody>
          <a:bodyPr vert="horz" lIns="91440" tIns="45720" rIns="91440" bIns="45720" rtlCol="0" anchor="ctr">
            <a:normAutofit/>
          </a:bodyPr>
          <a:lstStyle/>
          <a:p>
            <a:pPr algn="ctr"/>
            <a:r>
              <a:rPr lang="en-US" kern="1200">
                <a:solidFill>
                  <a:srgbClr val="FFFFFF"/>
                </a:solidFill>
                <a:latin typeface="Arial" panose="020B0604020202020204" pitchFamily="34" charset="0"/>
                <a:cs typeface="Arial" panose="020B0604020202020204" pitchFamily="34" charset="0"/>
              </a:rPr>
              <a:t>2.1. Cách mạng công nghiệp 1.0</a:t>
            </a:r>
          </a:p>
        </p:txBody>
      </p:sp>
      <p:sp>
        <p:nvSpPr>
          <p:cNvPr id="5" name="Chỗ dành sẵn cho Nội dung 4">
            <a:extLst>
              <a:ext uri="{FF2B5EF4-FFF2-40B4-BE49-F238E27FC236}">
                <a16:creationId xmlns:a16="http://schemas.microsoft.com/office/drawing/2014/main" id="{D38FE692-0D16-4A09-8C0B-FABB080605F1}"/>
              </a:ext>
            </a:extLst>
          </p:cNvPr>
          <p:cNvSpPr>
            <a:spLocks noGrp="1"/>
          </p:cNvSpPr>
          <p:nvPr>
            <p:ph sz="half" idx="1"/>
          </p:nvPr>
        </p:nvSpPr>
        <p:spPr>
          <a:xfrm>
            <a:off x="729023" y="3167276"/>
            <a:ext cx="10733650" cy="2864044"/>
          </a:xfrm>
        </p:spPr>
        <p:txBody>
          <a:bodyPr vert="horz" lIns="91440" tIns="45720" rIns="91440" bIns="45720" rtlCol="0">
            <a:normAutofit/>
          </a:bodyPr>
          <a:lstStyle/>
          <a:p>
            <a:pPr algn="just"/>
            <a:r>
              <a:rPr lang="en-US" sz="2400" dirty="0" err="1">
                <a:solidFill>
                  <a:srgbClr val="000000"/>
                </a:solidFill>
                <a:latin typeface="Arial" panose="020B0604020202020204" pitchFamily="34" charset="0"/>
                <a:cs typeface="Arial" panose="020B0604020202020204" pitchFamily="34" charset="0"/>
              </a:rPr>
              <a:t>Diễn</a:t>
            </a:r>
            <a:r>
              <a:rPr lang="en-US" sz="2400" dirty="0">
                <a:solidFill>
                  <a:srgbClr val="000000"/>
                </a:solidFill>
                <a:latin typeface="Arial" panose="020B0604020202020204" pitchFamily="34" charset="0"/>
                <a:cs typeface="Arial" panose="020B0604020202020204" pitchFamily="34" charset="0"/>
              </a:rPr>
              <a:t> ra </a:t>
            </a:r>
            <a:r>
              <a:rPr lang="en-US" sz="2400" dirty="0" err="1">
                <a:solidFill>
                  <a:srgbClr val="000000"/>
                </a:solidFill>
                <a:latin typeface="Arial" panose="020B0604020202020204" pitchFamily="34" charset="0"/>
                <a:cs typeface="Arial" panose="020B0604020202020204" pitchFamily="34" charset="0"/>
              </a:rPr>
              <a:t>vào</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giữa</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cuối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thế</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kỉ</a:t>
            </a:r>
            <a:r>
              <a:rPr lang="en-US" sz="2400" dirty="0">
                <a:solidFill>
                  <a:srgbClr val="000000"/>
                </a:solidFill>
                <a:latin typeface="Arial" panose="020B0604020202020204" pitchFamily="34" charset="0"/>
                <a:cs typeface="Arial" panose="020B0604020202020204" pitchFamily="34" charset="0"/>
              </a:rPr>
              <a:t> XVIII </a:t>
            </a:r>
            <a:r>
              <a:rPr lang="en-US" sz="2400" dirty="0" err="1">
                <a:solidFill>
                  <a:srgbClr val="000000"/>
                </a:solidFill>
                <a:latin typeface="Arial" panose="020B0604020202020204" pitchFamily="34" charset="0"/>
                <a:cs typeface="Arial" panose="020B0604020202020204" pitchFamily="34" charset="0"/>
              </a:rPr>
              <a:t>đến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đầu</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thế</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kỉ</a:t>
            </a:r>
            <a:r>
              <a:rPr lang="en-US" sz="2400" dirty="0">
                <a:solidFill>
                  <a:srgbClr val="000000"/>
                </a:solidFill>
                <a:latin typeface="Arial" panose="020B0604020202020204" pitchFamily="34" charset="0"/>
                <a:cs typeface="Arial" panose="020B0604020202020204" pitchFamily="34" charset="0"/>
              </a:rPr>
              <a:t> XIX </a:t>
            </a:r>
            <a:r>
              <a:rPr lang="en-US" sz="2400" dirty="0" err="1">
                <a:solidFill>
                  <a:srgbClr val="000000"/>
                </a:solidFill>
                <a:latin typeface="Arial" panose="020B0604020202020204" pitchFamily="34" charset="0"/>
                <a:cs typeface="Arial" panose="020B0604020202020204" pitchFamily="34" charset="0"/>
              </a:rPr>
              <a:t>mở</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đầu</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với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sự</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cơ</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giới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hóa</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ngành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dệt</a:t>
            </a:r>
            <a:r>
              <a:rPr lang="en-US" sz="2400" dirty="0">
                <a:solidFill>
                  <a:srgbClr val="000000"/>
                </a:solidFill>
                <a:latin typeface="Arial" panose="020B0604020202020204" pitchFamily="34" charset="0"/>
                <a:cs typeface="Arial" panose="020B0604020202020204" pitchFamily="34" charset="0"/>
              </a:rPr>
              <a:t> may. </a:t>
            </a:r>
          </a:p>
          <a:p>
            <a:pPr algn="just"/>
            <a:r>
              <a:rPr lang="en-US" sz="2400" dirty="0" err="1">
                <a:solidFill>
                  <a:srgbClr val="000000"/>
                </a:solidFill>
                <a:latin typeface="Arial" panose="020B0604020202020204" pitchFamily="34" charset="0"/>
                <a:cs typeface="Arial" panose="020B0604020202020204" pitchFamily="34" charset="0"/>
              </a:rPr>
              <a:t>Cuộc</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cách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mạng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công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nghiệp</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đầu</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tiên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đã</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mở</a:t>
            </a:r>
            <a:r>
              <a:rPr lang="en-US" sz="2400" dirty="0">
                <a:solidFill>
                  <a:srgbClr val="000000"/>
                </a:solidFill>
                <a:latin typeface="Arial" panose="020B0604020202020204" pitchFamily="34" charset="0"/>
                <a:cs typeface="Arial" panose="020B0604020202020204" pitchFamily="34" charset="0"/>
              </a:rPr>
              <a:t> ra </a:t>
            </a:r>
            <a:r>
              <a:rPr lang="en-US" sz="2400" dirty="0" err="1">
                <a:solidFill>
                  <a:srgbClr val="000000"/>
                </a:solidFill>
                <a:latin typeface="Arial" panose="020B0604020202020204" pitchFamily="34" charset="0"/>
                <a:cs typeface="Arial" panose="020B0604020202020204" pitchFamily="34" charset="0"/>
              </a:rPr>
              <a:t>một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kỷ</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nguyên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mới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trong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lịch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sử</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nhân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loại</a:t>
            </a:r>
            <a:r>
              <a:rPr lang="en-US" sz="2400" dirty="0">
                <a:solidFill>
                  <a:srgbClr val="000000"/>
                </a:solidFill>
                <a:latin typeface="Arial" panose="020B0604020202020204" pitchFamily="34" charset="0"/>
                <a:cs typeface="Arial" panose="020B0604020202020204" pitchFamily="34" charset="0"/>
              </a:rPr>
              <a:t> – </a:t>
            </a:r>
            <a:r>
              <a:rPr lang="en-US" sz="2400" dirty="0" err="1">
                <a:solidFill>
                  <a:srgbClr val="000000"/>
                </a:solidFill>
                <a:latin typeface="Arial" panose="020B0604020202020204" pitchFamily="34" charset="0"/>
                <a:cs typeface="Arial" panose="020B0604020202020204" pitchFamily="34" charset="0"/>
              </a:rPr>
              <a:t>kỷ</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nguyên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sản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xuất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cơ</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khí</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cơ</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giới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hóa</a:t>
            </a:r>
            <a:r>
              <a:rPr lang="en-US" sz="2400" dirty="0">
                <a:solidFill>
                  <a:srgbClr val="000000"/>
                </a:solidFill>
                <a:latin typeface="Arial" panose="020B0604020202020204" pitchFamily="34" charset="0"/>
                <a:cs typeface="Arial" panose="020B0604020202020204" pitchFamily="34" charset="0"/>
              </a:rPr>
              <a:t>.</a:t>
            </a:r>
          </a:p>
          <a:p>
            <a:pPr algn="just"/>
            <a:r>
              <a:rPr lang="en-US" sz="2400" dirty="0" err="1">
                <a:solidFill>
                  <a:srgbClr val="000000"/>
                </a:solidFill>
                <a:latin typeface="Arial" panose="020B0604020202020204" pitchFamily="34" charset="0"/>
                <a:cs typeface="Arial" panose="020B0604020202020204" pitchFamily="34" charset="0"/>
              </a:rPr>
              <a:t>Thay</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thế</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hệ</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thống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kỹ</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thuật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cũ</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có</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tính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truyền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thống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của</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thời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đại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nông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nghiệp</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với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nguồn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động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lực</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là</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máy</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hơi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nước</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và</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nguồn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nguyên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nhiên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vật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liệu</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và</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năng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lượng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mới</a:t>
            </a:r>
            <a:endParaRPr lang="en-US" sz="2400" dirty="0">
              <a:solidFill>
                <a:srgbClr val="000000"/>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337DCF76-2428-4F75-A0D2-01D5189C46FD}"/>
              </a:ext>
            </a:extLst>
          </p:cNvPr>
          <p:cNvSpPr>
            <a:spLocks noGrp="1"/>
          </p:cNvSpPr>
          <p:nvPr>
            <p:ph type="sldNum" sz="quarter" idx="12"/>
          </p:nvPr>
        </p:nvSpPr>
        <p:spPr/>
        <p:txBody>
          <a:bodyPr/>
          <a:lstStyle/>
          <a:p>
            <a:fld id="{5B70F4F7-6FFD-4198-9CBC-1BC8F17AD659}" type="slidenum">
              <a:rPr lang="en-US" smtClean="0"/>
              <a:t>9</a:t>
            </a:fld>
            <a:endParaRPr lang="en-US"/>
          </a:p>
        </p:txBody>
      </p:sp>
    </p:spTree>
    <p:extLst>
      <p:ext uri="{BB962C8B-B14F-4D97-AF65-F5344CB8AC3E}">
        <p14:creationId xmlns:p14="http://schemas.microsoft.com/office/powerpoint/2010/main" val="1438145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2204</Words>
  <Application>Microsoft Office PowerPoint</Application>
  <PresentationFormat>Widescreen</PresentationFormat>
  <Paragraphs>175</Paragraphs>
  <Slides>38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Times New Roman</vt:lpstr>
      <vt:lpstr>Wingdings</vt:lpstr>
      <vt:lpstr>Office Theme</vt:lpstr>
      <vt:lpstr>PowerPoint Presentation</vt:lpstr>
      <vt:lpstr>CÔNG NGHIỆP 4.0</vt:lpstr>
      <vt:lpstr>Chương I:  Công nghiệp 4.0 là gì?</vt:lpstr>
      <vt:lpstr>1.1 Khái niệm về công nghiệp 4.0</vt:lpstr>
      <vt:lpstr>PowerPoint Presentation</vt:lpstr>
      <vt:lpstr>1.2. Nguyên tắc thiết kế trong công nghiệp 4.0</vt:lpstr>
      <vt:lpstr>Chương II:  Cách mạng công nghiệp  từ 1.0 đến 4.0</vt:lpstr>
      <vt:lpstr>Lịch sử các cuộc cách mạng công nghiệp</vt:lpstr>
      <vt:lpstr>2.1. Cách mạng công nghiệp 1.0</vt:lpstr>
      <vt:lpstr>Thành tựu đạt được sau cách mạng công nghiệp 1.0</vt:lpstr>
      <vt:lpstr>PowerPoint Presentation</vt:lpstr>
      <vt:lpstr>PowerPoint Presentation</vt:lpstr>
      <vt:lpstr>PowerPoint Presentation</vt:lpstr>
      <vt:lpstr>2.2. Cách mạng công nghiệp 2.0</vt:lpstr>
      <vt:lpstr>Thành tựu đạt được sau cách mạng công nghiệp 2.0</vt:lpstr>
      <vt:lpstr>PowerPoint Presentation</vt:lpstr>
      <vt:lpstr>2.3. Cách mạng công nghiệp 3.0</vt:lpstr>
      <vt:lpstr>Những tiêu biểu cuộc cách mạng lần thứ 3</vt:lpstr>
      <vt:lpstr>2.4. Cách mạng công nghiệp 4.0</vt:lpstr>
      <vt:lpstr>Những thành tựu ngành công nghiệp 4.0 đem lại cho chúng ta</vt:lpstr>
      <vt:lpstr>Chương III: Sự phát triển của ngành công nghiệp 4.0</vt:lpstr>
      <vt:lpstr>Sự phát triển của ngành công nghiệp 4.0 bao gồm 3 lĩnh vực:</vt:lpstr>
      <vt:lpstr>3.1. Lĩnh vực kĩ thuật số</vt:lpstr>
      <vt:lpstr>Trí tuệ nhân tạo (Artificial Intelligence)</vt:lpstr>
      <vt:lpstr>Internet vạn vật (Internet of Things)</vt:lpstr>
      <vt:lpstr>Nhà thông minh (Smarthome) </vt:lpstr>
      <vt:lpstr>Dữ liệu lớn (Big Data) </vt:lpstr>
      <vt:lpstr>3.2. Lĩnh vực công nghệ sinh học</vt:lpstr>
      <vt:lpstr>3.3. Lĩnh vực vật lý</vt:lpstr>
      <vt:lpstr> Chương IV: Khi nào một hệ thống được coi là công nghiệp 4.0?</vt:lpstr>
      <vt:lpstr>Chương V: Mặt trái của cách mạng công nghiệp 4.0 </vt:lpstr>
      <vt:lpstr>Chương VI: Ảnh hưởng của cách mạng công nghiệp 4.0 lên Việt Nam</vt:lpstr>
      <vt:lpstr>6.2. Cơ hội và thách thức đối với giáo dục nghề nghiệp tại Việt Nam trong thời kì công nghệ</vt:lpstr>
      <vt:lpstr>6.2. Cơ hội và thách thức đối với giáo dục nghề nghiệp tại Việt Nam trong thời kì công nghệ</vt:lpstr>
      <vt:lpstr>6.2.1. Các ứng dụng công nghệ hiện đại đã áp dụng tại Việt Nam</vt:lpstr>
      <vt:lpstr>6.3. Cách mạng công nghiệp 4.0 ảnh hưởng thế nào đến thị trường Việt Nam?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NỘI DUNG</dc:title>
  <dc:creator>NGUYỄN HOÀNG HẠ QUYÊN</dc:creator>
  <cp:lastModifiedBy>Thanh Trúc Lê</cp:lastModifiedBy>
  <cp:revision>21</cp:revision>
  <dcterms:created xsi:type="dcterms:W3CDTF">2019-05-29T17:23:07Z</dcterms:created>
  <dcterms:modified xsi:type="dcterms:W3CDTF">2019-05-30T11:11:40Z</dcterms:modified>
</cp:coreProperties>
</file>