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 id="268" r:id="rId9"/>
    <p:sldId id="269" r:id="rId10"/>
    <p:sldId id="266" r:id="rId11"/>
    <p:sldId id="267" r:id="rId12"/>
    <p:sldId id="270" r:id="rId13"/>
    <p:sldId id="271" r:id="rId14"/>
    <p:sldId id="272" r:id="rId15"/>
    <p:sldId id="273" r:id="rId16"/>
    <p:sldId id="274" r:id="rId17"/>
    <p:sldId id="277" r:id="rId18"/>
    <p:sldId id="276"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8671A3-9029-4C30-91EB-EFA485CCAD5E}"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8271DFDE-FE96-4509-BF67-C3B27C055D1C}">
      <dgm:prSet custT="1"/>
      <dgm:spPr/>
      <dgm:t>
        <a:bodyPr/>
        <a:lstStyle/>
        <a:p>
          <a:pPr algn="l"/>
          <a:r>
            <a:rPr lang="vi-VN" sz="2000"/>
            <a:t>Năm 1784, James Watt phụ tá thí nghiệm của một trường đại học đã phát minh ra máy hơi nước.</a:t>
          </a:r>
          <a:endParaRPr lang="en-US" sz="2000"/>
        </a:p>
      </dgm:t>
    </dgm:pt>
    <dgm:pt modelId="{B6F77DD3-6ECB-4BF3-8698-F570C7828F6A}" type="parTrans" cxnId="{C830736D-C17F-4B2C-8466-094156B9A976}">
      <dgm:prSet/>
      <dgm:spPr/>
      <dgm:t>
        <a:bodyPr/>
        <a:lstStyle/>
        <a:p>
          <a:endParaRPr lang="en-US"/>
        </a:p>
      </dgm:t>
    </dgm:pt>
    <dgm:pt modelId="{4DAD1ACF-CB83-4220-80F1-FD5B105B0449}" type="sibTrans" cxnId="{C830736D-C17F-4B2C-8466-094156B9A976}">
      <dgm:prSet/>
      <dgm:spPr/>
      <dgm:t>
        <a:bodyPr/>
        <a:lstStyle/>
        <a:p>
          <a:endParaRPr lang="en-US"/>
        </a:p>
      </dgm:t>
    </dgm:pt>
    <dgm:pt modelId="{25387A2D-9C74-4683-BFB2-A2A8E71FF8B2}">
      <dgm:prSet custT="1"/>
      <dgm:spPr/>
      <dgm:t>
        <a:bodyPr/>
        <a:lstStyle/>
        <a:p>
          <a:pPr algn="l"/>
          <a:r>
            <a:rPr lang="vi-VN" sz="2000"/>
            <a:t>Năm 1785, linh mục Edmund Cartwright cho ra đời máy dệt vải giúp tăng năng suất dệt lên tới 40 lần.</a:t>
          </a:r>
          <a:endParaRPr lang="en-US" sz="2000"/>
        </a:p>
      </dgm:t>
    </dgm:pt>
    <dgm:pt modelId="{8F006789-B772-4A9A-8E99-818AF422A108}" type="parTrans" cxnId="{C4CE53EC-19C1-40D4-ACCF-17FDB207FCE4}">
      <dgm:prSet/>
      <dgm:spPr/>
      <dgm:t>
        <a:bodyPr/>
        <a:lstStyle/>
        <a:p>
          <a:endParaRPr lang="en-US"/>
        </a:p>
      </dgm:t>
    </dgm:pt>
    <dgm:pt modelId="{0145A6C3-C419-4BE9-B257-734DBEC33383}" type="sibTrans" cxnId="{C4CE53EC-19C1-40D4-ACCF-17FDB207FCE4}">
      <dgm:prSet/>
      <dgm:spPr/>
      <dgm:t>
        <a:bodyPr/>
        <a:lstStyle/>
        <a:p>
          <a:endParaRPr lang="en-US"/>
        </a:p>
      </dgm:t>
    </dgm:pt>
    <dgm:pt modelId="{4ED1E5B3-3AB4-4531-8829-A7B37508111A}">
      <dgm:prSet custT="1"/>
      <dgm:spPr/>
      <dgm:t>
        <a:bodyPr/>
        <a:lstStyle/>
        <a:p>
          <a:pPr algn="l"/>
          <a:r>
            <a:rPr lang="vi-VN" sz="1900"/>
            <a:t>Năm 1784, Henry Cort đã tìm ra cách luyện sắt “puddling”. Tuy đã luyện được sắt có chất lượng hơn nhưng vẫn chưa đạt được độ bền của máy móc.</a:t>
          </a:r>
          <a:endParaRPr lang="en-US" sz="1900"/>
        </a:p>
      </dgm:t>
    </dgm:pt>
    <dgm:pt modelId="{06EE776E-8AA5-4B7B-91CC-FC263F3013A1}" type="parTrans" cxnId="{EABFEC3E-E9C3-4350-8314-4DED5D61B78B}">
      <dgm:prSet/>
      <dgm:spPr/>
      <dgm:t>
        <a:bodyPr/>
        <a:lstStyle/>
        <a:p>
          <a:endParaRPr lang="en-US"/>
        </a:p>
      </dgm:t>
    </dgm:pt>
    <dgm:pt modelId="{3E14BC95-72BF-4F43-8CB5-0F80B8AF51BE}" type="sibTrans" cxnId="{EABFEC3E-E9C3-4350-8314-4DED5D61B78B}">
      <dgm:prSet/>
      <dgm:spPr/>
      <dgm:t>
        <a:bodyPr/>
        <a:lstStyle/>
        <a:p>
          <a:endParaRPr lang="en-US"/>
        </a:p>
      </dgm:t>
    </dgm:pt>
    <dgm:pt modelId="{4515B374-4AEB-41F1-A03A-776CCE73F522}">
      <dgm:prSet custT="1"/>
      <dgm:spPr/>
      <dgm:t>
        <a:bodyPr/>
        <a:lstStyle/>
        <a:p>
          <a:pPr algn="l"/>
          <a:r>
            <a:rPr lang="vi-VN" sz="1900"/>
            <a:t>Năm 1885, Henry Bessemer đã phát minh ra lò cao có khả năng luyện gang lỏng thành thép, khắc phục được những nhược điểm của chiếc máy trước đó.</a:t>
          </a:r>
          <a:endParaRPr lang="en-US" sz="1900"/>
        </a:p>
      </dgm:t>
    </dgm:pt>
    <dgm:pt modelId="{81410739-7737-40F9-A8E0-5E9640CAA5C0}" type="parTrans" cxnId="{AD71435D-5946-4128-A1AA-8C6CC4D6F600}">
      <dgm:prSet/>
      <dgm:spPr/>
      <dgm:t>
        <a:bodyPr/>
        <a:lstStyle/>
        <a:p>
          <a:endParaRPr lang="en-US"/>
        </a:p>
      </dgm:t>
    </dgm:pt>
    <dgm:pt modelId="{EE8947CA-257C-44BD-9C3C-9CC633DC5EF0}" type="sibTrans" cxnId="{AD71435D-5946-4128-A1AA-8C6CC4D6F600}">
      <dgm:prSet/>
      <dgm:spPr/>
      <dgm:t>
        <a:bodyPr/>
        <a:lstStyle/>
        <a:p>
          <a:endParaRPr lang="en-US"/>
        </a:p>
      </dgm:t>
    </dgm:pt>
    <dgm:pt modelId="{0DF26575-0D57-4C41-84D0-400EEC607C74}">
      <dgm:prSet custT="1"/>
      <dgm:spPr/>
      <dgm:t>
        <a:bodyPr/>
        <a:lstStyle/>
        <a:p>
          <a:pPr algn="l"/>
          <a:r>
            <a:rPr lang="vi-VN" sz="2000"/>
            <a:t>Năm 1804, máy xe lửa đầu tiên chạy bằng hơi nước ra đời. Đến năm 1829 vận tốc xe dã đạt đến 14 dặm/giờ.</a:t>
          </a:r>
          <a:endParaRPr lang="en-US" sz="2000"/>
        </a:p>
      </dgm:t>
    </dgm:pt>
    <dgm:pt modelId="{DA528C7E-6C2B-4D9B-A7DC-43B082E2CFA5}" type="parTrans" cxnId="{5B4F3292-5C22-454B-A157-01C197B1B9B0}">
      <dgm:prSet/>
      <dgm:spPr/>
      <dgm:t>
        <a:bodyPr/>
        <a:lstStyle/>
        <a:p>
          <a:endParaRPr lang="en-US"/>
        </a:p>
      </dgm:t>
    </dgm:pt>
    <dgm:pt modelId="{C83393A1-6BF9-44D9-997E-64B5227762EA}" type="sibTrans" cxnId="{5B4F3292-5C22-454B-A157-01C197B1B9B0}">
      <dgm:prSet/>
      <dgm:spPr/>
      <dgm:t>
        <a:bodyPr/>
        <a:lstStyle/>
        <a:p>
          <a:endParaRPr lang="en-US"/>
        </a:p>
      </dgm:t>
    </dgm:pt>
    <dgm:pt modelId="{9C917C1D-2817-4B46-91E6-5E18E598D46D}">
      <dgm:prSet custT="1"/>
      <dgm:spPr/>
      <dgm:t>
        <a:bodyPr/>
        <a:lstStyle/>
        <a:p>
          <a:pPr algn="l"/>
          <a:r>
            <a:rPr lang="vi-VN" sz="2000"/>
            <a:t>Năm 1807, Robert Fulton đã chế ra tàu thủy chạy bằng hơi nước thay thế cho những mái chèo hay những cánh buồm.</a:t>
          </a:r>
          <a:endParaRPr lang="en-US" sz="2000"/>
        </a:p>
      </dgm:t>
    </dgm:pt>
    <dgm:pt modelId="{2EF32ECD-D9C5-4BFA-BDA6-BCE631D15AAC}" type="parTrans" cxnId="{A1CC2E1A-E9A3-4009-90BB-6691C0824A43}">
      <dgm:prSet/>
      <dgm:spPr/>
      <dgm:t>
        <a:bodyPr/>
        <a:lstStyle/>
        <a:p>
          <a:endParaRPr lang="en-US"/>
        </a:p>
      </dgm:t>
    </dgm:pt>
    <dgm:pt modelId="{C95E06EC-A5D1-4D44-A0FB-1D0166ED8873}" type="sibTrans" cxnId="{A1CC2E1A-E9A3-4009-90BB-6691C0824A43}">
      <dgm:prSet/>
      <dgm:spPr/>
      <dgm:t>
        <a:bodyPr/>
        <a:lstStyle/>
        <a:p>
          <a:endParaRPr lang="en-US"/>
        </a:p>
      </dgm:t>
    </dgm:pt>
    <dgm:pt modelId="{C6CD9435-0B94-42FC-B403-2E76933F9B13}" type="pres">
      <dgm:prSet presAssocID="{B58671A3-9029-4C30-91EB-EFA485CCAD5E}" presName="Name0" presStyleCnt="0">
        <dgm:presLayoutVars>
          <dgm:dir/>
          <dgm:resizeHandles val="exact"/>
        </dgm:presLayoutVars>
      </dgm:prSet>
      <dgm:spPr/>
    </dgm:pt>
    <dgm:pt modelId="{9A3B2825-D2F0-4AF7-B3B2-AB40F9BDD76D}" type="pres">
      <dgm:prSet presAssocID="{8271DFDE-FE96-4509-BF67-C3B27C055D1C}" presName="node" presStyleLbl="node1" presStyleIdx="0" presStyleCnt="6">
        <dgm:presLayoutVars>
          <dgm:bulletEnabled val="1"/>
        </dgm:presLayoutVars>
      </dgm:prSet>
      <dgm:spPr/>
    </dgm:pt>
    <dgm:pt modelId="{707CA3E7-D437-4281-BAD6-7693B5C41608}" type="pres">
      <dgm:prSet presAssocID="{4DAD1ACF-CB83-4220-80F1-FD5B105B0449}" presName="sibTrans" presStyleLbl="sibTrans1D1" presStyleIdx="0" presStyleCnt="5"/>
      <dgm:spPr/>
    </dgm:pt>
    <dgm:pt modelId="{AE53E38D-C9B7-4C5D-9354-D2C2CAD2A017}" type="pres">
      <dgm:prSet presAssocID="{4DAD1ACF-CB83-4220-80F1-FD5B105B0449}" presName="connectorText" presStyleLbl="sibTrans1D1" presStyleIdx="0" presStyleCnt="5"/>
      <dgm:spPr/>
    </dgm:pt>
    <dgm:pt modelId="{9E904AA1-C83B-4165-B8B9-6A6C49A8A6AD}" type="pres">
      <dgm:prSet presAssocID="{25387A2D-9C74-4683-BFB2-A2A8E71FF8B2}" presName="node" presStyleLbl="node1" presStyleIdx="1" presStyleCnt="6">
        <dgm:presLayoutVars>
          <dgm:bulletEnabled val="1"/>
        </dgm:presLayoutVars>
      </dgm:prSet>
      <dgm:spPr/>
    </dgm:pt>
    <dgm:pt modelId="{B8925F72-89C6-4645-85B5-A2519A3A4828}" type="pres">
      <dgm:prSet presAssocID="{0145A6C3-C419-4BE9-B257-734DBEC33383}" presName="sibTrans" presStyleLbl="sibTrans1D1" presStyleIdx="1" presStyleCnt="5"/>
      <dgm:spPr/>
    </dgm:pt>
    <dgm:pt modelId="{1DBE377E-1477-4DF3-B6CF-5FB7BE76636F}" type="pres">
      <dgm:prSet presAssocID="{0145A6C3-C419-4BE9-B257-734DBEC33383}" presName="connectorText" presStyleLbl="sibTrans1D1" presStyleIdx="1" presStyleCnt="5"/>
      <dgm:spPr/>
    </dgm:pt>
    <dgm:pt modelId="{4CDD9045-063E-4F0C-ADEA-F17107F0C1A5}" type="pres">
      <dgm:prSet presAssocID="{4ED1E5B3-3AB4-4531-8829-A7B37508111A}" presName="node" presStyleLbl="node1" presStyleIdx="2" presStyleCnt="6" custScaleY="116887">
        <dgm:presLayoutVars>
          <dgm:bulletEnabled val="1"/>
        </dgm:presLayoutVars>
      </dgm:prSet>
      <dgm:spPr/>
    </dgm:pt>
    <dgm:pt modelId="{854AA6FB-D678-42BD-9DFE-E5B2E6D49EEE}" type="pres">
      <dgm:prSet presAssocID="{3E14BC95-72BF-4F43-8CB5-0F80B8AF51BE}" presName="sibTrans" presStyleLbl="sibTrans1D1" presStyleIdx="2" presStyleCnt="5"/>
      <dgm:spPr/>
    </dgm:pt>
    <dgm:pt modelId="{092ABC41-064F-4E5E-B9BB-0CAAA935E83A}" type="pres">
      <dgm:prSet presAssocID="{3E14BC95-72BF-4F43-8CB5-0F80B8AF51BE}" presName="connectorText" presStyleLbl="sibTrans1D1" presStyleIdx="2" presStyleCnt="5"/>
      <dgm:spPr/>
    </dgm:pt>
    <dgm:pt modelId="{67E0B854-EC86-49F4-918D-3B9425D98B79}" type="pres">
      <dgm:prSet presAssocID="{4515B374-4AEB-41F1-A03A-776CCE73F522}" presName="node" presStyleLbl="node1" presStyleIdx="3" presStyleCnt="6" custScaleY="110795">
        <dgm:presLayoutVars>
          <dgm:bulletEnabled val="1"/>
        </dgm:presLayoutVars>
      </dgm:prSet>
      <dgm:spPr/>
    </dgm:pt>
    <dgm:pt modelId="{B6AAF86A-484A-4C03-8AD2-00DC4D9E29B9}" type="pres">
      <dgm:prSet presAssocID="{EE8947CA-257C-44BD-9C3C-9CC633DC5EF0}" presName="sibTrans" presStyleLbl="sibTrans1D1" presStyleIdx="3" presStyleCnt="5"/>
      <dgm:spPr/>
    </dgm:pt>
    <dgm:pt modelId="{646B622D-2A5D-465E-9CBD-D6352343BB97}" type="pres">
      <dgm:prSet presAssocID="{EE8947CA-257C-44BD-9C3C-9CC633DC5EF0}" presName="connectorText" presStyleLbl="sibTrans1D1" presStyleIdx="3" presStyleCnt="5"/>
      <dgm:spPr/>
    </dgm:pt>
    <dgm:pt modelId="{A11CE0C1-DA9C-4E62-A791-B160793FEA0A}" type="pres">
      <dgm:prSet presAssocID="{0DF26575-0D57-4C41-84D0-400EEC607C74}" presName="node" presStyleLbl="node1" presStyleIdx="4" presStyleCnt="6">
        <dgm:presLayoutVars>
          <dgm:bulletEnabled val="1"/>
        </dgm:presLayoutVars>
      </dgm:prSet>
      <dgm:spPr/>
    </dgm:pt>
    <dgm:pt modelId="{E6CD231C-7910-412E-9F59-3E16444A47C6}" type="pres">
      <dgm:prSet presAssocID="{C83393A1-6BF9-44D9-997E-64B5227762EA}" presName="sibTrans" presStyleLbl="sibTrans1D1" presStyleIdx="4" presStyleCnt="5"/>
      <dgm:spPr/>
    </dgm:pt>
    <dgm:pt modelId="{9E9B71F4-0310-4431-B144-EC68433ED460}" type="pres">
      <dgm:prSet presAssocID="{C83393A1-6BF9-44D9-997E-64B5227762EA}" presName="connectorText" presStyleLbl="sibTrans1D1" presStyleIdx="4" presStyleCnt="5"/>
      <dgm:spPr/>
    </dgm:pt>
    <dgm:pt modelId="{3E15851A-A9CA-48B1-9202-BC99901C8E29}" type="pres">
      <dgm:prSet presAssocID="{9C917C1D-2817-4B46-91E6-5E18E598D46D}" presName="node" presStyleLbl="node1" presStyleIdx="5" presStyleCnt="6">
        <dgm:presLayoutVars>
          <dgm:bulletEnabled val="1"/>
        </dgm:presLayoutVars>
      </dgm:prSet>
      <dgm:spPr/>
    </dgm:pt>
  </dgm:ptLst>
  <dgm:cxnLst>
    <dgm:cxn modelId="{A8FD6D05-2F65-4F0B-85FB-CB3EC43F04F5}" type="presOf" srcId="{0145A6C3-C419-4BE9-B257-734DBEC33383}" destId="{1DBE377E-1477-4DF3-B6CF-5FB7BE76636F}" srcOrd="1" destOrd="0" presId="urn:microsoft.com/office/officeart/2016/7/layout/RepeatingBendingProcessNew"/>
    <dgm:cxn modelId="{7F6A730B-5960-4D8E-9AC2-4EBD60A70522}" type="presOf" srcId="{4515B374-4AEB-41F1-A03A-776CCE73F522}" destId="{67E0B854-EC86-49F4-918D-3B9425D98B79}" srcOrd="0" destOrd="0" presId="urn:microsoft.com/office/officeart/2016/7/layout/RepeatingBendingProcessNew"/>
    <dgm:cxn modelId="{A1CC2E1A-E9A3-4009-90BB-6691C0824A43}" srcId="{B58671A3-9029-4C30-91EB-EFA485CCAD5E}" destId="{9C917C1D-2817-4B46-91E6-5E18E598D46D}" srcOrd="5" destOrd="0" parTransId="{2EF32ECD-D9C5-4BFA-BDA6-BCE631D15AAC}" sibTransId="{C95E06EC-A5D1-4D44-A0FB-1D0166ED8873}"/>
    <dgm:cxn modelId="{EABFEC3E-E9C3-4350-8314-4DED5D61B78B}" srcId="{B58671A3-9029-4C30-91EB-EFA485CCAD5E}" destId="{4ED1E5B3-3AB4-4531-8829-A7B37508111A}" srcOrd="2" destOrd="0" parTransId="{06EE776E-8AA5-4B7B-91CC-FC263F3013A1}" sibTransId="{3E14BC95-72BF-4F43-8CB5-0F80B8AF51BE}"/>
    <dgm:cxn modelId="{304AFD3F-2070-432E-B1B0-A19F92F4108F}" type="presOf" srcId="{C83393A1-6BF9-44D9-997E-64B5227762EA}" destId="{9E9B71F4-0310-4431-B144-EC68433ED460}" srcOrd="1" destOrd="0" presId="urn:microsoft.com/office/officeart/2016/7/layout/RepeatingBendingProcessNew"/>
    <dgm:cxn modelId="{AD71435D-5946-4128-A1AA-8C6CC4D6F600}" srcId="{B58671A3-9029-4C30-91EB-EFA485CCAD5E}" destId="{4515B374-4AEB-41F1-A03A-776CCE73F522}" srcOrd="3" destOrd="0" parTransId="{81410739-7737-40F9-A8E0-5E9640CAA5C0}" sibTransId="{EE8947CA-257C-44BD-9C3C-9CC633DC5EF0}"/>
    <dgm:cxn modelId="{DFDD0E64-0904-4A98-AD21-D72778B17579}" type="presOf" srcId="{EE8947CA-257C-44BD-9C3C-9CC633DC5EF0}" destId="{646B622D-2A5D-465E-9CBD-D6352343BB97}" srcOrd="1" destOrd="0" presId="urn:microsoft.com/office/officeart/2016/7/layout/RepeatingBendingProcessNew"/>
    <dgm:cxn modelId="{05D4DA64-6D8A-49ED-94D1-6F0276DD328E}" type="presOf" srcId="{4ED1E5B3-3AB4-4531-8829-A7B37508111A}" destId="{4CDD9045-063E-4F0C-ADEA-F17107F0C1A5}" srcOrd="0" destOrd="0" presId="urn:microsoft.com/office/officeart/2016/7/layout/RepeatingBendingProcessNew"/>
    <dgm:cxn modelId="{894A1648-8517-42A6-AEED-9DC1505EEE6F}" type="presOf" srcId="{B58671A3-9029-4C30-91EB-EFA485CCAD5E}" destId="{C6CD9435-0B94-42FC-B403-2E76933F9B13}" srcOrd="0" destOrd="0" presId="urn:microsoft.com/office/officeart/2016/7/layout/RepeatingBendingProcessNew"/>
    <dgm:cxn modelId="{C830736D-C17F-4B2C-8466-094156B9A976}" srcId="{B58671A3-9029-4C30-91EB-EFA485CCAD5E}" destId="{8271DFDE-FE96-4509-BF67-C3B27C055D1C}" srcOrd="0" destOrd="0" parTransId="{B6F77DD3-6ECB-4BF3-8698-F570C7828F6A}" sibTransId="{4DAD1ACF-CB83-4220-80F1-FD5B105B0449}"/>
    <dgm:cxn modelId="{4F69A952-D515-4570-BA60-196BF6623DD7}" type="presOf" srcId="{8271DFDE-FE96-4509-BF67-C3B27C055D1C}" destId="{9A3B2825-D2F0-4AF7-B3B2-AB40F9BDD76D}" srcOrd="0" destOrd="0" presId="urn:microsoft.com/office/officeart/2016/7/layout/RepeatingBendingProcessNew"/>
    <dgm:cxn modelId="{5C154057-E71D-481D-8D79-F2A58F1D5878}" type="presOf" srcId="{3E14BC95-72BF-4F43-8CB5-0F80B8AF51BE}" destId="{092ABC41-064F-4E5E-B9BB-0CAAA935E83A}" srcOrd="1" destOrd="0" presId="urn:microsoft.com/office/officeart/2016/7/layout/RepeatingBendingProcessNew"/>
    <dgm:cxn modelId="{5B4F3292-5C22-454B-A157-01C197B1B9B0}" srcId="{B58671A3-9029-4C30-91EB-EFA485CCAD5E}" destId="{0DF26575-0D57-4C41-84D0-400EEC607C74}" srcOrd="4" destOrd="0" parTransId="{DA528C7E-6C2B-4D9B-A7DC-43B082E2CFA5}" sibTransId="{C83393A1-6BF9-44D9-997E-64B5227762EA}"/>
    <dgm:cxn modelId="{E23129A2-5F84-41E6-9F94-98D48E9A8691}" type="presOf" srcId="{EE8947CA-257C-44BD-9C3C-9CC633DC5EF0}" destId="{B6AAF86A-484A-4C03-8AD2-00DC4D9E29B9}" srcOrd="0" destOrd="0" presId="urn:microsoft.com/office/officeart/2016/7/layout/RepeatingBendingProcessNew"/>
    <dgm:cxn modelId="{1B2112A6-6D09-43BA-8539-D82E34BF501A}" type="presOf" srcId="{3E14BC95-72BF-4F43-8CB5-0F80B8AF51BE}" destId="{854AA6FB-D678-42BD-9DFE-E5B2E6D49EEE}" srcOrd="0" destOrd="0" presId="urn:microsoft.com/office/officeart/2016/7/layout/RepeatingBendingProcessNew"/>
    <dgm:cxn modelId="{15DFF0A6-8524-4270-AB38-9458F5AB47E1}" type="presOf" srcId="{9C917C1D-2817-4B46-91E6-5E18E598D46D}" destId="{3E15851A-A9CA-48B1-9202-BC99901C8E29}" srcOrd="0" destOrd="0" presId="urn:microsoft.com/office/officeart/2016/7/layout/RepeatingBendingProcessNew"/>
    <dgm:cxn modelId="{0F26B2B8-8E55-46AC-9751-D9030918A89E}" type="presOf" srcId="{0DF26575-0D57-4C41-84D0-400EEC607C74}" destId="{A11CE0C1-DA9C-4E62-A791-B160793FEA0A}" srcOrd="0" destOrd="0" presId="urn:microsoft.com/office/officeart/2016/7/layout/RepeatingBendingProcessNew"/>
    <dgm:cxn modelId="{31F5D6BA-05F6-4C2A-8F8C-FF9F891F3D6A}" type="presOf" srcId="{C83393A1-6BF9-44D9-997E-64B5227762EA}" destId="{E6CD231C-7910-412E-9F59-3E16444A47C6}" srcOrd="0" destOrd="0" presId="urn:microsoft.com/office/officeart/2016/7/layout/RepeatingBendingProcessNew"/>
    <dgm:cxn modelId="{DEA9C7CB-B71D-4516-BBF7-9D77A739F5E7}" type="presOf" srcId="{4DAD1ACF-CB83-4220-80F1-FD5B105B0449}" destId="{707CA3E7-D437-4281-BAD6-7693B5C41608}" srcOrd="0" destOrd="0" presId="urn:microsoft.com/office/officeart/2016/7/layout/RepeatingBendingProcessNew"/>
    <dgm:cxn modelId="{E653C5CF-016B-40F5-99B2-D1A291A82C13}" type="presOf" srcId="{4DAD1ACF-CB83-4220-80F1-FD5B105B0449}" destId="{AE53E38D-C9B7-4C5D-9354-D2C2CAD2A017}" srcOrd="1" destOrd="0" presId="urn:microsoft.com/office/officeart/2016/7/layout/RepeatingBendingProcessNew"/>
    <dgm:cxn modelId="{20F914DC-FCF3-4CFC-88E5-D5D96557CF60}" type="presOf" srcId="{25387A2D-9C74-4683-BFB2-A2A8E71FF8B2}" destId="{9E904AA1-C83B-4165-B8B9-6A6C49A8A6AD}" srcOrd="0" destOrd="0" presId="urn:microsoft.com/office/officeart/2016/7/layout/RepeatingBendingProcessNew"/>
    <dgm:cxn modelId="{07BFABE1-E3BF-44A5-9776-6718551ECD13}" type="presOf" srcId="{0145A6C3-C419-4BE9-B257-734DBEC33383}" destId="{B8925F72-89C6-4645-85B5-A2519A3A4828}" srcOrd="0" destOrd="0" presId="urn:microsoft.com/office/officeart/2016/7/layout/RepeatingBendingProcessNew"/>
    <dgm:cxn modelId="{C4CE53EC-19C1-40D4-ACCF-17FDB207FCE4}" srcId="{B58671A3-9029-4C30-91EB-EFA485CCAD5E}" destId="{25387A2D-9C74-4683-BFB2-A2A8E71FF8B2}" srcOrd="1" destOrd="0" parTransId="{8F006789-B772-4A9A-8E99-818AF422A108}" sibTransId="{0145A6C3-C419-4BE9-B257-734DBEC33383}"/>
    <dgm:cxn modelId="{7531C612-74CC-4941-8765-D683B0D1CABE}" type="presParOf" srcId="{C6CD9435-0B94-42FC-B403-2E76933F9B13}" destId="{9A3B2825-D2F0-4AF7-B3B2-AB40F9BDD76D}" srcOrd="0" destOrd="0" presId="urn:microsoft.com/office/officeart/2016/7/layout/RepeatingBendingProcessNew"/>
    <dgm:cxn modelId="{5DFD10E0-8BF5-4DE3-9D2E-EF317527765E}" type="presParOf" srcId="{C6CD9435-0B94-42FC-B403-2E76933F9B13}" destId="{707CA3E7-D437-4281-BAD6-7693B5C41608}" srcOrd="1" destOrd="0" presId="urn:microsoft.com/office/officeart/2016/7/layout/RepeatingBendingProcessNew"/>
    <dgm:cxn modelId="{329E48BA-0764-47EF-BE23-ADEBD5A92D13}" type="presParOf" srcId="{707CA3E7-D437-4281-BAD6-7693B5C41608}" destId="{AE53E38D-C9B7-4C5D-9354-D2C2CAD2A017}" srcOrd="0" destOrd="0" presId="urn:microsoft.com/office/officeart/2016/7/layout/RepeatingBendingProcessNew"/>
    <dgm:cxn modelId="{03A1A1A6-16AC-48DF-83DB-4B5BD5E611EF}" type="presParOf" srcId="{C6CD9435-0B94-42FC-B403-2E76933F9B13}" destId="{9E904AA1-C83B-4165-B8B9-6A6C49A8A6AD}" srcOrd="2" destOrd="0" presId="urn:microsoft.com/office/officeart/2016/7/layout/RepeatingBendingProcessNew"/>
    <dgm:cxn modelId="{7C787318-11E4-4C53-A2DC-44F0DBCC87EC}" type="presParOf" srcId="{C6CD9435-0B94-42FC-B403-2E76933F9B13}" destId="{B8925F72-89C6-4645-85B5-A2519A3A4828}" srcOrd="3" destOrd="0" presId="urn:microsoft.com/office/officeart/2016/7/layout/RepeatingBendingProcessNew"/>
    <dgm:cxn modelId="{93A88F59-2811-4361-B639-7FE61E869975}" type="presParOf" srcId="{B8925F72-89C6-4645-85B5-A2519A3A4828}" destId="{1DBE377E-1477-4DF3-B6CF-5FB7BE76636F}" srcOrd="0" destOrd="0" presId="urn:microsoft.com/office/officeart/2016/7/layout/RepeatingBendingProcessNew"/>
    <dgm:cxn modelId="{C782442C-C5A5-448D-97FF-7E4C7CA4E4CB}" type="presParOf" srcId="{C6CD9435-0B94-42FC-B403-2E76933F9B13}" destId="{4CDD9045-063E-4F0C-ADEA-F17107F0C1A5}" srcOrd="4" destOrd="0" presId="urn:microsoft.com/office/officeart/2016/7/layout/RepeatingBendingProcessNew"/>
    <dgm:cxn modelId="{7F21709F-8480-40AB-83FB-DD542B83D4B3}" type="presParOf" srcId="{C6CD9435-0B94-42FC-B403-2E76933F9B13}" destId="{854AA6FB-D678-42BD-9DFE-E5B2E6D49EEE}" srcOrd="5" destOrd="0" presId="urn:microsoft.com/office/officeart/2016/7/layout/RepeatingBendingProcessNew"/>
    <dgm:cxn modelId="{A883AF6A-7BD5-4354-8D3C-56AF87284D43}" type="presParOf" srcId="{854AA6FB-D678-42BD-9DFE-E5B2E6D49EEE}" destId="{092ABC41-064F-4E5E-B9BB-0CAAA935E83A}" srcOrd="0" destOrd="0" presId="urn:microsoft.com/office/officeart/2016/7/layout/RepeatingBendingProcessNew"/>
    <dgm:cxn modelId="{8C656FCB-BE3D-4AF1-A25C-D849315404B5}" type="presParOf" srcId="{C6CD9435-0B94-42FC-B403-2E76933F9B13}" destId="{67E0B854-EC86-49F4-918D-3B9425D98B79}" srcOrd="6" destOrd="0" presId="urn:microsoft.com/office/officeart/2016/7/layout/RepeatingBendingProcessNew"/>
    <dgm:cxn modelId="{4F4F0DB9-3740-4D16-8CD1-ECF100AA8BB2}" type="presParOf" srcId="{C6CD9435-0B94-42FC-B403-2E76933F9B13}" destId="{B6AAF86A-484A-4C03-8AD2-00DC4D9E29B9}" srcOrd="7" destOrd="0" presId="urn:microsoft.com/office/officeart/2016/7/layout/RepeatingBendingProcessNew"/>
    <dgm:cxn modelId="{691701F8-2245-40C7-A310-6CB93D58D91C}" type="presParOf" srcId="{B6AAF86A-484A-4C03-8AD2-00DC4D9E29B9}" destId="{646B622D-2A5D-465E-9CBD-D6352343BB97}" srcOrd="0" destOrd="0" presId="urn:microsoft.com/office/officeart/2016/7/layout/RepeatingBendingProcessNew"/>
    <dgm:cxn modelId="{3267704B-9E7F-4276-BFFE-E345A902A47A}" type="presParOf" srcId="{C6CD9435-0B94-42FC-B403-2E76933F9B13}" destId="{A11CE0C1-DA9C-4E62-A791-B160793FEA0A}" srcOrd="8" destOrd="0" presId="urn:microsoft.com/office/officeart/2016/7/layout/RepeatingBendingProcessNew"/>
    <dgm:cxn modelId="{E50359B3-F1CA-4634-8688-00937C2BB272}" type="presParOf" srcId="{C6CD9435-0B94-42FC-B403-2E76933F9B13}" destId="{E6CD231C-7910-412E-9F59-3E16444A47C6}" srcOrd="9" destOrd="0" presId="urn:microsoft.com/office/officeart/2016/7/layout/RepeatingBendingProcessNew"/>
    <dgm:cxn modelId="{CBC95309-FDB1-4491-8E6F-486AF8DCE8B2}" type="presParOf" srcId="{E6CD231C-7910-412E-9F59-3E16444A47C6}" destId="{9E9B71F4-0310-4431-B144-EC68433ED460}" srcOrd="0" destOrd="0" presId="urn:microsoft.com/office/officeart/2016/7/layout/RepeatingBendingProcessNew"/>
    <dgm:cxn modelId="{1BDD4D71-636B-4C6D-ACE6-2BEADD4FC0E2}" type="presParOf" srcId="{C6CD9435-0B94-42FC-B403-2E76933F9B13}" destId="{3E15851A-A9CA-48B1-9202-BC99901C8E2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4F6CA-E04B-465C-82E1-9D2AEE3C769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8951D30-16EE-446D-9425-298C8D9D9B9E}">
      <dgm:prSet/>
      <dgm:spPr/>
      <dgm:t>
        <a:bodyPr/>
        <a:lstStyle/>
        <a:p>
          <a:r>
            <a:rPr lang="en-US"/>
            <a:t>N</a:t>
          </a:r>
          <a:r>
            <a:rPr lang="vi-VN"/>
            <a:t>ăm 1880</a:t>
          </a:r>
          <a:r>
            <a:rPr lang="en-US"/>
            <a:t>, c</a:t>
          </a:r>
          <a:r>
            <a:rPr lang="vi-VN"/>
            <a:t>ác phương tiện truyền thông như điện tín và điện thoại ra đời</a:t>
          </a:r>
          <a:r>
            <a:rPr lang="en-US"/>
            <a:t>, </a:t>
          </a:r>
          <a:r>
            <a:rPr lang="vi-VN"/>
            <a:t>liên lạc bằng điện thoại ngay lập tức được ứng dụng trên khắp thế giới</a:t>
          </a:r>
          <a:r>
            <a:rPr lang="en-US"/>
            <a:t>.</a:t>
          </a:r>
        </a:p>
      </dgm:t>
    </dgm:pt>
    <dgm:pt modelId="{E410D2EA-8F3D-4183-8454-43025D43A8A8}" type="parTrans" cxnId="{13F66150-CD39-4EBD-82BE-D98FEF7A2A19}">
      <dgm:prSet/>
      <dgm:spPr/>
      <dgm:t>
        <a:bodyPr/>
        <a:lstStyle/>
        <a:p>
          <a:endParaRPr lang="en-US"/>
        </a:p>
      </dgm:t>
    </dgm:pt>
    <dgm:pt modelId="{C9A6405E-69F8-4399-A8CC-5DF98DE1EF3D}" type="sibTrans" cxnId="{13F66150-CD39-4EBD-82BE-D98FEF7A2A19}">
      <dgm:prSet/>
      <dgm:spPr/>
      <dgm:t>
        <a:bodyPr/>
        <a:lstStyle/>
        <a:p>
          <a:endParaRPr lang="en-US"/>
        </a:p>
      </dgm:t>
    </dgm:pt>
    <dgm:pt modelId="{BDCF99A1-2266-48E4-AE0C-B28E95535854}">
      <dgm:prSet/>
      <dgm:spPr/>
      <dgm:t>
        <a:bodyPr/>
        <a:lstStyle/>
        <a:p>
          <a:r>
            <a:rPr lang="en-US"/>
            <a:t>Đ</a:t>
          </a:r>
          <a:r>
            <a:rPr lang="vi-VN"/>
            <a:t>ầu thế kỷ XX hình thành một lĩnh vực kỹ thuật điện mới là điện tử học và ngành công nghiệp điện tử ra đời, mở đầu kỷ nguyên điện khí hóa</a:t>
          </a:r>
          <a:r>
            <a:rPr lang="en-US"/>
            <a:t>.</a:t>
          </a:r>
        </a:p>
      </dgm:t>
    </dgm:pt>
    <dgm:pt modelId="{8D2A469C-65B8-4D5E-9BB3-4C69C04DD3C8}" type="parTrans" cxnId="{CBEA8D65-F137-4B5B-A6D6-A25159C0284F}">
      <dgm:prSet/>
      <dgm:spPr/>
      <dgm:t>
        <a:bodyPr/>
        <a:lstStyle/>
        <a:p>
          <a:endParaRPr lang="en-US"/>
        </a:p>
      </dgm:t>
    </dgm:pt>
    <dgm:pt modelId="{A30034AF-81FC-43C1-A768-1E6E0C42EBE2}" type="sibTrans" cxnId="{CBEA8D65-F137-4B5B-A6D6-A25159C0284F}">
      <dgm:prSet/>
      <dgm:spPr/>
      <dgm:t>
        <a:bodyPr/>
        <a:lstStyle/>
        <a:p>
          <a:endParaRPr lang="en-US"/>
        </a:p>
      </dgm:t>
    </dgm:pt>
    <dgm:pt modelId="{2182EE7A-F5DB-4927-9DD7-0F0E24A65E2D}">
      <dgm:prSet/>
      <dgm:spPr/>
      <dgm:t>
        <a:bodyPr/>
        <a:lstStyle/>
        <a:p>
          <a:r>
            <a:rPr lang="vi-VN"/>
            <a:t>Trong lĩnh vực kỹ thuật quân sự diễn ra cuộc cách mạng cơ khí hóa và tự động hóa, vũ khí trang bị mà điển hình là các phương tiện chiến tranh được sử dụng trong chiến tranh thế giới thứ nhất.</a:t>
          </a:r>
          <a:endParaRPr lang="en-US"/>
        </a:p>
      </dgm:t>
    </dgm:pt>
    <dgm:pt modelId="{41BD34DE-786A-4F02-8E6B-4520D0BF5E44}" type="parTrans" cxnId="{0021FCDE-09F4-4936-9C02-A3FBE4E16E63}">
      <dgm:prSet/>
      <dgm:spPr/>
      <dgm:t>
        <a:bodyPr/>
        <a:lstStyle/>
        <a:p>
          <a:endParaRPr lang="en-US"/>
        </a:p>
      </dgm:t>
    </dgm:pt>
    <dgm:pt modelId="{A6EDBF7F-A6BA-4767-ADED-7E22518F7CFA}" type="sibTrans" cxnId="{0021FCDE-09F4-4936-9C02-A3FBE4E16E63}">
      <dgm:prSet/>
      <dgm:spPr/>
      <dgm:t>
        <a:bodyPr/>
        <a:lstStyle/>
        <a:p>
          <a:endParaRPr lang="en-US"/>
        </a:p>
      </dgm:t>
    </dgm:pt>
    <dgm:pt modelId="{75E2594E-BC88-44B9-B306-0DE25EC0466D}" type="pres">
      <dgm:prSet presAssocID="{19B4F6CA-E04B-465C-82E1-9D2AEE3C7690}" presName="Name0" presStyleCnt="0">
        <dgm:presLayoutVars>
          <dgm:dir/>
          <dgm:animLvl val="lvl"/>
          <dgm:resizeHandles val="exact"/>
        </dgm:presLayoutVars>
      </dgm:prSet>
      <dgm:spPr/>
    </dgm:pt>
    <dgm:pt modelId="{A5ADF1B3-7DFF-49F8-9577-72F85F1C8A3E}" type="pres">
      <dgm:prSet presAssocID="{2182EE7A-F5DB-4927-9DD7-0F0E24A65E2D}" presName="boxAndChildren" presStyleCnt="0"/>
      <dgm:spPr/>
    </dgm:pt>
    <dgm:pt modelId="{F8FCC813-3C91-4583-B35C-FB633BF0E94B}" type="pres">
      <dgm:prSet presAssocID="{2182EE7A-F5DB-4927-9DD7-0F0E24A65E2D}" presName="parentTextBox" presStyleLbl="node1" presStyleIdx="0" presStyleCnt="3"/>
      <dgm:spPr/>
    </dgm:pt>
    <dgm:pt modelId="{0E1DA90A-D8CB-499D-B9E9-E1699AAC336A}" type="pres">
      <dgm:prSet presAssocID="{A30034AF-81FC-43C1-A768-1E6E0C42EBE2}" presName="sp" presStyleCnt="0"/>
      <dgm:spPr/>
    </dgm:pt>
    <dgm:pt modelId="{47ABC45A-60AB-4247-B686-BA0D0DB0E96D}" type="pres">
      <dgm:prSet presAssocID="{BDCF99A1-2266-48E4-AE0C-B28E95535854}" presName="arrowAndChildren" presStyleCnt="0"/>
      <dgm:spPr/>
    </dgm:pt>
    <dgm:pt modelId="{FF4826AB-78EB-4F8D-9C50-CB1C41C2BE62}" type="pres">
      <dgm:prSet presAssocID="{BDCF99A1-2266-48E4-AE0C-B28E95535854}" presName="parentTextArrow" presStyleLbl="node1" presStyleIdx="1" presStyleCnt="3"/>
      <dgm:spPr/>
    </dgm:pt>
    <dgm:pt modelId="{219DC97D-25A7-45A8-A828-6FDE5341F561}" type="pres">
      <dgm:prSet presAssocID="{C9A6405E-69F8-4399-A8CC-5DF98DE1EF3D}" presName="sp" presStyleCnt="0"/>
      <dgm:spPr/>
    </dgm:pt>
    <dgm:pt modelId="{FD9745A6-FCFF-44BF-9A16-27EA588BD51B}" type="pres">
      <dgm:prSet presAssocID="{08951D30-16EE-446D-9425-298C8D9D9B9E}" presName="arrowAndChildren" presStyleCnt="0"/>
      <dgm:spPr/>
    </dgm:pt>
    <dgm:pt modelId="{434C2ED4-D2D4-47F3-B05F-B355C63059CB}" type="pres">
      <dgm:prSet presAssocID="{08951D30-16EE-446D-9425-298C8D9D9B9E}" presName="parentTextArrow" presStyleLbl="node1" presStyleIdx="2" presStyleCnt="3"/>
      <dgm:spPr/>
    </dgm:pt>
  </dgm:ptLst>
  <dgm:cxnLst>
    <dgm:cxn modelId="{A58BCC1E-ADF1-4F1C-B1CC-C9EF9F4422DA}" type="presOf" srcId="{08951D30-16EE-446D-9425-298C8D9D9B9E}" destId="{434C2ED4-D2D4-47F3-B05F-B355C63059CB}" srcOrd="0" destOrd="0" presId="urn:microsoft.com/office/officeart/2005/8/layout/process4"/>
    <dgm:cxn modelId="{12EDEA1E-058F-458D-9777-C398923238FE}" type="presOf" srcId="{BDCF99A1-2266-48E4-AE0C-B28E95535854}" destId="{FF4826AB-78EB-4F8D-9C50-CB1C41C2BE62}" srcOrd="0" destOrd="0" presId="urn:microsoft.com/office/officeart/2005/8/layout/process4"/>
    <dgm:cxn modelId="{AE577B24-DF8F-457A-A706-F28BF8674F44}" type="presOf" srcId="{19B4F6CA-E04B-465C-82E1-9D2AEE3C7690}" destId="{75E2594E-BC88-44B9-B306-0DE25EC0466D}" srcOrd="0" destOrd="0" presId="urn:microsoft.com/office/officeart/2005/8/layout/process4"/>
    <dgm:cxn modelId="{CBEA8D65-F137-4B5B-A6D6-A25159C0284F}" srcId="{19B4F6CA-E04B-465C-82E1-9D2AEE3C7690}" destId="{BDCF99A1-2266-48E4-AE0C-B28E95535854}" srcOrd="1" destOrd="0" parTransId="{8D2A469C-65B8-4D5E-9BB3-4C69C04DD3C8}" sibTransId="{A30034AF-81FC-43C1-A768-1E6E0C42EBE2}"/>
    <dgm:cxn modelId="{13F66150-CD39-4EBD-82BE-D98FEF7A2A19}" srcId="{19B4F6CA-E04B-465C-82E1-9D2AEE3C7690}" destId="{08951D30-16EE-446D-9425-298C8D9D9B9E}" srcOrd="0" destOrd="0" parTransId="{E410D2EA-8F3D-4183-8454-43025D43A8A8}" sibTransId="{C9A6405E-69F8-4399-A8CC-5DF98DE1EF3D}"/>
    <dgm:cxn modelId="{779138C5-4BA8-408E-BB69-BAC341168E58}" type="presOf" srcId="{2182EE7A-F5DB-4927-9DD7-0F0E24A65E2D}" destId="{F8FCC813-3C91-4583-B35C-FB633BF0E94B}" srcOrd="0" destOrd="0" presId="urn:microsoft.com/office/officeart/2005/8/layout/process4"/>
    <dgm:cxn modelId="{0021FCDE-09F4-4936-9C02-A3FBE4E16E63}" srcId="{19B4F6CA-E04B-465C-82E1-9D2AEE3C7690}" destId="{2182EE7A-F5DB-4927-9DD7-0F0E24A65E2D}" srcOrd="2" destOrd="0" parTransId="{41BD34DE-786A-4F02-8E6B-4520D0BF5E44}" sibTransId="{A6EDBF7F-A6BA-4767-ADED-7E22518F7CFA}"/>
    <dgm:cxn modelId="{65FB3CD8-65AE-463D-8394-D3AD47998C9D}" type="presParOf" srcId="{75E2594E-BC88-44B9-B306-0DE25EC0466D}" destId="{A5ADF1B3-7DFF-49F8-9577-72F85F1C8A3E}" srcOrd="0" destOrd="0" presId="urn:microsoft.com/office/officeart/2005/8/layout/process4"/>
    <dgm:cxn modelId="{D2FA1B7F-AFC1-45C8-9899-F6C4D5124D53}" type="presParOf" srcId="{A5ADF1B3-7DFF-49F8-9577-72F85F1C8A3E}" destId="{F8FCC813-3C91-4583-B35C-FB633BF0E94B}" srcOrd="0" destOrd="0" presId="urn:microsoft.com/office/officeart/2005/8/layout/process4"/>
    <dgm:cxn modelId="{11EE0A38-C53B-4E48-A360-D967E9AA3959}" type="presParOf" srcId="{75E2594E-BC88-44B9-B306-0DE25EC0466D}" destId="{0E1DA90A-D8CB-499D-B9E9-E1699AAC336A}" srcOrd="1" destOrd="0" presId="urn:microsoft.com/office/officeart/2005/8/layout/process4"/>
    <dgm:cxn modelId="{1906FA79-B9BD-4D85-8BF3-2F1BCF87FBA9}" type="presParOf" srcId="{75E2594E-BC88-44B9-B306-0DE25EC0466D}" destId="{47ABC45A-60AB-4247-B686-BA0D0DB0E96D}" srcOrd="2" destOrd="0" presId="urn:microsoft.com/office/officeart/2005/8/layout/process4"/>
    <dgm:cxn modelId="{17E55FE1-A43E-4B21-AD61-8AD09707A173}" type="presParOf" srcId="{47ABC45A-60AB-4247-B686-BA0D0DB0E96D}" destId="{FF4826AB-78EB-4F8D-9C50-CB1C41C2BE62}" srcOrd="0" destOrd="0" presId="urn:microsoft.com/office/officeart/2005/8/layout/process4"/>
    <dgm:cxn modelId="{C1CC8AD4-954B-48ED-BA86-FA0E0F9B734E}" type="presParOf" srcId="{75E2594E-BC88-44B9-B306-0DE25EC0466D}" destId="{219DC97D-25A7-45A8-A828-6FDE5341F561}" srcOrd="3" destOrd="0" presId="urn:microsoft.com/office/officeart/2005/8/layout/process4"/>
    <dgm:cxn modelId="{9EFCA0B9-EB1A-4536-9303-927C9299DC2D}" type="presParOf" srcId="{75E2594E-BC88-44B9-B306-0DE25EC0466D}" destId="{FD9745A6-FCFF-44BF-9A16-27EA588BD51B}" srcOrd="4" destOrd="0" presId="urn:microsoft.com/office/officeart/2005/8/layout/process4"/>
    <dgm:cxn modelId="{F3B3CA18-F4F5-452A-94CF-2AAA3E2AF363}" type="presParOf" srcId="{FD9745A6-FCFF-44BF-9A16-27EA588BD51B}" destId="{434C2ED4-D2D4-47F3-B05F-B355C63059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75E31D-9E0F-4B32-88DC-6BD823A3286B}"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F6252E25-1149-4313-8606-A1AAF09B0272}">
      <dgm:prSet custT="1"/>
      <dgm:spPr/>
      <dgm:t>
        <a:bodyPr/>
        <a:lstStyle/>
        <a:p>
          <a:pPr>
            <a:lnSpc>
              <a:spcPct val="100000"/>
            </a:lnSpc>
          </a:pPr>
          <a:r>
            <a:rPr lang="en-US" sz="2000">
              <a:latin typeface="Arial" panose="020B0604020202020204" pitchFamily="34" charset="0"/>
              <a:cs typeface="Arial" panose="020B0604020202020204" pitchFamily="34" charset="0"/>
            </a:rPr>
            <a:t>Xuất hiện vào khoảng từ 1969, với sự ra đời và lan tỏa của công nghệ thông tin (CNTT), sử dụng điện tử và công nghệ thông tin để tự động hóa sản xuất.</a:t>
          </a:r>
        </a:p>
      </dgm:t>
    </dgm:pt>
    <dgm:pt modelId="{A585DFB4-6F41-4A5D-AB51-76E63950C698}" type="parTrans" cxnId="{E9615C05-4A55-42FF-859F-E474773FA876}">
      <dgm:prSet/>
      <dgm:spPr/>
      <dgm:t>
        <a:bodyPr/>
        <a:lstStyle/>
        <a:p>
          <a:endParaRPr lang="en-US"/>
        </a:p>
      </dgm:t>
    </dgm:pt>
    <dgm:pt modelId="{CCB33080-60D8-432D-8396-D4DC38A633CD}" type="sibTrans" cxnId="{E9615C05-4A55-42FF-859F-E474773FA876}">
      <dgm:prSet/>
      <dgm:spPr/>
      <dgm:t>
        <a:bodyPr/>
        <a:lstStyle/>
        <a:p>
          <a:endParaRPr lang="en-US"/>
        </a:p>
      </dgm:t>
    </dgm:pt>
    <dgm:pt modelId="{7CFD01EC-A325-4F3A-8069-E7BC25DBD76B}">
      <dgm:prSet custT="1"/>
      <dgm:spPr/>
      <dgm:t>
        <a:bodyPr/>
        <a:lstStyle/>
        <a:p>
          <a:pPr>
            <a:lnSpc>
              <a:spcPct val="100000"/>
            </a:lnSpc>
          </a:pPr>
          <a:r>
            <a:rPr lang="en-US" sz="1800">
              <a:latin typeface="Arial" panose="020B0604020202020204" pitchFamily="34" charset="0"/>
              <a:cs typeface="Arial" panose="020B0604020202020204" pitchFamily="34" charset="0"/>
            </a:rPr>
            <a:t>Cuộc cách mạng 3.0 còn </a:t>
          </a:r>
          <a:r>
            <a:rPr lang="vi-VN" sz="18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1800">
            <a:latin typeface="Arial" panose="020B0604020202020204" pitchFamily="34" charset="0"/>
            <a:cs typeface="Arial" panose="020B0604020202020204" pitchFamily="34" charset="0"/>
          </a:endParaRPr>
        </a:p>
      </dgm:t>
    </dgm:pt>
    <dgm:pt modelId="{6DA0A496-4781-40A8-817F-FC38B3DFAF53}" type="parTrans" cxnId="{672CD642-74B1-4605-ADD1-DA5AFB6479FB}">
      <dgm:prSet/>
      <dgm:spPr/>
      <dgm:t>
        <a:bodyPr/>
        <a:lstStyle/>
        <a:p>
          <a:endParaRPr lang="en-US"/>
        </a:p>
      </dgm:t>
    </dgm:pt>
    <dgm:pt modelId="{F27ECBB0-D5B8-4907-BF6E-D9993E8866C5}" type="sibTrans" cxnId="{672CD642-74B1-4605-ADD1-DA5AFB6479FB}">
      <dgm:prSet/>
      <dgm:spPr/>
      <dgm:t>
        <a:bodyPr/>
        <a:lstStyle/>
        <a:p>
          <a:endParaRPr lang="en-US"/>
        </a:p>
      </dgm:t>
    </dgm:pt>
    <dgm:pt modelId="{913C6797-D4E1-4ABD-8584-26749F83BFAC}">
      <dgm:prSet/>
      <dgm:spPr/>
      <dgm:t>
        <a:bodyPr/>
        <a:lstStyle/>
        <a:p>
          <a:pPr>
            <a:lnSpc>
              <a:spcPct val="100000"/>
            </a:lnSpc>
          </a:pPr>
          <a:r>
            <a:rPr lang="en-US">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gm:t>
    </dgm:pt>
    <dgm:pt modelId="{FC76EF74-5723-4DDB-B984-50D5B7946FC1}" type="parTrans" cxnId="{7F7E74BA-9A58-4682-AA97-12D410130905}">
      <dgm:prSet/>
      <dgm:spPr/>
      <dgm:t>
        <a:bodyPr/>
        <a:lstStyle/>
        <a:p>
          <a:endParaRPr lang="en-US"/>
        </a:p>
      </dgm:t>
    </dgm:pt>
    <dgm:pt modelId="{394D6292-850D-4EC3-A8BB-B7D7E3774972}" type="sibTrans" cxnId="{7F7E74BA-9A58-4682-AA97-12D410130905}">
      <dgm:prSet/>
      <dgm:spPr/>
      <dgm:t>
        <a:bodyPr/>
        <a:lstStyle/>
        <a:p>
          <a:endParaRPr lang="en-US"/>
        </a:p>
      </dgm:t>
    </dgm:pt>
    <dgm:pt modelId="{544A9007-F3FB-4DC2-BBFD-20A58B304F72}" type="pres">
      <dgm:prSet presAssocID="{4E75E31D-9E0F-4B32-88DC-6BD823A3286B}" presName="root" presStyleCnt="0">
        <dgm:presLayoutVars>
          <dgm:dir/>
          <dgm:resizeHandles val="exact"/>
        </dgm:presLayoutVars>
      </dgm:prSet>
      <dgm:spPr/>
    </dgm:pt>
    <dgm:pt modelId="{49A1CAF2-618D-4EE0-827A-6F1E870BCAA8}" type="pres">
      <dgm:prSet presAssocID="{F6252E25-1149-4313-8606-A1AAF09B0272}" presName="compNode" presStyleCnt="0"/>
      <dgm:spPr/>
    </dgm:pt>
    <dgm:pt modelId="{48817929-691D-4A17-B14E-C2A9DD994A13}" type="pres">
      <dgm:prSet presAssocID="{F6252E25-1149-4313-8606-A1AAF09B0272}" presName="bgRect" presStyleLbl="bgShp" presStyleIdx="0" presStyleCnt="3"/>
      <dgm:spPr/>
    </dgm:pt>
    <dgm:pt modelId="{37971C8B-EF47-4BF0-BC08-E7D51682C354}" type="pres">
      <dgm:prSet presAssocID="{F6252E25-1149-4313-8606-A1AAF09B0272}" presName="iconRect" presStyleLbl="node1" presStyleIdx="0" presStyleCnt="3" custLinFactNeighborX="-208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53C03B0B-1D7E-4F97-B88C-FE48B810C961}" type="pres">
      <dgm:prSet presAssocID="{F6252E25-1149-4313-8606-A1AAF09B0272}" presName="spaceRect" presStyleCnt="0"/>
      <dgm:spPr/>
    </dgm:pt>
    <dgm:pt modelId="{CA6B77F8-216C-48A7-9A34-83899A6082D5}" type="pres">
      <dgm:prSet presAssocID="{F6252E25-1149-4313-8606-A1AAF09B0272}" presName="parTx" presStyleLbl="revTx" presStyleIdx="0" presStyleCnt="3" custScaleX="112689" custLinFactNeighborX="-7773" custLinFactNeighborY="771">
        <dgm:presLayoutVars>
          <dgm:chMax val="0"/>
          <dgm:chPref val="0"/>
        </dgm:presLayoutVars>
      </dgm:prSet>
      <dgm:spPr/>
    </dgm:pt>
    <dgm:pt modelId="{9683AC3D-DC4B-49D8-B6AC-02FC8327229D}" type="pres">
      <dgm:prSet presAssocID="{CCB33080-60D8-432D-8396-D4DC38A633CD}" presName="sibTrans" presStyleCnt="0"/>
      <dgm:spPr/>
    </dgm:pt>
    <dgm:pt modelId="{956250F5-B1A1-4A7E-B5F0-007CE4623AC2}" type="pres">
      <dgm:prSet presAssocID="{7CFD01EC-A325-4F3A-8069-E7BC25DBD76B}" presName="compNode" presStyleCnt="0"/>
      <dgm:spPr/>
    </dgm:pt>
    <dgm:pt modelId="{4A4A786C-884D-443B-812E-06502AF1F825}" type="pres">
      <dgm:prSet presAssocID="{7CFD01EC-A325-4F3A-8069-E7BC25DBD76B}" presName="bgRect" presStyleLbl="bgShp" presStyleIdx="1" presStyleCnt="3"/>
      <dgm:spPr/>
    </dgm:pt>
    <dgm:pt modelId="{3489316B-D34F-4FC5-839B-86E6D9DB340C}" type="pres">
      <dgm:prSet presAssocID="{7CFD01EC-A325-4F3A-8069-E7BC25DBD76B}" presName="iconRect" presStyleLbl="node1" presStyleIdx="1" presStyleCnt="3" custLinFactNeighborX="-14452" custLinFactNeighborY="-14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CB95C8A-1968-49A0-8F67-9B16D822FF63}" type="pres">
      <dgm:prSet presAssocID="{7CFD01EC-A325-4F3A-8069-E7BC25DBD76B}" presName="spaceRect" presStyleCnt="0"/>
      <dgm:spPr/>
    </dgm:pt>
    <dgm:pt modelId="{0EF0317B-6CA6-46DF-8050-1460089FB38C}" type="pres">
      <dgm:prSet presAssocID="{7CFD01EC-A325-4F3A-8069-E7BC25DBD76B}" presName="parTx" presStyleLbl="revTx" presStyleIdx="1" presStyleCnt="3" custScaleX="116942" custLinFactNeighborX="-6867" custLinFactNeighborY="-3665">
        <dgm:presLayoutVars>
          <dgm:chMax val="0"/>
          <dgm:chPref val="0"/>
        </dgm:presLayoutVars>
      </dgm:prSet>
      <dgm:spPr/>
    </dgm:pt>
    <dgm:pt modelId="{676D2A4A-1CAF-41C3-B34B-BD87C343B71D}" type="pres">
      <dgm:prSet presAssocID="{F27ECBB0-D5B8-4907-BF6E-D9993E8866C5}" presName="sibTrans" presStyleCnt="0"/>
      <dgm:spPr/>
    </dgm:pt>
    <dgm:pt modelId="{B3E518E2-FA41-4D2D-B991-FC94281E05B7}" type="pres">
      <dgm:prSet presAssocID="{913C6797-D4E1-4ABD-8584-26749F83BFAC}" presName="compNode" presStyleCnt="0"/>
      <dgm:spPr/>
    </dgm:pt>
    <dgm:pt modelId="{A1723084-8B3C-4EC6-9AF2-1761AFF359D9}" type="pres">
      <dgm:prSet presAssocID="{913C6797-D4E1-4ABD-8584-26749F83BFAC}" presName="bgRect" presStyleLbl="bgShp" presStyleIdx="2" presStyleCnt="3"/>
      <dgm:spPr/>
    </dgm:pt>
    <dgm:pt modelId="{DA35A17C-52E1-4B30-B176-2B39ACD68703}" type="pres">
      <dgm:prSet presAssocID="{913C6797-D4E1-4ABD-8584-26749F83BFAC}" presName="iconRect" presStyleLbl="node1" presStyleIdx="2" presStyleCnt="3" custLinFactNeighborX="-17861" custLinFactNeighborY="14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7CC4827-2493-4335-B8C7-AE8688098761}" type="pres">
      <dgm:prSet presAssocID="{913C6797-D4E1-4ABD-8584-26749F83BFAC}" presName="spaceRect" presStyleCnt="0"/>
      <dgm:spPr/>
    </dgm:pt>
    <dgm:pt modelId="{8A0668B4-14EC-43A5-BEF3-F889491258D5}" type="pres">
      <dgm:prSet presAssocID="{913C6797-D4E1-4ABD-8584-26749F83BFAC}" presName="parTx" presStyleLbl="revTx" presStyleIdx="2" presStyleCnt="3" custScaleX="104857" custLinFactNeighborX="-5931" custLinFactNeighborY="557">
        <dgm:presLayoutVars>
          <dgm:chMax val="0"/>
          <dgm:chPref val="0"/>
        </dgm:presLayoutVars>
      </dgm:prSet>
      <dgm:spPr/>
    </dgm:pt>
  </dgm:ptLst>
  <dgm:cxnLst>
    <dgm:cxn modelId="{E9615C05-4A55-42FF-859F-E474773FA876}" srcId="{4E75E31D-9E0F-4B32-88DC-6BD823A3286B}" destId="{F6252E25-1149-4313-8606-A1AAF09B0272}" srcOrd="0" destOrd="0" parTransId="{A585DFB4-6F41-4A5D-AB51-76E63950C698}" sibTransId="{CCB33080-60D8-432D-8396-D4DC38A633CD}"/>
    <dgm:cxn modelId="{0526983A-145D-43FD-A9C5-7C749E01DD0F}" type="presOf" srcId="{913C6797-D4E1-4ABD-8584-26749F83BFAC}" destId="{8A0668B4-14EC-43A5-BEF3-F889491258D5}" srcOrd="0" destOrd="0" presId="urn:microsoft.com/office/officeart/2018/2/layout/IconVerticalSolidList"/>
    <dgm:cxn modelId="{672CD642-74B1-4605-ADD1-DA5AFB6479FB}" srcId="{4E75E31D-9E0F-4B32-88DC-6BD823A3286B}" destId="{7CFD01EC-A325-4F3A-8069-E7BC25DBD76B}" srcOrd="1" destOrd="0" parTransId="{6DA0A496-4781-40A8-817F-FC38B3DFAF53}" sibTransId="{F27ECBB0-D5B8-4907-BF6E-D9993E8866C5}"/>
    <dgm:cxn modelId="{0A72107A-A034-4568-951E-3D728371B099}" type="presOf" srcId="{4E75E31D-9E0F-4B32-88DC-6BD823A3286B}" destId="{544A9007-F3FB-4DC2-BBFD-20A58B304F72}" srcOrd="0" destOrd="0" presId="urn:microsoft.com/office/officeart/2018/2/layout/IconVerticalSolidList"/>
    <dgm:cxn modelId="{6D821F81-D0CD-46A6-93B6-C463AFCD6AD3}" type="presOf" srcId="{F6252E25-1149-4313-8606-A1AAF09B0272}" destId="{CA6B77F8-216C-48A7-9A34-83899A6082D5}" srcOrd="0" destOrd="0" presId="urn:microsoft.com/office/officeart/2018/2/layout/IconVerticalSolidList"/>
    <dgm:cxn modelId="{F2FDD99E-E0C6-4FAF-A266-4388A2579635}" type="presOf" srcId="{7CFD01EC-A325-4F3A-8069-E7BC25DBD76B}" destId="{0EF0317B-6CA6-46DF-8050-1460089FB38C}" srcOrd="0" destOrd="0" presId="urn:microsoft.com/office/officeart/2018/2/layout/IconVerticalSolidList"/>
    <dgm:cxn modelId="{7F7E74BA-9A58-4682-AA97-12D410130905}" srcId="{4E75E31D-9E0F-4B32-88DC-6BD823A3286B}" destId="{913C6797-D4E1-4ABD-8584-26749F83BFAC}" srcOrd="2" destOrd="0" parTransId="{FC76EF74-5723-4DDB-B984-50D5B7946FC1}" sibTransId="{394D6292-850D-4EC3-A8BB-B7D7E3774972}"/>
    <dgm:cxn modelId="{C38AC466-15B4-478E-A658-6DBA2855676D}" type="presParOf" srcId="{544A9007-F3FB-4DC2-BBFD-20A58B304F72}" destId="{49A1CAF2-618D-4EE0-827A-6F1E870BCAA8}" srcOrd="0" destOrd="0" presId="urn:microsoft.com/office/officeart/2018/2/layout/IconVerticalSolidList"/>
    <dgm:cxn modelId="{A62D3DAC-E9CD-4DD8-9E63-1361D964E2AB}" type="presParOf" srcId="{49A1CAF2-618D-4EE0-827A-6F1E870BCAA8}" destId="{48817929-691D-4A17-B14E-C2A9DD994A13}" srcOrd="0" destOrd="0" presId="urn:microsoft.com/office/officeart/2018/2/layout/IconVerticalSolidList"/>
    <dgm:cxn modelId="{39B0A05E-7AFD-4F0B-8826-E6D521B97093}" type="presParOf" srcId="{49A1CAF2-618D-4EE0-827A-6F1E870BCAA8}" destId="{37971C8B-EF47-4BF0-BC08-E7D51682C354}" srcOrd="1" destOrd="0" presId="urn:microsoft.com/office/officeart/2018/2/layout/IconVerticalSolidList"/>
    <dgm:cxn modelId="{EF2C6164-410F-4AF4-93BC-D48B545D9E44}" type="presParOf" srcId="{49A1CAF2-618D-4EE0-827A-6F1E870BCAA8}" destId="{53C03B0B-1D7E-4F97-B88C-FE48B810C961}" srcOrd="2" destOrd="0" presId="urn:microsoft.com/office/officeart/2018/2/layout/IconVerticalSolidList"/>
    <dgm:cxn modelId="{7BBA1D1A-2FFC-4842-8A5D-417D9C1F1814}" type="presParOf" srcId="{49A1CAF2-618D-4EE0-827A-6F1E870BCAA8}" destId="{CA6B77F8-216C-48A7-9A34-83899A6082D5}" srcOrd="3" destOrd="0" presId="urn:microsoft.com/office/officeart/2018/2/layout/IconVerticalSolidList"/>
    <dgm:cxn modelId="{382A6BE6-B7C1-4FD5-90B1-B78D555BEF7C}" type="presParOf" srcId="{544A9007-F3FB-4DC2-BBFD-20A58B304F72}" destId="{9683AC3D-DC4B-49D8-B6AC-02FC8327229D}" srcOrd="1" destOrd="0" presId="urn:microsoft.com/office/officeart/2018/2/layout/IconVerticalSolidList"/>
    <dgm:cxn modelId="{6AE53DC5-7B2A-4A43-A59E-21AF5D04F627}" type="presParOf" srcId="{544A9007-F3FB-4DC2-BBFD-20A58B304F72}" destId="{956250F5-B1A1-4A7E-B5F0-007CE4623AC2}" srcOrd="2" destOrd="0" presId="urn:microsoft.com/office/officeart/2018/2/layout/IconVerticalSolidList"/>
    <dgm:cxn modelId="{15E97166-F4CB-4FF0-96CC-964A4DCA3FFD}" type="presParOf" srcId="{956250F5-B1A1-4A7E-B5F0-007CE4623AC2}" destId="{4A4A786C-884D-443B-812E-06502AF1F825}" srcOrd="0" destOrd="0" presId="urn:microsoft.com/office/officeart/2018/2/layout/IconVerticalSolidList"/>
    <dgm:cxn modelId="{148FFC0B-5F47-45AF-B894-749514E4CE00}" type="presParOf" srcId="{956250F5-B1A1-4A7E-B5F0-007CE4623AC2}" destId="{3489316B-D34F-4FC5-839B-86E6D9DB340C}" srcOrd="1" destOrd="0" presId="urn:microsoft.com/office/officeart/2018/2/layout/IconVerticalSolidList"/>
    <dgm:cxn modelId="{C8827A4A-5479-4DA0-AEAB-CA58D2596E90}" type="presParOf" srcId="{956250F5-B1A1-4A7E-B5F0-007CE4623AC2}" destId="{6CB95C8A-1968-49A0-8F67-9B16D822FF63}" srcOrd="2" destOrd="0" presId="urn:microsoft.com/office/officeart/2018/2/layout/IconVerticalSolidList"/>
    <dgm:cxn modelId="{C9BCA896-115C-40C4-92AE-902D396C4D93}" type="presParOf" srcId="{956250F5-B1A1-4A7E-B5F0-007CE4623AC2}" destId="{0EF0317B-6CA6-46DF-8050-1460089FB38C}" srcOrd="3" destOrd="0" presId="urn:microsoft.com/office/officeart/2018/2/layout/IconVerticalSolidList"/>
    <dgm:cxn modelId="{9D81109F-5EBA-4911-BACE-286D24DB2BA7}" type="presParOf" srcId="{544A9007-F3FB-4DC2-BBFD-20A58B304F72}" destId="{676D2A4A-1CAF-41C3-B34B-BD87C343B71D}" srcOrd="3" destOrd="0" presId="urn:microsoft.com/office/officeart/2018/2/layout/IconVerticalSolidList"/>
    <dgm:cxn modelId="{96371758-2A96-4BFF-957E-8E07591EBC4B}" type="presParOf" srcId="{544A9007-F3FB-4DC2-BBFD-20A58B304F72}" destId="{B3E518E2-FA41-4D2D-B991-FC94281E05B7}" srcOrd="4" destOrd="0" presId="urn:microsoft.com/office/officeart/2018/2/layout/IconVerticalSolidList"/>
    <dgm:cxn modelId="{A6343EF0-BB09-4DDE-9B36-4D9138F22397}" type="presParOf" srcId="{B3E518E2-FA41-4D2D-B991-FC94281E05B7}" destId="{A1723084-8B3C-4EC6-9AF2-1761AFF359D9}" srcOrd="0" destOrd="0" presId="urn:microsoft.com/office/officeart/2018/2/layout/IconVerticalSolidList"/>
    <dgm:cxn modelId="{4E055D5E-2073-4D45-9505-1733C4EB9926}" type="presParOf" srcId="{B3E518E2-FA41-4D2D-B991-FC94281E05B7}" destId="{DA35A17C-52E1-4B30-B176-2B39ACD68703}" srcOrd="1" destOrd="0" presId="urn:microsoft.com/office/officeart/2018/2/layout/IconVerticalSolidList"/>
    <dgm:cxn modelId="{87D5C67E-DEFA-46B3-9DFE-3EFF44DAAC6F}" type="presParOf" srcId="{B3E518E2-FA41-4D2D-B991-FC94281E05B7}" destId="{47CC4827-2493-4335-B8C7-AE8688098761}" srcOrd="2" destOrd="0" presId="urn:microsoft.com/office/officeart/2018/2/layout/IconVerticalSolidList"/>
    <dgm:cxn modelId="{2E6A1059-FC8F-4695-B855-D2397D427AB5}" type="presParOf" srcId="{B3E518E2-FA41-4D2D-B991-FC94281E05B7}" destId="{8A0668B4-14EC-43A5-BEF3-F889491258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CA3E7-D437-4281-BAD6-7693B5C41608}">
      <dsp:nvSpPr>
        <dsp:cNvPr id="0" name=""/>
        <dsp:cNvSpPr/>
      </dsp:nvSpPr>
      <dsp:spPr>
        <a:xfrm>
          <a:off x="3362455" y="828897"/>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871278"/>
        <a:ext cx="33356" cy="6677"/>
      </dsp:txXfrm>
    </dsp:sp>
    <dsp:sp modelId="{9A3B2825-D2F0-4AF7-B3B2-AB40F9BDD76D}">
      <dsp:nvSpPr>
        <dsp:cNvPr id="0" name=""/>
        <dsp:cNvSpPr/>
      </dsp:nvSpPr>
      <dsp:spPr>
        <a:xfrm>
          <a:off x="46372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1784, James Watt phụ tá thí nghiệm của một trường đại học đã phát minh ra máy hơi nước.</a:t>
          </a:r>
          <a:endParaRPr lang="en-US" sz="2000" kern="1200"/>
        </a:p>
      </dsp:txBody>
      <dsp:txXfrm>
        <a:off x="463727" y="4459"/>
        <a:ext cx="2900528" cy="1740317"/>
      </dsp:txXfrm>
    </dsp:sp>
    <dsp:sp modelId="{B8925F72-89C6-4645-85B5-A2519A3A4828}">
      <dsp:nvSpPr>
        <dsp:cNvPr id="0" name=""/>
        <dsp:cNvSpPr/>
      </dsp:nvSpPr>
      <dsp:spPr>
        <a:xfrm>
          <a:off x="1913991" y="1742976"/>
          <a:ext cx="3567649" cy="636521"/>
        </a:xfrm>
        <a:custGeom>
          <a:avLst/>
          <a:gdLst/>
          <a:ahLst/>
          <a:cxnLst/>
          <a:rect l="0" t="0" r="0" b="0"/>
          <a:pathLst>
            <a:path>
              <a:moveTo>
                <a:pt x="3567649" y="0"/>
              </a:moveTo>
              <a:lnTo>
                <a:pt x="3567649" y="335360"/>
              </a:lnTo>
              <a:lnTo>
                <a:pt x="0" y="335360"/>
              </a:lnTo>
              <a:lnTo>
                <a:pt x="0" y="63652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7079" y="2057898"/>
        <a:ext cx="181474" cy="6677"/>
      </dsp:txXfrm>
    </dsp:sp>
    <dsp:sp modelId="{9E904AA1-C83B-4165-B8B9-6A6C49A8A6AD}">
      <dsp:nvSpPr>
        <dsp:cNvPr id="0" name=""/>
        <dsp:cNvSpPr/>
      </dsp:nvSpPr>
      <dsp:spPr>
        <a:xfrm>
          <a:off x="403137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1785, linh mục Edmund Cartwright cho ra đời máy dệt vải giúp tăng năng suất dệt lên tới 40 lần.</a:t>
          </a:r>
          <a:endParaRPr lang="en-US" sz="2000" kern="1200"/>
        </a:p>
      </dsp:txBody>
      <dsp:txXfrm>
        <a:off x="4031377" y="4459"/>
        <a:ext cx="2900528" cy="1740317"/>
      </dsp:txXfrm>
    </dsp:sp>
    <dsp:sp modelId="{854AA6FB-D678-42BD-9DFE-E5B2E6D49EEE}">
      <dsp:nvSpPr>
        <dsp:cNvPr id="0" name=""/>
        <dsp:cNvSpPr/>
      </dsp:nvSpPr>
      <dsp:spPr>
        <a:xfrm>
          <a:off x="3362455" y="3383280"/>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3425661"/>
        <a:ext cx="33356" cy="6677"/>
      </dsp:txXfrm>
    </dsp:sp>
    <dsp:sp modelId="{4CDD9045-063E-4F0C-ADEA-F17107F0C1A5}">
      <dsp:nvSpPr>
        <dsp:cNvPr id="0" name=""/>
        <dsp:cNvSpPr/>
      </dsp:nvSpPr>
      <dsp:spPr>
        <a:xfrm>
          <a:off x="463727" y="2411897"/>
          <a:ext cx="2900528" cy="203420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a:t>Năm 1784, Henry Cort đã tìm ra cách luyện sắt “puddling”. Tuy đã luyện được sắt có chất lượng hơn nhưng vẫn chưa đạt được độ bền của máy móc.</a:t>
          </a:r>
          <a:endParaRPr lang="en-US" sz="1900" kern="1200"/>
        </a:p>
      </dsp:txBody>
      <dsp:txXfrm>
        <a:off x="463727" y="2411897"/>
        <a:ext cx="2900528" cy="2034204"/>
      </dsp:txXfrm>
    </dsp:sp>
    <dsp:sp modelId="{B6AAF86A-484A-4C03-8AD2-00DC4D9E29B9}">
      <dsp:nvSpPr>
        <dsp:cNvPr id="0" name=""/>
        <dsp:cNvSpPr/>
      </dsp:nvSpPr>
      <dsp:spPr>
        <a:xfrm>
          <a:off x="1913991" y="4391292"/>
          <a:ext cx="3567649" cy="689531"/>
        </a:xfrm>
        <a:custGeom>
          <a:avLst/>
          <a:gdLst/>
          <a:ahLst/>
          <a:cxnLst/>
          <a:rect l="0" t="0" r="0" b="0"/>
          <a:pathLst>
            <a:path>
              <a:moveTo>
                <a:pt x="3567649" y="0"/>
              </a:moveTo>
              <a:lnTo>
                <a:pt x="3567649" y="361865"/>
              </a:lnTo>
              <a:lnTo>
                <a:pt x="0" y="361865"/>
              </a:lnTo>
              <a:lnTo>
                <a:pt x="0" y="6895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6826" y="4732719"/>
        <a:ext cx="181980" cy="6677"/>
      </dsp:txXfrm>
    </dsp:sp>
    <dsp:sp modelId="{67E0B854-EC86-49F4-918D-3B9425D98B79}">
      <dsp:nvSpPr>
        <dsp:cNvPr id="0" name=""/>
        <dsp:cNvSpPr/>
      </dsp:nvSpPr>
      <dsp:spPr>
        <a:xfrm>
          <a:off x="4031377" y="2464907"/>
          <a:ext cx="2900528" cy="19281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a:t>Năm 1885, Henry Bessemer đã phát minh ra lò cao có khả năng luyện gang lỏng thành thép, khắc phục được những nhược điểm của chiếc máy trước đó.</a:t>
          </a:r>
          <a:endParaRPr lang="en-US" sz="1900" kern="1200"/>
        </a:p>
      </dsp:txBody>
      <dsp:txXfrm>
        <a:off x="4031377" y="2464907"/>
        <a:ext cx="2900528" cy="1928184"/>
      </dsp:txXfrm>
    </dsp:sp>
    <dsp:sp modelId="{E6CD231C-7910-412E-9F59-3E16444A47C6}">
      <dsp:nvSpPr>
        <dsp:cNvPr id="0" name=""/>
        <dsp:cNvSpPr/>
      </dsp:nvSpPr>
      <dsp:spPr>
        <a:xfrm>
          <a:off x="3362455" y="5937662"/>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5980043"/>
        <a:ext cx="33356" cy="6677"/>
      </dsp:txXfrm>
    </dsp:sp>
    <dsp:sp modelId="{A11CE0C1-DA9C-4E62-A791-B160793FEA0A}">
      <dsp:nvSpPr>
        <dsp:cNvPr id="0" name=""/>
        <dsp:cNvSpPr/>
      </dsp:nvSpPr>
      <dsp:spPr>
        <a:xfrm>
          <a:off x="46372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1804, máy xe lửa đầu tiên chạy bằng hơi nước ra đời. Đến năm 1829 vận tốc xe dã đạt đến 14 dặm/giờ.</a:t>
          </a:r>
          <a:endParaRPr lang="en-US" sz="2000" kern="1200"/>
        </a:p>
      </dsp:txBody>
      <dsp:txXfrm>
        <a:off x="463727" y="5113223"/>
        <a:ext cx="2900528" cy="1740317"/>
      </dsp:txXfrm>
    </dsp:sp>
    <dsp:sp modelId="{3E15851A-A9CA-48B1-9202-BC99901C8E29}">
      <dsp:nvSpPr>
        <dsp:cNvPr id="0" name=""/>
        <dsp:cNvSpPr/>
      </dsp:nvSpPr>
      <dsp:spPr>
        <a:xfrm>
          <a:off x="403137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1807, Robert Fulton đã chế ra tàu thủy chạy bằng hơi nước thay thế cho những mái chèo hay những cánh buồm.</a:t>
          </a:r>
          <a:endParaRPr lang="en-US" sz="2000" kern="1200"/>
        </a:p>
      </dsp:txBody>
      <dsp:txXfrm>
        <a:off x="4031377" y="5113223"/>
        <a:ext cx="2900528" cy="17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C813-3C91-4583-B35C-FB633BF0E94B}">
      <dsp:nvSpPr>
        <dsp:cNvPr id="0" name=""/>
        <dsp:cNvSpPr/>
      </dsp:nvSpPr>
      <dsp:spPr>
        <a:xfrm>
          <a:off x="0" y="4488870"/>
          <a:ext cx="6725272" cy="14733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vi-VN" sz="2100" kern="1200"/>
            <a:t>Trong lĩnh vực kỹ thuật quân sự diễn ra cuộc cách mạng cơ khí hóa và tự động hóa, vũ khí trang bị mà điển hình là các phương tiện chiến tranh được sử dụng trong chiến tranh thế giới thứ nhất.</a:t>
          </a:r>
          <a:endParaRPr lang="en-US" sz="2100" kern="1200"/>
        </a:p>
      </dsp:txBody>
      <dsp:txXfrm>
        <a:off x="0" y="4488870"/>
        <a:ext cx="6725272" cy="1473347"/>
      </dsp:txXfrm>
    </dsp:sp>
    <dsp:sp modelId="{FF4826AB-78EB-4F8D-9C50-CB1C41C2BE62}">
      <dsp:nvSpPr>
        <dsp:cNvPr id="0" name=""/>
        <dsp:cNvSpPr/>
      </dsp:nvSpPr>
      <dsp:spPr>
        <a:xfrm rot="10800000">
          <a:off x="0" y="2244962"/>
          <a:ext cx="6725272" cy="2266008"/>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Đ</a:t>
          </a:r>
          <a:r>
            <a:rPr lang="vi-VN" sz="2100" kern="1200"/>
            <a:t>ầu thế kỷ XX hình thành một lĩnh vực kỹ thuật điện mới là điện tử học và ngành công nghiệp điện tử ra đời, mở đầu kỷ nguyên điện khí hóa</a:t>
          </a:r>
          <a:r>
            <a:rPr lang="en-US" sz="2100" kern="1200"/>
            <a:t>.</a:t>
          </a:r>
        </a:p>
      </dsp:txBody>
      <dsp:txXfrm rot="10800000">
        <a:off x="0" y="2244962"/>
        <a:ext cx="6725272" cy="1472384"/>
      </dsp:txXfrm>
    </dsp:sp>
    <dsp:sp modelId="{434C2ED4-D2D4-47F3-B05F-B355C63059CB}">
      <dsp:nvSpPr>
        <dsp:cNvPr id="0" name=""/>
        <dsp:cNvSpPr/>
      </dsp:nvSpPr>
      <dsp:spPr>
        <a:xfrm rot="10800000">
          <a:off x="0" y="1054"/>
          <a:ext cx="6725272" cy="2266008"/>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N</a:t>
          </a:r>
          <a:r>
            <a:rPr lang="vi-VN" sz="2100" kern="1200"/>
            <a:t>ăm 1880</a:t>
          </a:r>
          <a:r>
            <a:rPr lang="en-US" sz="2100" kern="1200"/>
            <a:t>, c</a:t>
          </a:r>
          <a:r>
            <a:rPr lang="vi-VN" sz="2100" kern="1200"/>
            <a:t>ác phương tiện truyền thông như điện tín và điện thoại ra đời</a:t>
          </a:r>
          <a:r>
            <a:rPr lang="en-US" sz="2100" kern="1200"/>
            <a:t>, </a:t>
          </a:r>
          <a:r>
            <a:rPr lang="vi-VN" sz="2100" kern="1200"/>
            <a:t>liên lạc bằng điện thoại ngay lập tức được ứng dụng trên khắp thế giới</a:t>
          </a:r>
          <a:r>
            <a:rPr lang="en-US" sz="2100" kern="1200"/>
            <a:t>.</a:t>
          </a:r>
        </a:p>
      </dsp:txBody>
      <dsp:txXfrm rot="10800000">
        <a:off x="0" y="1054"/>
        <a:ext cx="6725272" cy="1472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7929-691D-4A17-B14E-C2A9DD994A13}">
      <dsp:nvSpPr>
        <dsp:cNvPr id="0" name=""/>
        <dsp:cNvSpPr/>
      </dsp:nvSpPr>
      <dsp:spPr>
        <a:xfrm>
          <a:off x="-146371" y="11803"/>
          <a:ext cx="6842799" cy="17299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971C8B-EF47-4BF0-BC08-E7D51682C354}">
      <dsp:nvSpPr>
        <dsp:cNvPr id="0" name=""/>
        <dsp:cNvSpPr/>
      </dsp:nvSpPr>
      <dsp:spPr>
        <a:xfrm>
          <a:off x="178289" y="401050"/>
          <a:ext cx="953352" cy="951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6B77F8-216C-48A7-9A34-83899A6082D5}">
      <dsp:nvSpPr>
        <dsp:cNvPr id="0" name=""/>
        <dsp:cNvSpPr/>
      </dsp:nvSpPr>
      <dsp:spPr>
        <a:xfrm>
          <a:off x="1185230" y="25154"/>
          <a:ext cx="5335249"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Xuất hiện vào khoảng từ 1969, với sự ra đời và lan tỏa của công nghệ thông tin (CNTT), sử dụng điện tử và công nghệ thông tin để tự động hóa sản xuất.</a:t>
          </a:r>
        </a:p>
      </dsp:txBody>
      <dsp:txXfrm>
        <a:off x="1185230" y="25154"/>
        <a:ext cx="5335249" cy="1731676"/>
      </dsp:txXfrm>
    </dsp:sp>
    <dsp:sp modelId="{4A4A786C-884D-443B-812E-06502AF1F825}">
      <dsp:nvSpPr>
        <dsp:cNvPr id="0" name=""/>
        <dsp:cNvSpPr/>
      </dsp:nvSpPr>
      <dsp:spPr>
        <a:xfrm>
          <a:off x="-146371" y="2150558"/>
          <a:ext cx="6842799" cy="17299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89316B-D34F-4FC5-839B-86E6D9DB340C}">
      <dsp:nvSpPr>
        <dsp:cNvPr id="0" name=""/>
        <dsp:cNvSpPr/>
      </dsp:nvSpPr>
      <dsp:spPr>
        <a:xfrm>
          <a:off x="239170" y="2525618"/>
          <a:ext cx="953352" cy="951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F0317B-6CA6-46DF-8050-1460089FB38C}">
      <dsp:nvSpPr>
        <dsp:cNvPr id="0" name=""/>
        <dsp:cNvSpPr/>
      </dsp:nvSpPr>
      <dsp:spPr>
        <a:xfrm>
          <a:off x="1127446" y="2087092"/>
          <a:ext cx="5536606"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Cuộc cách mạng 3.0 còn </a:t>
          </a:r>
          <a:r>
            <a:rPr lang="vi-VN" sz="1800" kern="12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1800" kern="1200">
            <a:latin typeface="Arial" panose="020B0604020202020204" pitchFamily="34" charset="0"/>
            <a:cs typeface="Arial" panose="020B0604020202020204" pitchFamily="34" charset="0"/>
          </a:endParaRPr>
        </a:p>
      </dsp:txBody>
      <dsp:txXfrm>
        <a:off x="1127446" y="2087092"/>
        <a:ext cx="5536606" cy="1731676"/>
      </dsp:txXfrm>
    </dsp:sp>
    <dsp:sp modelId="{A1723084-8B3C-4EC6-9AF2-1761AFF359D9}">
      <dsp:nvSpPr>
        <dsp:cNvPr id="0" name=""/>
        <dsp:cNvSpPr/>
      </dsp:nvSpPr>
      <dsp:spPr>
        <a:xfrm>
          <a:off x="-146371" y="4289313"/>
          <a:ext cx="6842799" cy="17299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5A17C-52E1-4B30-B176-2B39ACD68703}">
      <dsp:nvSpPr>
        <dsp:cNvPr id="0" name=""/>
        <dsp:cNvSpPr/>
      </dsp:nvSpPr>
      <dsp:spPr>
        <a:xfrm>
          <a:off x="206670" y="4692746"/>
          <a:ext cx="953352" cy="951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0668B4-14EC-43A5-BEF3-F889491258D5}">
      <dsp:nvSpPr>
        <dsp:cNvPr id="0" name=""/>
        <dsp:cNvSpPr/>
      </dsp:nvSpPr>
      <dsp:spPr>
        <a:xfrm>
          <a:off x="1457842" y="4298958"/>
          <a:ext cx="4964443"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sp:txBody>
      <dsp:txXfrm>
        <a:off x="1457842" y="4298958"/>
        <a:ext cx="4964443" cy="173167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NỘI DUNG</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Tree>
    <p:extLst>
      <p:ext uri="{BB962C8B-B14F-4D97-AF65-F5344CB8AC3E}">
        <p14:creationId xmlns:p14="http://schemas.microsoft.com/office/powerpoint/2010/main" val="126124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Tree>
    <p:extLst>
      <p:ext uri="{BB962C8B-B14F-4D97-AF65-F5344CB8AC3E}">
        <p14:creationId xmlns:p14="http://schemas.microsoft.com/office/powerpoint/2010/main" val="134945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Tree>
    <p:extLst>
      <p:ext uri="{BB962C8B-B14F-4D97-AF65-F5344CB8AC3E}">
        <p14:creationId xmlns:p14="http://schemas.microsoft.com/office/powerpoint/2010/main" val="194820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a:solidFill>
                  <a:srgbClr val="FFFFFF"/>
                </a:solidFill>
                <a:latin typeface="Arial" panose="020B0604020202020204" pitchFamily="34" charset="0"/>
                <a:cs typeface="Arial" panose="020B0604020202020204" pitchFamily="34" charset="0"/>
              </a:rPr>
              <a:t>2.2. Cách mạng công nghiệp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741904" y="2684859"/>
            <a:ext cx="10721225" cy="3821958"/>
          </a:xfrm>
        </p:spPr>
        <p:txBody>
          <a:bodyPr>
            <a:normAutofit/>
          </a:bodyPr>
          <a:lstStyle/>
          <a:p>
            <a:r>
              <a:rPr lang="vi-VN" sz="2400">
                <a:solidFill>
                  <a:srgbClr val="000000"/>
                </a:solidFill>
              </a:rPr>
              <a:t>Ngay sau cuộc cách mạng công nghiệp lần thứ nhất, cuộc cách mạng lần thứ 2 tiếp diễn sau đó từ nửa cuối thế kỷ 19 nhờ dầu mỏ và động cơ đốt trong.</a:t>
            </a:r>
            <a:endParaRPr lang="en-US" sz="2400">
              <a:solidFill>
                <a:srgbClr val="000000"/>
              </a:solidFill>
            </a:endParaRPr>
          </a:p>
          <a:p>
            <a:r>
              <a:rPr lang="vi-VN" sz="2400">
                <a:solidFill>
                  <a:srgbClr val="000000"/>
                </a:solidFill>
              </a:rPr>
              <a:t>Thời kỳ này, điện năng được sử dụng nhiều hơn và công nghệ kỹ thuật được phát triển vượt bậc</a:t>
            </a:r>
            <a:r>
              <a:rPr lang="en-US" sz="2400">
                <a:solidFill>
                  <a:srgbClr val="000000"/>
                </a:solidFill>
              </a:rPr>
              <a:t>, </a:t>
            </a:r>
            <a:r>
              <a:rPr lang="vi-VN" sz="2400">
                <a:solidFill>
                  <a:srgbClr val="000000"/>
                </a:solidFill>
              </a:rPr>
              <a:t>các ngành sản xuất cũng biến chuyển nhanh chóng với hàng loạt dây chuyền sản xuất, tiêu chuẩn chất lượng, tự động hóa...</a:t>
            </a:r>
            <a:endParaRPr lang="en-US" sz="2400">
              <a:solidFill>
                <a:srgbClr val="000000"/>
              </a:solidFill>
            </a:endParaRPr>
          </a:p>
          <a:p>
            <a:r>
              <a:rPr lang="vi-VN" sz="2400">
                <a:solidFill>
                  <a:srgbClr val="000000"/>
                </a:solidFill>
              </a:rPr>
              <a:t>Nhờ cuộc cách mạng công nghiệp lần thứ 2 này mà thế giới được hưởng tiêu chuẩn sống hiện đại và chất lượng chưa từng có</a:t>
            </a:r>
            <a:r>
              <a:rPr lang="en-US" sz="2400">
                <a:solidFill>
                  <a:srgbClr val="000000"/>
                </a:solidFill>
              </a:rPr>
              <a:t>. </a:t>
            </a:r>
            <a:r>
              <a:rPr lang="vi-VN" sz="2400">
                <a:solidFill>
                  <a:srgbClr val="000000"/>
                </a:solidFill>
              </a:rPr>
              <a:t>Mỹ và các nước Tây Âu thời kỳ này là những quốc gia có vị thế dẫn đầu.</a:t>
            </a:r>
            <a:endParaRPr lang="en-US" sz="2400">
              <a:solidFill>
                <a:srgbClr val="000000"/>
              </a:solidFill>
            </a:endParaRPr>
          </a:p>
        </p:txBody>
      </p:sp>
    </p:spTree>
    <p:extLst>
      <p:ext uri="{BB962C8B-B14F-4D97-AF65-F5344CB8AC3E}">
        <p14:creationId xmlns:p14="http://schemas.microsoft.com/office/powerpoint/2010/main" val="170510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460057" y="393896"/>
            <a:ext cx="3671338" cy="5694028"/>
          </a:xfrm>
        </p:spPr>
        <p:txBody>
          <a:bodyPr>
            <a:normAutofit/>
          </a:bodyPr>
          <a:lstStyle/>
          <a:p>
            <a:pPr marL="457200" indent="-457200">
              <a:buFont typeface="Wingdings" panose="05000000000000000000" pitchFamily="2" charset="2"/>
              <a:buChar char="v"/>
            </a:pPr>
            <a:r>
              <a:rPr lang="en-US" b="1">
                <a:solidFill>
                  <a:srgbClr val="FFFFFF"/>
                </a:solidFill>
                <a:latin typeface="Arial" panose="020B0604020202020204" pitchFamily="34" charset="0"/>
                <a:cs typeface="Arial" panose="020B0604020202020204" pitchFamily="34" charset="0"/>
              </a:rPr>
              <a:t>Thành tựu đạt đ</a:t>
            </a:r>
            <a:r>
              <a:rPr lang="vi-VN" b="1">
                <a:solidFill>
                  <a:srgbClr val="FFFFFF"/>
                </a:solidFill>
                <a:latin typeface="Arial" panose="020B0604020202020204" pitchFamily="34" charset="0"/>
                <a:cs typeface="Arial" panose="020B0604020202020204" pitchFamily="34" charset="0"/>
              </a:rPr>
              <a:t>ư</a:t>
            </a:r>
            <a:r>
              <a:rPr lang="en-US" b="1">
                <a:solidFill>
                  <a:srgbClr val="FFFFFF"/>
                </a:solidFill>
                <a:latin typeface="Arial" panose="020B0604020202020204" pitchFamily="34" charset="0"/>
                <a:cs typeface="Arial" panose="020B0604020202020204" pitchFamily="34" charset="0"/>
              </a:rPr>
              <a:t>ợc sau cách mạng công nghiệp 2.0</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6" name="Chỗ dành sẵn cho Nội dung 43">
            <a:extLst>
              <a:ext uri="{FF2B5EF4-FFF2-40B4-BE49-F238E27FC236}">
                <a16:creationId xmlns:a16="http://schemas.microsoft.com/office/drawing/2014/main" id="{621397C1-3554-476A-9FE7-CDAD290BD6EA}"/>
              </a:ext>
            </a:extLst>
          </p:cNvPr>
          <p:cNvGraphicFramePr>
            <a:graphicFrameLocks noGrp="1"/>
          </p:cNvGraphicFramePr>
          <p:nvPr>
            <p:ph idx="1"/>
            <p:extLst>
              <p:ext uri="{D42A27DB-BD31-4B8C-83A1-F6EECF244321}">
                <p14:modId xmlns:p14="http://schemas.microsoft.com/office/powerpoint/2010/main" val="1516845802"/>
              </p:ext>
            </p:extLst>
          </p:nvPr>
        </p:nvGraphicFramePr>
        <p:xfrm>
          <a:off x="5006671" y="393896"/>
          <a:ext cx="6725272" cy="596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090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5A42DFE5-85D1-471B-8D4E-26C5EB7ED4D7}"/>
              </a:ext>
            </a:extLst>
          </p:cNvPr>
          <p:cNvSpPr>
            <a:spLocks noGrp="1"/>
          </p:cNvSpPr>
          <p:nvPr>
            <p:ph type="body" idx="1"/>
          </p:nvPr>
        </p:nvSpPr>
        <p:spPr>
          <a:xfrm>
            <a:off x="2147875" y="5739618"/>
            <a:ext cx="7896249" cy="524528"/>
          </a:xfrm>
        </p:spPr>
        <p:txBody>
          <a:bodyPr/>
          <a:lstStyle/>
          <a:p>
            <a:r>
              <a:rPr lang="vi-VN" b="0"/>
              <a:t>Một xưởng sản xuất của nhà máy sản xuất xe hơi Ford</a:t>
            </a:r>
            <a:endParaRPr lang="en-US" b="0"/>
          </a:p>
        </p:txBody>
      </p:sp>
      <p:pic>
        <p:nvPicPr>
          <p:cNvPr id="12" name="Chỗ dành sẵn cho Nội dung 11" descr="Ảnh có chứa tòa nhà, sàn, ảnh, trong nhà&#10;&#10;Mô tả được tạo tự động">
            <a:extLst>
              <a:ext uri="{FF2B5EF4-FFF2-40B4-BE49-F238E27FC236}">
                <a16:creationId xmlns:a16="http://schemas.microsoft.com/office/drawing/2014/main" id="{806D21EF-ADD3-431A-AA7C-86DAC8C3A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38562" y="129620"/>
            <a:ext cx="8833937" cy="5452195"/>
          </a:xfrm>
        </p:spPr>
      </p:pic>
    </p:spTree>
    <p:extLst>
      <p:ext uri="{BB962C8B-B14F-4D97-AF65-F5344CB8AC3E}">
        <p14:creationId xmlns:p14="http://schemas.microsoft.com/office/powerpoint/2010/main" val="255456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a:solidFill>
                  <a:srgbClr val="FFFFFF"/>
                </a:solidFill>
                <a:latin typeface="Arial" panose="020B0604020202020204" pitchFamily="34" charset="0"/>
                <a:cs typeface="Arial" panose="020B0604020202020204" pitchFamily="34" charset="0"/>
              </a:rPr>
              <a:t>2.3. Cách mạng công nghiệp 3.0</a:t>
            </a:r>
          </a:p>
        </p:txBody>
      </p:sp>
      <p:pic>
        <p:nvPicPr>
          <p:cNvPr id="3" name="Chỗ dành sẵn cho Nội dung 2">
            <a:extLst>
              <a:ext uri="{FF2B5EF4-FFF2-40B4-BE49-F238E27FC236}">
                <a16:creationId xmlns:a16="http://schemas.microsoft.com/office/drawing/2014/main" id="{A45DF697-8510-497B-86E6-8CBE1FF6A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1483" y="2728045"/>
            <a:ext cx="10128729" cy="3644620"/>
          </a:xfrm>
        </p:spPr>
      </p:pic>
    </p:spTree>
    <p:extLst>
      <p:ext uri="{BB962C8B-B14F-4D97-AF65-F5344CB8AC3E}">
        <p14:creationId xmlns:p14="http://schemas.microsoft.com/office/powerpoint/2010/main" val="34607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6ED50D0-C579-4617-B405-E5F7CAD34FF3}"/>
              </a:ext>
            </a:extLst>
          </p:cNvPr>
          <p:cNvSpPr>
            <a:spLocks noGrp="1"/>
          </p:cNvSpPr>
          <p:nvPr>
            <p:ph type="title"/>
          </p:nvPr>
        </p:nvSpPr>
        <p:spPr>
          <a:xfrm>
            <a:off x="863029" y="1012004"/>
            <a:ext cx="3416158" cy="4795408"/>
          </a:xfrm>
        </p:spPr>
        <p:txBody>
          <a:bodyPr>
            <a:normAutofit/>
          </a:bodyPr>
          <a:lstStyle/>
          <a:p>
            <a:pPr marL="571500" indent="-571500">
              <a:buFont typeface="Wingdings" panose="05000000000000000000" pitchFamily="2" charset="2"/>
              <a:buChar char="v"/>
            </a:pPr>
            <a:r>
              <a:rPr lang="en-US">
                <a:solidFill>
                  <a:srgbClr val="FFFFFF"/>
                </a:solidFill>
                <a:latin typeface="Arial" panose="020B0604020202020204" pitchFamily="34" charset="0"/>
                <a:cs typeface="Arial" panose="020B0604020202020204" pitchFamily="34" charset="0"/>
              </a:rPr>
              <a:t>Những tiêu biểu cuộc cách mạng lần thứ 3</a:t>
            </a:r>
          </a:p>
        </p:txBody>
      </p:sp>
      <p:graphicFrame>
        <p:nvGraphicFramePr>
          <p:cNvPr id="5" name="Chỗ dành sẵn cho Nội dung 2">
            <a:extLst>
              <a:ext uri="{FF2B5EF4-FFF2-40B4-BE49-F238E27FC236}">
                <a16:creationId xmlns:a16="http://schemas.microsoft.com/office/drawing/2014/main" id="{D40CFB67-6ECB-47FA-99BE-FD704FAAC1D7}"/>
              </a:ext>
            </a:extLst>
          </p:cNvPr>
          <p:cNvGraphicFramePr>
            <a:graphicFrameLocks noGrp="1"/>
          </p:cNvGraphicFramePr>
          <p:nvPr>
            <p:ph idx="1"/>
            <p:extLst>
              <p:ext uri="{D42A27DB-BD31-4B8C-83A1-F6EECF244321}">
                <p14:modId xmlns:p14="http://schemas.microsoft.com/office/powerpoint/2010/main" val="1649275728"/>
              </p:ext>
            </p:extLst>
          </p:nvPr>
        </p:nvGraphicFramePr>
        <p:xfrm>
          <a:off x="5244038" y="330236"/>
          <a:ext cx="6842799" cy="603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8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09A38DFB-B443-47D6-A2E9-6E97B1B5AD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2.4. Cách mạng công nghiệp 4.0</a:t>
            </a:r>
          </a:p>
        </p:txBody>
      </p:sp>
      <p:sp>
        <p:nvSpPr>
          <p:cNvPr id="3" name="Chỗ dành sẵn cho Nội dung 2">
            <a:extLst>
              <a:ext uri="{FF2B5EF4-FFF2-40B4-BE49-F238E27FC236}">
                <a16:creationId xmlns:a16="http://schemas.microsoft.com/office/drawing/2014/main" id="{CD9F9BEE-9E2C-4A77-8014-9D36919E96DF}"/>
              </a:ext>
            </a:extLst>
          </p:cNvPr>
          <p:cNvSpPr>
            <a:spLocks noGrp="1"/>
          </p:cNvSpPr>
          <p:nvPr>
            <p:ph idx="1"/>
          </p:nvPr>
        </p:nvSpPr>
        <p:spPr>
          <a:xfrm>
            <a:off x="355601" y="2712441"/>
            <a:ext cx="11480494" cy="3794375"/>
          </a:xfrm>
        </p:spPr>
        <p:txBody>
          <a:bodyPr>
            <a:normAutofit/>
          </a:bodyPr>
          <a:lstStyle/>
          <a:p>
            <a:r>
              <a:rPr lang="en-US" sz="2400">
                <a:solidFill>
                  <a:srgbClr val="000000"/>
                </a:solidFill>
                <a:latin typeface="Arial" panose="020B0604020202020204" pitchFamily="34" charset="0"/>
                <a:cs typeface="Arial" panose="020B0604020202020204" pitchFamily="34" charset="0"/>
              </a:rPr>
              <a:t>Diễn ra từ những năm 2000 nhờ sự kết hợp giữa các công nghệ lại với nhau, xóa đi ranh giới giữa vật lý, kỹ thuật và sinh học.</a:t>
            </a:r>
          </a:p>
          <a:p>
            <a:r>
              <a:rPr lang="vi-VN" sz="2400">
                <a:solidFill>
                  <a:srgbClr val="000000"/>
                </a:solidFill>
                <a:cs typeface="Arial" panose="020B0604020202020204" pitchFamily="34" charset="0"/>
              </a:rPr>
              <a:t>Tháng 10 năm 2012, Nhóm Công tác về Công nghiệp 4,0 trình bày một loạt các khuyến nghị về thực hiện Công nghiệp 4.0 cho chính phủ liên bang Đức. Các thành viên của Nhóm Công nghiệp 4.0 được công nhận là những người cha sáng lập và là động lực đằng sau Industry 4.0.</a:t>
            </a:r>
            <a:endParaRPr lang="en-US" sz="2400">
              <a:solidFill>
                <a:srgbClr val="000000"/>
              </a:solidFill>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Những yếu tố cốt lõi của Kỹ thuật số trong cách mạng 4.0 sẽ là: Trí tuệ nhân tạo (AI), Vạn vật kết nối (IoT) và dữ liệu lớn (Big Data).</a:t>
            </a:r>
          </a:p>
        </p:txBody>
      </p:sp>
    </p:spTree>
    <p:extLst>
      <p:ext uri="{BB962C8B-B14F-4D97-AF65-F5344CB8AC3E}">
        <p14:creationId xmlns:p14="http://schemas.microsoft.com/office/powerpoint/2010/main" val="345195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5B7F8FD-EB02-4DCC-AF0E-774DADCB7681}"/>
              </a:ext>
            </a:extLst>
          </p:cNvPr>
          <p:cNvSpPr>
            <a:spLocks noGrp="1"/>
          </p:cNvSpPr>
          <p:nvPr>
            <p:ph type="title"/>
          </p:nvPr>
        </p:nvSpPr>
        <p:spPr>
          <a:xfrm>
            <a:off x="112541" y="125976"/>
            <a:ext cx="11718388" cy="1308930"/>
          </a:xfrm>
        </p:spPr>
        <p:txBody>
          <a:bodyPr>
            <a:normAutofit/>
          </a:bodyPr>
          <a:lstStyle/>
          <a:p>
            <a:pPr marL="571500" indent="-571500">
              <a:buFont typeface="Wingdings" panose="05000000000000000000" pitchFamily="2" charset="2"/>
              <a:buChar char="v"/>
            </a:pPr>
            <a:r>
              <a:rPr lang="en-US" sz="3000">
                <a:solidFill>
                  <a:srgbClr val="002060"/>
                </a:solidFill>
                <a:latin typeface="Arial" panose="020B0604020202020204" pitchFamily="34" charset="0"/>
                <a:cs typeface="Arial" panose="020B0604020202020204" pitchFamily="34" charset="0"/>
              </a:rPr>
              <a:t>Những thành tựu ngành công nghiệp 4.0 đem lại cho chúng ta</a:t>
            </a:r>
          </a:p>
        </p:txBody>
      </p:sp>
      <p:pic>
        <p:nvPicPr>
          <p:cNvPr id="8" name="Chỗ dành sẵn cho Nội dung 7">
            <a:extLst>
              <a:ext uri="{FF2B5EF4-FFF2-40B4-BE49-F238E27FC236}">
                <a16:creationId xmlns:a16="http://schemas.microsoft.com/office/drawing/2014/main" id="{6FC24DC3-1695-480F-9C17-56BAC8B06D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777" y="1690688"/>
            <a:ext cx="5266081" cy="4486275"/>
          </a:xfrm>
        </p:spPr>
      </p:pic>
      <p:sp>
        <p:nvSpPr>
          <p:cNvPr id="6" name="Chỗ dành sẵn cho Nội dung 5">
            <a:extLst>
              <a:ext uri="{FF2B5EF4-FFF2-40B4-BE49-F238E27FC236}">
                <a16:creationId xmlns:a16="http://schemas.microsoft.com/office/drawing/2014/main" id="{F6833783-79CC-4E2A-A67B-9B66CB6E3A81}"/>
              </a:ext>
            </a:extLst>
          </p:cNvPr>
          <p:cNvSpPr>
            <a:spLocks noGrp="1"/>
          </p:cNvSpPr>
          <p:nvPr>
            <p:ph sz="half" idx="2"/>
          </p:nvPr>
        </p:nvSpPr>
        <p:spPr>
          <a:xfrm>
            <a:off x="6118101" y="1690688"/>
            <a:ext cx="5424542" cy="4486274"/>
          </a:xfrm>
        </p:spPr>
        <p:txBody>
          <a:bodyPr>
            <a:normAutofit/>
          </a:bodyPr>
          <a:lstStyle/>
          <a:p>
            <a:pPr>
              <a:buFont typeface="Wingdings" panose="05000000000000000000" pitchFamily="2" charset="2"/>
              <a:buChar char="Ø"/>
            </a:pPr>
            <a:r>
              <a:rPr lang="en-US">
                <a:latin typeface="Arial" panose="020B0604020202020204" pitchFamily="34" charset="0"/>
                <a:cs typeface="Arial" panose="020B0604020202020204" pitchFamily="34" charset="0"/>
              </a:rPr>
              <a:t>Kỷ nguyên smartphone</a:t>
            </a:r>
          </a:p>
          <a:p>
            <a:pPr>
              <a:buFont typeface="Wingdings" panose="05000000000000000000" pitchFamily="2" charset="2"/>
              <a:buChar char="Ø"/>
            </a:pPr>
            <a:r>
              <a:rPr lang="en-US">
                <a:latin typeface="Arial" panose="020B0604020202020204" pitchFamily="34" charset="0"/>
                <a:cs typeface="Arial" panose="020B0604020202020204" pitchFamily="34" charset="0"/>
              </a:rPr>
              <a:t>Khoa học robot và Trí tuệ nhân tạo.</a:t>
            </a:r>
          </a:p>
          <a:p>
            <a:pPr>
              <a:buFont typeface="Wingdings" panose="05000000000000000000" pitchFamily="2" charset="2"/>
              <a:buChar char="Ø"/>
            </a:pPr>
            <a:r>
              <a:rPr lang="en-US">
                <a:latin typeface="Arial" panose="020B0604020202020204" pitchFamily="34" charset="0"/>
                <a:cs typeface="Arial" panose="020B0604020202020204" pitchFamily="34" charset="0"/>
              </a:rPr>
              <a:t>Big Data – Dữ liệu lớn</a:t>
            </a:r>
          </a:p>
          <a:p>
            <a:pPr>
              <a:buFont typeface="Wingdings" panose="05000000000000000000" pitchFamily="2" charset="2"/>
              <a:buChar char="Ø"/>
            </a:pPr>
            <a:r>
              <a:rPr lang="vi-VN">
                <a:latin typeface="Arial" panose="020B0604020202020204" pitchFamily="34" charset="0"/>
                <a:cs typeface="Arial" panose="020B0604020202020204" pitchFamily="34" charset="0"/>
              </a:rPr>
              <a:t>Thương mại điện tử</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vi-VN">
                <a:latin typeface="Arial" panose="020B0604020202020204" pitchFamily="34" charset="0"/>
                <a:cs typeface="Arial" panose="020B0604020202020204" pitchFamily="34" charset="0"/>
              </a:rPr>
              <a:t>Năng lượng sạch</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en-US">
                <a:latin typeface="Arial" panose="020B0604020202020204" pitchFamily="34" charset="0"/>
                <a:cs typeface="Arial" panose="020B0604020202020204" pitchFamily="34" charset="0"/>
              </a:rPr>
              <a:t>Thực tế ảo</a:t>
            </a:r>
          </a:p>
          <a:p>
            <a:pPr>
              <a:buFont typeface="Wingdings" panose="05000000000000000000" pitchFamily="2" charset="2"/>
              <a:buChar char="Ø"/>
            </a:pPr>
            <a:r>
              <a:rPr lang="en-US">
                <a:latin typeface="Arial" panose="020B0604020202020204" pitchFamily="34" charset="0"/>
                <a:cs typeface="Arial" panose="020B0604020202020204" pitchFamily="34" charset="0"/>
              </a:rPr>
              <a:t>Phát triển hệ thống giáo dục</a:t>
            </a:r>
          </a:p>
          <a:p>
            <a:pPr>
              <a:buFont typeface="Wingdings" panose="05000000000000000000" pitchFamily="2" charset="2"/>
              <a:buChar char="Ø"/>
            </a:pPr>
            <a:r>
              <a:rPr lang="en-US">
                <a:latin typeface="Arial" panose="020B0604020202020204" pitchFamily="34" charset="0"/>
                <a:cs typeface="Arial" panose="020B0604020202020204" pitchFamily="34" charset="0"/>
              </a:rPr>
              <a:t>Ô tô bay</a:t>
            </a:r>
          </a:p>
        </p:txBody>
      </p:sp>
    </p:spTree>
    <p:extLst>
      <p:ext uri="{BB962C8B-B14F-4D97-AF65-F5344CB8AC3E}">
        <p14:creationId xmlns:p14="http://schemas.microsoft.com/office/powerpoint/2010/main" val="131824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Tree>
    <p:extLst>
      <p:ext uri="{BB962C8B-B14F-4D97-AF65-F5344CB8AC3E}">
        <p14:creationId xmlns:p14="http://schemas.microsoft.com/office/powerpoint/2010/main" val="180508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340678"/>
            <a:ext cx="6696222" cy="2429863"/>
          </a:xfrm>
        </p:spPr>
        <p:txBody>
          <a:bodyPr vert="horz" lIns="91440" tIns="45720" rIns="91440" bIns="45720" rtlCol="0" anchor="b">
            <a:normAutofit/>
          </a:bodyPr>
          <a:lstStyle/>
          <a:p>
            <a:pPr algn="ctr"/>
            <a:r>
              <a:rPr lang="en-US">
                <a:solidFill>
                  <a:srgbClr val="FFFFFF"/>
                </a:solidFill>
                <a:latin typeface="Arial" panose="020B0604020202020204" pitchFamily="34" charset="0"/>
                <a:cs typeface="Arial" panose="020B0604020202020204" pitchFamily="34" charset="0"/>
              </a:rPr>
              <a:t>Ch</a:t>
            </a:r>
            <a:r>
              <a:rPr lang="vi-VN">
                <a:solidFill>
                  <a:srgbClr val="FFFFFF"/>
                </a:solidFill>
                <a:latin typeface="Arial" panose="020B0604020202020204" pitchFamily="34" charset="0"/>
                <a:cs typeface="Arial" panose="020B0604020202020204" pitchFamily="34" charset="0"/>
              </a:rPr>
              <a:t>ư</a:t>
            </a:r>
            <a:r>
              <a:rPr lang="en-US">
                <a:solidFill>
                  <a:srgbClr val="FFFFFF"/>
                </a:solidFill>
                <a:latin typeface="Arial" panose="020B0604020202020204" pitchFamily="34" charset="0"/>
                <a:cs typeface="Arial" panose="020B0604020202020204" pitchFamily="34" charset="0"/>
              </a:rPr>
              <a:t>ơng III: Sự phát triển của ngành công nghiệp 4.0</a:t>
            </a:r>
            <a:endParaRPr lang="en-US" kern="12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24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5F07960-5244-4706-8353-0CDD9FAC2425}"/>
              </a:ext>
            </a:extLst>
          </p:cNvPr>
          <p:cNvSpPr>
            <a:spLocks noGrp="1"/>
          </p:cNvSpPr>
          <p:nvPr>
            <p:ph type="title"/>
          </p:nvPr>
        </p:nvSpPr>
        <p:spPr>
          <a:xfrm>
            <a:off x="1571811" y="1573586"/>
            <a:ext cx="9122584" cy="1325563"/>
          </a:xfrm>
        </p:spPr>
        <p:txBody>
          <a:bodyPr>
            <a:normAutofit/>
          </a:bodyPr>
          <a:lstStyle/>
          <a:p>
            <a:pPr marL="571500" indent="-571500">
              <a:buFont typeface="Wingdings" panose="05000000000000000000" pitchFamily="2" charset="2"/>
              <a:buChar char="v"/>
            </a:pPr>
            <a:r>
              <a:rPr lang="en-US" sz="3600">
                <a:solidFill>
                  <a:schemeClr val="accent1">
                    <a:lumMod val="75000"/>
                  </a:schemeClr>
                </a:solidFill>
                <a:latin typeface="Arial" panose="020B0604020202020204" pitchFamily="34" charset="0"/>
                <a:cs typeface="Arial" panose="020B0604020202020204" pitchFamily="34" charset="0"/>
              </a:rPr>
              <a:t>Sự phát triển của ngành công nghiệp 4.0 bao gồm 3 lĩnh vực:</a:t>
            </a:r>
            <a:endParaRPr lang="en-US" sz="3600">
              <a:solidFill>
                <a:schemeClr val="accent1">
                  <a:lumMod val="75000"/>
                </a:schemeClr>
              </a:solidFill>
            </a:endParaRPr>
          </a:p>
        </p:txBody>
      </p:sp>
      <p:sp>
        <p:nvSpPr>
          <p:cNvPr id="27" name="Chỗ dành sẵn cho Nội dung 3">
            <a:extLst>
              <a:ext uri="{FF2B5EF4-FFF2-40B4-BE49-F238E27FC236}">
                <a16:creationId xmlns:a16="http://schemas.microsoft.com/office/drawing/2014/main" id="{E392CC9E-B8FC-49B7-8D55-FAD35D081A76}"/>
              </a:ext>
            </a:extLst>
          </p:cNvPr>
          <p:cNvSpPr>
            <a:spLocks noGrp="1"/>
          </p:cNvSpPr>
          <p:nvPr>
            <p:ph idx="1"/>
          </p:nvPr>
        </p:nvSpPr>
        <p:spPr>
          <a:xfrm>
            <a:off x="2194663" y="3069557"/>
            <a:ext cx="5518102" cy="2438546"/>
          </a:xfrm>
        </p:spPr>
        <p:txBody>
          <a:bodyPr>
            <a:normAutofit/>
          </a:bodyPr>
          <a:lstStyle/>
          <a:p>
            <a:r>
              <a:rPr lang="en-US">
                <a:latin typeface="Arial" panose="020B0604020202020204" pitchFamily="34" charset="0"/>
                <a:cs typeface="Arial" panose="020B0604020202020204" pitchFamily="34" charset="0"/>
              </a:rPr>
              <a:t>Lĩnh vực kĩ thuật số</a:t>
            </a:r>
          </a:p>
          <a:p>
            <a:r>
              <a:rPr lang="en-US">
                <a:latin typeface="Arial" panose="020B0604020202020204" pitchFamily="34" charset="0"/>
                <a:cs typeface="Arial" panose="020B0604020202020204" pitchFamily="34" charset="0"/>
              </a:rPr>
              <a:t>Lĩnh vực công nghệ sinh học</a:t>
            </a:r>
          </a:p>
          <a:p>
            <a:r>
              <a:rPr lang="en-US">
                <a:latin typeface="Arial" panose="020B0604020202020204" pitchFamily="34" charset="0"/>
                <a:cs typeface="Arial" panose="020B0604020202020204" pitchFamily="34" charset="0"/>
              </a:rPr>
              <a:t>Lĩnh vực vật lý</a:t>
            </a:r>
          </a:p>
        </p:txBody>
      </p:sp>
      <p:sp>
        <p:nvSpPr>
          <p:cNvPr id="3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8" name="Graphic 7">
            <a:extLst>
              <a:ext uri="{FF2B5EF4-FFF2-40B4-BE49-F238E27FC236}">
                <a16:creationId xmlns:a16="http://schemas.microsoft.com/office/drawing/2014/main" id="{F3D9E714-44F1-47B4-BC25-8548CBEE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54405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hỗ dành sẵn cho Nội dung 4" descr="Ảnh có chứa đối tượng, người&#10;&#10;Mô tả được tạo tự động">
            <a:extLst>
              <a:ext uri="{FF2B5EF4-FFF2-40B4-BE49-F238E27FC236}">
                <a16:creationId xmlns:a16="http://schemas.microsoft.com/office/drawing/2014/main" id="{D2C3FF3F-75B7-4E1F-85B2-B06A82D2E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2F9CDE-2641-494F-A0FC-82784126498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rgbClr val="002060"/>
                </a:solidFill>
                <a:latin typeface="Arial" panose="020B0604020202020204" pitchFamily="34" charset="0"/>
                <a:cs typeface="Arial" panose="020B0604020202020204" pitchFamily="34" charset="0"/>
              </a:rPr>
              <a:t>3.1. Lĩnh vực kĩ thuật số</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2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30D2207D-6D53-43E4-8E90-6BFF14D5A6D7}"/>
              </a:ext>
            </a:extLst>
          </p:cNvPr>
          <p:cNvPicPr>
            <a:picLocks noGrp="1" noChangeAspect="1"/>
          </p:cNvPicPr>
          <p:nvPr>
            <p:ph sz="half" idx="1"/>
          </p:nvPr>
        </p:nvPicPr>
        <p:blipFill rotWithShape="1">
          <a:blip r:embed="rId2">
            <a:alphaModFix amt="35000"/>
            <a:extLst>
              <a:ext uri="{28A0092B-C50C-407E-A947-70E740481C1C}">
                <a14:useLocalDpi xmlns:a14="http://schemas.microsoft.com/office/drawing/2010/main" val="0"/>
              </a:ext>
            </a:extLst>
          </a:blip>
          <a:srcRect/>
          <a:stretch/>
        </p:blipFill>
        <p:spPr>
          <a:xfrm>
            <a:off x="92786" y="1"/>
            <a:ext cx="12191980" cy="6857999"/>
          </a:xfrm>
          <a:prstGeom prst="rect">
            <a:avLst/>
          </a:prstGeom>
        </p:spPr>
      </p:pic>
      <p:sp>
        <p:nvSpPr>
          <p:cNvPr id="2" name="Tiêu đề 1">
            <a:extLst>
              <a:ext uri="{FF2B5EF4-FFF2-40B4-BE49-F238E27FC236}">
                <a16:creationId xmlns:a16="http://schemas.microsoft.com/office/drawing/2014/main" id="{3B2D26C9-42CE-4D8F-B008-FC78218045B4}"/>
              </a:ext>
            </a:extLst>
          </p:cNvPr>
          <p:cNvSpPr>
            <a:spLocks noGrp="1"/>
          </p:cNvSpPr>
          <p:nvPr>
            <p:ph type="title"/>
          </p:nvPr>
        </p:nvSpPr>
        <p:spPr>
          <a:xfrm>
            <a:off x="361919" y="1065862"/>
            <a:ext cx="4291453" cy="4135616"/>
          </a:xfrm>
        </p:spPr>
        <p:txBody>
          <a:bodyPr vert="horz" lIns="91440" tIns="45720" rIns="91440" bIns="45720" rtlCol="0" anchor="ctr">
            <a:normAutofit/>
          </a:bodyPr>
          <a:lstStyle/>
          <a:p>
            <a:pPr algn="ctr"/>
            <a:r>
              <a:rPr lang="en-US">
                <a:solidFill>
                  <a:srgbClr val="FFFFFF"/>
                </a:solidFill>
              </a:rPr>
              <a:t>Trí tuệ nhân tạo </a:t>
            </a:r>
            <a:r>
              <a:rPr lang="en-US" sz="3400">
                <a:solidFill>
                  <a:srgbClr val="FFFFFF"/>
                </a:solidFill>
              </a:rPr>
              <a:t>(Artificial Intelligence)</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14CCAA19-5615-4A09-BB63-F62ECEC757D8}"/>
              </a:ext>
            </a:extLst>
          </p:cNvPr>
          <p:cNvSpPr>
            <a:spLocks noGrp="1"/>
          </p:cNvSpPr>
          <p:nvPr>
            <p:ph sz="half" idx="2"/>
          </p:nvPr>
        </p:nvSpPr>
        <p:spPr>
          <a:xfrm>
            <a:off x="5155379" y="1065862"/>
            <a:ext cx="5744685" cy="4726276"/>
          </a:xfrm>
        </p:spPr>
        <p:txBody>
          <a:bodyPr vert="horz" lIns="91440" tIns="45720" rIns="91440" bIns="45720" rtlCol="0" anchor="ctr">
            <a:normAutofit/>
          </a:bodyPr>
          <a:lstStyle/>
          <a:p>
            <a:r>
              <a:rPr lang="en-US" sz="2400">
                <a:solidFill>
                  <a:srgbClr val="FFFFFF"/>
                </a:solidFill>
                <a:latin typeface="Arial" panose="020B0604020202020204" pitchFamily="34" charset="0"/>
                <a:cs typeface="Arial" panose="020B0604020202020204" pitchFamily="34" charset="0"/>
              </a:rPr>
              <a:t>AI là trí tuệ do con người lập trình tạo nên với mục tiêu giúp máy tính có thể tự động hóa các hành vi thông minh như con người. </a:t>
            </a:r>
          </a:p>
          <a:p>
            <a:endParaRPr lang="en-US" sz="2400">
              <a:solidFill>
                <a:srgbClr val="FFFFFF"/>
              </a:solidFill>
              <a:latin typeface="Arial" panose="020B0604020202020204" pitchFamily="34" charset="0"/>
              <a:cs typeface="Arial" panose="020B0604020202020204" pitchFamily="34" charset="0"/>
            </a:endParaRPr>
          </a:p>
          <a:p>
            <a:r>
              <a:rPr lang="vi-VN" sz="2400">
                <a:solidFill>
                  <a:srgbClr val="FFFFFF"/>
                </a:solidFill>
                <a:cs typeface="Arial" panose="020B0604020202020204" pitchFamily="34" charset="0"/>
              </a:rPr>
              <a:t>Cụ thể, trí tuệ nhân tạo giúp máy tính có được những trí tuệ của con người như: biết suy nghĩ và lập luận để giải quyết vấn đề, biết giao tiếp do hiểu ngôn ngữ, tiếng nói, biết học và tự thích nghi.</a:t>
            </a:r>
            <a:endParaRPr lang="en-US" sz="24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28563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1.1 khái niệm về công nghiệp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buNone/>
            </a:pPr>
            <a:r>
              <a:rPr lang="vi-VN" sz="2400">
                <a:solidFill>
                  <a:srgbClr val="000000"/>
                </a:solidFill>
                <a:cs typeface="Arial" panose="020B0604020202020204" pitchFamily="34" charset="0"/>
              </a:rPr>
              <a:t>Khái niệm Công nghiệp 4.0 hay nhà máy thông minh lần đầu tiên được đưa ra tại Hội chợ công nghiệp Hannover tại Cộng hòa Liên bang Đức vào năm 2011</a:t>
            </a:r>
            <a:r>
              <a:rPr lang="en-US" sz="2400">
                <a:solidFill>
                  <a:srgbClr val="000000"/>
                </a:solidFill>
                <a:cs typeface="Arial" panose="020B0604020202020204" pitchFamily="34" charset="0"/>
              </a:rPr>
              <a:t>.</a:t>
            </a:r>
            <a:endParaRPr lang="en-US" sz="2400">
              <a:solidFill>
                <a:srgbClr val="000000"/>
              </a:solidFill>
            </a:endParaRPr>
          </a:p>
          <a:p>
            <a:pPr marL="0" indent="0">
              <a:buNone/>
            </a:pPr>
            <a:r>
              <a:rPr lang="vi-VN" sz="2400">
                <a:solidFill>
                  <a:srgbClr val="000000"/>
                </a:solidFill>
              </a:rPr>
              <a:t>Theo Wikipedia, Công nghiệp 4.0 là xu hướng hiện thời trong việc tự động hóa và trao đổi dữ liệu trong công nghệ sản xuất. Nó bao gồm: </a:t>
            </a:r>
          </a:p>
          <a:p>
            <a:pPr marL="0" indent="0">
              <a:buNone/>
            </a:pPr>
            <a:r>
              <a:rPr lang="vi-VN" sz="2400">
                <a:solidFill>
                  <a:srgbClr val="000000"/>
                </a:solidFill>
              </a:rPr>
              <a:t>• </a:t>
            </a:r>
            <a:r>
              <a:rPr lang="en-US" sz="2400">
                <a:solidFill>
                  <a:srgbClr val="000000"/>
                </a:solidFill>
              </a:rPr>
              <a:t> </a:t>
            </a:r>
            <a:r>
              <a:rPr lang="vi-VN" sz="2400">
                <a:solidFill>
                  <a:srgbClr val="000000"/>
                </a:solidFill>
              </a:rPr>
              <a:t>Các hệ thống không gian mạng thực-ảo</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Internet Vạn Vật </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Điện toán đám mây</a:t>
            </a:r>
            <a:endParaRPr lang="en-US" sz="2400">
              <a:solidFill>
                <a:srgbClr val="000000"/>
              </a:solidFill>
            </a:endParaRPr>
          </a:p>
          <a:p>
            <a:r>
              <a:rPr lang="en-US" sz="2400">
                <a:solidFill>
                  <a:srgbClr val="000000"/>
                </a:solidFill>
                <a:latin typeface="Arial" panose="020B0604020202020204" pitchFamily="34" charset="0"/>
                <a:cs typeface="Arial" panose="020B0604020202020204" pitchFamily="34" charset="0"/>
              </a:rPr>
              <a:t>Điện toán nhận thức</a:t>
            </a:r>
          </a:p>
        </p:txBody>
      </p:sp>
    </p:spTree>
    <p:extLst>
      <p:ext uri="{BB962C8B-B14F-4D97-AF65-F5344CB8AC3E}">
        <p14:creationId xmlns:p14="http://schemas.microsoft.com/office/powerpoint/2010/main" val="230601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Tree>
    <p:extLst>
      <p:ext uri="{BB962C8B-B14F-4D97-AF65-F5344CB8AC3E}">
        <p14:creationId xmlns:p14="http://schemas.microsoft.com/office/powerpoint/2010/main" val="99253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1.2. Nguyên tắc thiết kế trong công nghiệp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buNone/>
            </a:pPr>
            <a:r>
              <a:rPr lang="en-US" sz="2400">
                <a:solidFill>
                  <a:srgbClr val="000000"/>
                </a:solidFill>
                <a:latin typeface="Arial" panose="020B0604020202020204" pitchFamily="34" charset="0"/>
                <a:cs typeface="Arial" panose="020B0604020202020204" pitchFamily="34" charset="0"/>
              </a:rPr>
              <a:t>Có 4 nguyên tắc thiết kế trong Công nghiệp 4.0 hỗ trợ các công ty trong việc định dạng và thực hiện viễn cảnh trong Công nghiệp 4.0: </a:t>
            </a:r>
          </a:p>
          <a:p>
            <a:r>
              <a:rPr lang="en-US" sz="2400">
                <a:solidFill>
                  <a:srgbClr val="000000"/>
                </a:solidFill>
                <a:latin typeface="Arial" panose="020B0604020202020204" pitchFamily="34" charset="0"/>
                <a:cs typeface="Arial" panose="020B0604020202020204" pitchFamily="34" charset="0"/>
              </a:rPr>
              <a:t>Khả năng t</a:t>
            </a:r>
            <a:r>
              <a:rPr lang="vi-VN" sz="2400">
                <a:solidFill>
                  <a:srgbClr val="000000"/>
                </a:solidFill>
                <a:latin typeface="Arial" panose="020B0604020202020204" pitchFamily="34" charset="0"/>
                <a:cs typeface="Arial" panose="020B0604020202020204" pitchFamily="34" charset="0"/>
              </a:rPr>
              <a:t>ư</a:t>
            </a:r>
            <a:r>
              <a:rPr lang="en-US" sz="2400">
                <a:solidFill>
                  <a:srgbClr val="000000"/>
                </a:solidFill>
                <a:latin typeface="Arial" panose="020B0604020202020204" pitchFamily="34" charset="0"/>
                <a:cs typeface="Arial" panose="020B0604020202020204" pitchFamily="34" charset="0"/>
              </a:rPr>
              <a:t>ơng tác</a:t>
            </a:r>
          </a:p>
          <a:p>
            <a:r>
              <a:rPr lang="en-US" sz="2400">
                <a:solidFill>
                  <a:srgbClr val="000000"/>
                </a:solidFill>
                <a:latin typeface="Arial" panose="020B0604020202020204" pitchFamily="34" charset="0"/>
                <a:cs typeface="Arial" panose="020B0604020202020204" pitchFamily="34" charset="0"/>
              </a:rPr>
              <a:t>Minh bạch thông tin</a:t>
            </a:r>
          </a:p>
          <a:p>
            <a:r>
              <a:rPr lang="en-US" sz="2400">
                <a:solidFill>
                  <a:srgbClr val="000000"/>
                </a:solidFill>
                <a:latin typeface="Arial" panose="020B0604020202020204" pitchFamily="34" charset="0"/>
                <a:cs typeface="Arial" panose="020B0604020202020204" pitchFamily="34" charset="0"/>
              </a:rPr>
              <a:t>Công nghệ hỗ trợ</a:t>
            </a:r>
          </a:p>
          <a:p>
            <a:r>
              <a:rPr lang="en-US" sz="2400">
                <a:solidFill>
                  <a:srgbClr val="000000"/>
                </a:solidFill>
                <a:latin typeface="Arial" panose="020B0604020202020204" pitchFamily="34" charset="0"/>
                <a:cs typeface="Arial" panose="020B0604020202020204" pitchFamily="34" charset="0"/>
              </a:rPr>
              <a:t>Phân quyền quyết định</a:t>
            </a:r>
          </a:p>
        </p:txBody>
      </p:sp>
    </p:spTree>
    <p:extLst>
      <p:ext uri="{BB962C8B-B14F-4D97-AF65-F5344CB8AC3E}">
        <p14:creationId xmlns:p14="http://schemas.microsoft.com/office/powerpoint/2010/main" val="224066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Tree>
    <p:extLst>
      <p:ext uri="{BB962C8B-B14F-4D97-AF65-F5344CB8AC3E}">
        <p14:creationId xmlns:p14="http://schemas.microsoft.com/office/powerpoint/2010/main" val="389241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Arial" panose="020B0604020202020204" pitchFamily="34" charset="0"/>
                <a:cs typeface="Arial" panose="020B0604020202020204" pitchFamily="34" charset="0"/>
              </a:rPr>
              <a:t>Lịch s</a:t>
            </a:r>
            <a:r>
              <a:rPr lang="en-US" sz="3600">
                <a:solidFill>
                  <a:srgbClr val="FFFFFF"/>
                </a:solidFill>
                <a:latin typeface="Arial" panose="020B0604020202020204" pitchFamily="34" charset="0"/>
                <a:cs typeface="Arial" panose="020B0604020202020204" pitchFamily="34" charset="0"/>
              </a:rPr>
              <a:t>ử các cuộc cách mạng công nghiệp</a:t>
            </a:r>
            <a:endParaRPr lang="en-US" sz="3600" kern="120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Tree>
    <p:extLst>
      <p:ext uri="{BB962C8B-B14F-4D97-AF65-F5344CB8AC3E}">
        <p14:creationId xmlns:p14="http://schemas.microsoft.com/office/powerpoint/2010/main" val="390907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kern="1200">
                <a:solidFill>
                  <a:srgbClr val="FFFFFF"/>
                </a:solidFill>
                <a:latin typeface="Arial" panose="020B0604020202020204" pitchFamily="34" charset="0"/>
                <a:cs typeface="Arial" panose="020B0604020202020204" pitchFamily="34" charset="0"/>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2975591"/>
            <a:ext cx="10733650" cy="3277384"/>
          </a:xfrm>
        </p:spPr>
        <p:txBody>
          <a:bodyPr vert="horz" lIns="91440" tIns="45720" rIns="91440" bIns="45720" rtlCol="0">
            <a:normAutofit/>
          </a:bodyPr>
          <a:lstStyle/>
          <a:p>
            <a:r>
              <a:rPr lang="en-US" sz="2400">
                <a:solidFill>
                  <a:srgbClr val="000000"/>
                </a:solidFill>
                <a:latin typeface="Arial" panose="020B0604020202020204" pitchFamily="34" charset="0"/>
                <a:cs typeface="Arial" panose="020B0604020202020204" pitchFamily="34" charset="0"/>
              </a:rPr>
              <a:t>Diễn ra vào giữa cuối thế kỉ XVIII đến đầu thế kỉ XIX mở đầu với sự cơ giới hóa ngành dệt may. </a:t>
            </a:r>
          </a:p>
          <a:p>
            <a:r>
              <a:rPr lang="en-US" sz="2400">
                <a:solidFill>
                  <a:srgbClr val="000000"/>
                </a:solidFill>
                <a:latin typeface="Arial" panose="020B0604020202020204" pitchFamily="34" charset="0"/>
                <a:cs typeface="Arial" panose="020B0604020202020204" pitchFamily="34" charset="0"/>
              </a:rPr>
              <a:t>Cuộc cách mạng công nghiệp đầu tiên đã mở ra một kỷ nguyên mới trong lịch sử nhân loại – kỷ nguyên sản xuất cơ khí, cơ giới hóa.</a:t>
            </a:r>
          </a:p>
          <a:p>
            <a:r>
              <a:rPr lang="en-US" sz="2400">
                <a:solidFill>
                  <a:srgbClr val="000000"/>
                </a:solidFill>
                <a:latin typeface="Arial" panose="020B0604020202020204" pitchFamily="34" charset="0"/>
                <a:cs typeface="Arial" panose="020B0604020202020204" pitchFamily="34" charset="0"/>
              </a:rPr>
              <a:t>Thay thế hệ thống kỹ thuật cũ có tính truyền thống của thời đại nông nghiệp với nguồn động lực là máy hơi nước và nguồn nguyên, nhiên vật liệu và năng lượng mới</a:t>
            </a:r>
          </a:p>
        </p:txBody>
      </p:sp>
    </p:spTree>
    <p:extLst>
      <p:ext uri="{BB962C8B-B14F-4D97-AF65-F5344CB8AC3E}">
        <p14:creationId xmlns:p14="http://schemas.microsoft.com/office/powerpoint/2010/main" val="143814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659350" y="727315"/>
            <a:ext cx="3335594" cy="5403370"/>
          </a:xfrm>
        </p:spPr>
        <p:txBody>
          <a:bodyPr>
            <a:normAutofit/>
          </a:bodyPr>
          <a:lstStyle/>
          <a:p>
            <a:pPr marL="457200" indent="-457200">
              <a:buFont typeface="Wingdings" panose="05000000000000000000" pitchFamily="2" charset="2"/>
              <a:buChar char="v"/>
            </a:pPr>
            <a:r>
              <a:rPr lang="en-US" b="1">
                <a:solidFill>
                  <a:srgbClr val="FFFFFF"/>
                </a:solidFill>
                <a:latin typeface="Arial" panose="020B0604020202020204" pitchFamily="34" charset="0"/>
                <a:cs typeface="Arial" panose="020B0604020202020204" pitchFamily="34" charset="0"/>
              </a:rPr>
              <a:t>Thành tựu đạt đ</a:t>
            </a:r>
            <a:r>
              <a:rPr lang="vi-VN" b="1">
                <a:solidFill>
                  <a:srgbClr val="FFFFFF"/>
                </a:solidFill>
                <a:latin typeface="Arial" panose="020B0604020202020204" pitchFamily="34" charset="0"/>
                <a:cs typeface="Arial" panose="020B0604020202020204" pitchFamily="34" charset="0"/>
              </a:rPr>
              <a:t>ư</a:t>
            </a:r>
            <a:r>
              <a:rPr lang="en-US" b="1">
                <a:solidFill>
                  <a:srgbClr val="FFFFFF"/>
                </a:solidFill>
                <a:latin typeface="Arial" panose="020B0604020202020204" pitchFamily="34" charset="0"/>
                <a:cs typeface="Arial" panose="020B0604020202020204" pitchFamily="34" charset="0"/>
              </a:rPr>
              <a:t>ợc sau cách mạng công nghiệp 1.0</a:t>
            </a:r>
          </a:p>
        </p:txBody>
      </p:sp>
      <p:sp>
        <p:nvSpPr>
          <p:cNvPr id="56" name="Rectangle 5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7" name="Chỗ dành sẵn cho Nội dung 43">
            <a:extLst>
              <a:ext uri="{FF2B5EF4-FFF2-40B4-BE49-F238E27FC236}">
                <a16:creationId xmlns:a16="http://schemas.microsoft.com/office/drawing/2014/main" id="{9BDC7903-3E93-4977-A1CF-46F8B46B2AFE}"/>
              </a:ext>
            </a:extLst>
          </p:cNvPr>
          <p:cNvGraphicFramePr>
            <a:graphicFrameLocks noGrp="1"/>
          </p:cNvGraphicFramePr>
          <p:nvPr>
            <p:ph idx="1"/>
            <p:extLst>
              <p:ext uri="{D42A27DB-BD31-4B8C-83A1-F6EECF244321}">
                <p14:modId xmlns:p14="http://schemas.microsoft.com/office/powerpoint/2010/main" val="479721356"/>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81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1296</Words>
  <Application>Microsoft Office PowerPoint</Application>
  <PresentationFormat>Màn hình rộng</PresentationFormat>
  <Paragraphs>87</Paragraphs>
  <Slides>23</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23</vt:i4>
      </vt:variant>
    </vt:vector>
  </HeadingPairs>
  <TitlesOfParts>
    <vt:vector size="29" baseType="lpstr">
      <vt:lpstr>Arial</vt:lpstr>
      <vt:lpstr>Calibri</vt:lpstr>
      <vt:lpstr>Calibri Light</vt:lpstr>
      <vt:lpstr>Times New Roman</vt:lpstr>
      <vt:lpstr>Wingdings</vt:lpstr>
      <vt:lpstr>Office Theme</vt:lpstr>
      <vt:lpstr>NỘI DUNG</vt:lpstr>
      <vt:lpstr>Chương I:  Công nghiệp 4.0 là gì?</vt:lpstr>
      <vt:lpstr>1.1 khái niệm về công nghiệp 4.0</vt:lpstr>
      <vt:lpstr>Bản trình bày PowerPoint</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Bản trình bày PowerPoint</vt:lpstr>
      <vt:lpstr>Bản trình bày PowerPoint</vt:lpstr>
      <vt:lpstr>Bản trình bày PowerPoint</vt:lpstr>
      <vt:lpstr>2.2. Cách mạng công nghiệp 2.0</vt:lpstr>
      <vt:lpstr>Thành tựu đạt được sau cách mạng công nghiệp 2.0</vt:lpstr>
      <vt:lpstr>Bản trình bày PowerPoint</vt:lpstr>
      <vt:lpstr>2.3. Cách mạng công nghiệp 3.0</vt:lpstr>
      <vt:lpstr>Những tiêu biểu cuộc cách mạng lần thứ 3</vt:lpstr>
      <vt:lpstr>2.4. Cách mạng công nghiệp 4.0</vt:lpstr>
      <vt:lpstr>Những thành tựu ngành công nghiệp 4.0 đem lại cho chúng ta</vt:lpstr>
      <vt:lpstr>Chương III: Sự phát triển của ngành công nghiệp 4.0</vt:lpstr>
      <vt:lpstr>Sự phát triển của ngành công nghiệp 4.0 bao gồm 3 lĩnh vực:</vt:lpstr>
      <vt:lpstr>3.1. Lĩnh vực kĩ thuật số</vt:lpstr>
      <vt:lpstr>Trí tuệ nhân tạo (Artificial Intelligence)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NGUYỄN HOÀNG HẠ QUYÊN</cp:lastModifiedBy>
  <cp:revision>2</cp:revision>
  <dcterms:created xsi:type="dcterms:W3CDTF">2019-05-29T15:43:34Z</dcterms:created>
  <dcterms:modified xsi:type="dcterms:W3CDTF">2019-05-29T15:51:06Z</dcterms:modified>
</cp:coreProperties>
</file>