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C6FB9DC-BE70-4603-92A7-60867C321379}"/>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A2137737-C1C5-44D5-9359-2718A0E6ED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21004B8A-7DAB-48FE-896F-6F6507D7EAEF}"/>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4438A01F-D84D-48B0-B18F-CE0BE5A6CB3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0D89E6DF-5CB6-42D5-B6AF-48897F408A63}"/>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566668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27A577D-8FDB-4057-9806-E948C84682A4}"/>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C6DBC6BC-3DA6-4497-AB8E-3CB47727C026}"/>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1631A78D-EDE9-4230-9D63-AF2664ABE8BF}"/>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B48F9D9A-C262-4AE2-9ECC-367797676002}"/>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FB9E115-D579-491B-A9F0-76A47746CBDD}"/>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801405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53B1EEC9-F6F8-4BED-B3C7-BDA91F1DFDCA}"/>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C34850BC-11ED-4CC8-92ED-6EE9993E6AB3}"/>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7FB44208-C728-4566-966B-7F7E1D81D46F}"/>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ABE20923-5CC7-43F1-99DB-F7E0BD88CF11}"/>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634368A8-1DD9-4615-957F-762A53AEB818}"/>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87261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5037FC6-DEEF-458E-A995-1921B9E2F6FA}"/>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07BEAD57-3C50-4A37-B7C4-9F30D7D20923}"/>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D11A22C7-E971-46C6-9D3F-F376223651C9}"/>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14CCC0C7-CF9E-4A45-81AC-62C456CF42DC}"/>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EEFF1854-721B-4B57-A01A-71E5356EF566}"/>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212988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C84346E-12C2-45B0-A1B7-CAFB1062D887}"/>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F64CA86E-CE65-4409-BC58-7B0EBCF555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2F941A40-5B2F-4038-823A-518426AC2988}"/>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5AD32024-D663-47BE-910E-85238DD4D497}"/>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F15F64F4-F339-48DD-9E19-F739A34F40F9}"/>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160247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656E325-C2AD-4F44-9F68-9BB6CCF0BA0C}"/>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6E29AE35-9BF1-4BC8-91F3-C08512D59FC5}"/>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273C106F-DC77-4023-8D86-559843FEADA6}"/>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BFA11A74-3080-4F41-9CB2-BE1235A39991}"/>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6" name="Chỗ dành sẵn cho Chân trang 5">
            <a:extLst>
              <a:ext uri="{FF2B5EF4-FFF2-40B4-BE49-F238E27FC236}">
                <a16:creationId xmlns:a16="http://schemas.microsoft.com/office/drawing/2014/main" id="{9C8BBEC9-ABDB-496E-81C3-2FD65FC52A15}"/>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941F776F-C388-401E-9C55-2DB7AEA9C377}"/>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4152343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2FC2856-73C4-4D94-87CC-D2C99804B9F3}"/>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0E947CF6-28AE-4965-8D43-2C0C9849ED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D73976A5-4845-4705-97E3-56CA8624C485}"/>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DA1C03B4-D9C9-4C7F-9649-AC64B1AFD1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63052CC3-677D-47BA-B72F-1E9BFA6FA914}"/>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2624F82F-154D-412C-973A-999D93ED3119}"/>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8" name="Chỗ dành sẵn cho Chân trang 7">
            <a:extLst>
              <a:ext uri="{FF2B5EF4-FFF2-40B4-BE49-F238E27FC236}">
                <a16:creationId xmlns:a16="http://schemas.microsoft.com/office/drawing/2014/main" id="{E52FBA31-4243-4EB3-9555-F90AD75C6FEE}"/>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D22A0BF1-A135-4808-8257-4F1636525129}"/>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82065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298C52-1465-42F9-A784-4AD4950AD522}"/>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70A26D61-EEB7-42D2-B452-B1B77623987E}"/>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4" name="Chỗ dành sẵn cho Chân trang 3">
            <a:extLst>
              <a:ext uri="{FF2B5EF4-FFF2-40B4-BE49-F238E27FC236}">
                <a16:creationId xmlns:a16="http://schemas.microsoft.com/office/drawing/2014/main" id="{AE63C5CF-0152-4927-A062-4E81900999B9}"/>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98215AE0-CDC2-4606-8D62-99B61179A6EF}"/>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502763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C1B3E2F5-FB27-4CBA-9776-1C278F977A45}"/>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3" name="Chỗ dành sẵn cho Chân trang 2">
            <a:extLst>
              <a:ext uri="{FF2B5EF4-FFF2-40B4-BE49-F238E27FC236}">
                <a16:creationId xmlns:a16="http://schemas.microsoft.com/office/drawing/2014/main" id="{1EF82A3D-BC89-4D27-8654-9DD3A5C6CDB7}"/>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77F21BFB-4532-4380-9491-CD6335490214}"/>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01760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7F730C-C50A-4AC1-846B-E700BCF017CB}"/>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6C2461E5-2E3D-4447-8863-B329635986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974F6DA0-95A3-4F4E-A6E0-171BF0DD3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4BEF9BE2-A587-4817-BB07-AADE79792CC0}"/>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6" name="Chỗ dành sẵn cho Chân trang 5">
            <a:extLst>
              <a:ext uri="{FF2B5EF4-FFF2-40B4-BE49-F238E27FC236}">
                <a16:creationId xmlns:a16="http://schemas.microsoft.com/office/drawing/2014/main" id="{69D8765C-9D8A-45C7-B2AA-92AFE3C507AA}"/>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820DE25F-48F0-4BB7-A614-883EC0F75FFB}"/>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2342962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CD6BC10-87E7-4B88-AA94-3D164FA29362}"/>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249B1200-8BBE-46DD-B895-26B721FB75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C468857B-2927-4D15-BD0F-3884F728AC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9A759637-9245-4A7A-9220-4574091AE072}"/>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6" name="Chỗ dành sẵn cho Chân trang 5">
            <a:extLst>
              <a:ext uri="{FF2B5EF4-FFF2-40B4-BE49-F238E27FC236}">
                <a16:creationId xmlns:a16="http://schemas.microsoft.com/office/drawing/2014/main" id="{41A4833E-D8EA-4B3B-AEBB-3268EAC9BA1B}"/>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B2E78CC8-CF55-4BDD-9E11-2197A397C96D}"/>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44455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4C9B3F40-8F34-43E7-9621-18E2C96DB0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6CC3C015-B138-47FB-A612-ABFB5C22CC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57437700-F9A2-4239-9E25-E4243C94FD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7C422492-FD87-45BD-ACF1-29DB7179D4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70B6598F-8369-4DF0-88F0-EF191F76D4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70F4F7-6FFD-4198-9CBC-1BC8F17AD659}" type="slidenum">
              <a:rPr lang="en-US" smtClean="0"/>
              <a:t>‹#›</a:t>
            </a:fld>
            <a:endParaRPr lang="en-US"/>
          </a:p>
        </p:txBody>
      </p:sp>
    </p:spTree>
    <p:extLst>
      <p:ext uri="{BB962C8B-B14F-4D97-AF65-F5344CB8AC3E}">
        <p14:creationId xmlns:p14="http://schemas.microsoft.com/office/powerpoint/2010/main" val="928265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2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71DF80-6A62-4C05-B31A-09F6C2CDFA93}"/>
              </a:ext>
            </a:extLst>
          </p:cNvPr>
          <p:cNvSpPr>
            <a:spLocks noGrp="1"/>
          </p:cNvSpPr>
          <p:nvPr>
            <p:ph type="title"/>
          </p:nvPr>
        </p:nvSpPr>
        <p:spPr/>
        <p:txBody>
          <a:bodyPr/>
          <a:lstStyle/>
          <a:p>
            <a:pPr algn="ctr"/>
            <a:r>
              <a:rPr lang="en-US">
                <a:latin typeface="Arial" panose="020B0604020202020204" pitchFamily="34" charset="0"/>
                <a:cs typeface="Arial" panose="020B0604020202020204" pitchFamily="34" charset="0"/>
              </a:rPr>
              <a:t>MỤC LỤC</a:t>
            </a:r>
          </a:p>
        </p:txBody>
      </p:sp>
      <p:sp>
        <p:nvSpPr>
          <p:cNvPr id="22" name="Hình tự do: Hình 21">
            <a:extLst>
              <a:ext uri="{FF2B5EF4-FFF2-40B4-BE49-F238E27FC236}">
                <a16:creationId xmlns:a16="http://schemas.microsoft.com/office/drawing/2014/main" id="{9ED5F95F-B65B-491E-AA0E-FE3B92BB36E2}"/>
              </a:ext>
            </a:extLst>
          </p:cNvPr>
          <p:cNvSpPr/>
          <p:nvPr/>
        </p:nvSpPr>
        <p:spPr>
          <a:xfrm>
            <a:off x="6704429" y="2013063"/>
            <a:ext cx="1340474" cy="983355"/>
          </a:xfrm>
          <a:custGeom>
            <a:avLst/>
            <a:gdLst>
              <a:gd name="connsiteX0" fmla="*/ 157273 w 1340474"/>
              <a:gd name="connsiteY0" fmla="*/ 0 h 983355"/>
              <a:gd name="connsiteX1" fmla="*/ 245277 w 1340474"/>
              <a:gd name="connsiteY1" fmla="*/ 30166 h 983355"/>
              <a:gd name="connsiteX2" fmla="*/ 1320094 w 1340474"/>
              <a:gd name="connsiteY2" fmla="*/ 943733 h 983355"/>
              <a:gd name="connsiteX3" fmla="*/ 1340474 w 1340474"/>
              <a:gd name="connsiteY3" fmla="*/ 983355 h 983355"/>
              <a:gd name="connsiteX4" fmla="*/ 164126 w 1340474"/>
              <a:gd name="connsiteY4" fmla="*/ 983355 h 983355"/>
              <a:gd name="connsiteX5" fmla="*/ 0 w 1340474"/>
              <a:gd name="connsiteY5" fmla="*/ 819229 h 983355"/>
              <a:gd name="connsiteX6" fmla="*/ 0 w 1340474"/>
              <a:gd name="connsiteY6" fmla="*/ 162742 h 983355"/>
              <a:gd name="connsiteX7" fmla="*/ 100241 w 1340474"/>
              <a:gd name="connsiteY7" fmla="*/ 11514 h 983355"/>
              <a:gd name="connsiteX8" fmla="*/ 157273 w 1340474"/>
              <a:gd name="connsiteY8" fmla="*/ 0 h 98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0474" h="983355">
                <a:moveTo>
                  <a:pt x="157273" y="0"/>
                </a:moveTo>
                <a:lnTo>
                  <a:pt x="245277" y="30166"/>
                </a:lnTo>
                <a:cubicBezTo>
                  <a:pt x="704468" y="212065"/>
                  <a:pt x="1083749" y="536263"/>
                  <a:pt x="1320094" y="943733"/>
                </a:cubicBezTo>
                <a:lnTo>
                  <a:pt x="1340474" y="983355"/>
                </a:lnTo>
                <a:lnTo>
                  <a:pt x="164126" y="983355"/>
                </a:lnTo>
                <a:cubicBezTo>
                  <a:pt x="73482" y="983355"/>
                  <a:pt x="0" y="909873"/>
                  <a:pt x="0" y="819229"/>
                </a:cubicBezTo>
                <a:lnTo>
                  <a:pt x="0" y="162742"/>
                </a:lnTo>
                <a:cubicBezTo>
                  <a:pt x="0" y="94759"/>
                  <a:pt x="41334" y="36430"/>
                  <a:pt x="100241" y="11514"/>
                </a:cubicBezTo>
                <a:lnTo>
                  <a:pt x="157273" y="0"/>
                </a:lnTo>
                <a:close/>
              </a:path>
            </a:pathLst>
          </a:custGeom>
          <a:solidFill>
            <a:srgbClr val="00B05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1</a:t>
            </a:r>
            <a:r>
              <a:rPr lang="en-US" sz="3200"/>
              <a:t> </a:t>
            </a:r>
          </a:p>
        </p:txBody>
      </p:sp>
      <p:sp>
        <p:nvSpPr>
          <p:cNvPr id="21" name="Hình tự do: Hình 20">
            <a:extLst>
              <a:ext uri="{FF2B5EF4-FFF2-40B4-BE49-F238E27FC236}">
                <a16:creationId xmlns:a16="http://schemas.microsoft.com/office/drawing/2014/main" id="{9F426299-3C29-4897-841F-0CF1A92DB7C4}"/>
              </a:ext>
            </a:extLst>
          </p:cNvPr>
          <p:cNvSpPr/>
          <p:nvPr/>
        </p:nvSpPr>
        <p:spPr>
          <a:xfrm>
            <a:off x="4147097" y="2029824"/>
            <a:ext cx="1226762" cy="966594"/>
          </a:xfrm>
          <a:custGeom>
            <a:avLst/>
            <a:gdLst>
              <a:gd name="connsiteX0" fmla="*/ 1134304 w 1226762"/>
              <a:gd name="connsiteY0" fmla="*/ 0 h 966594"/>
              <a:gd name="connsiteX1" fmla="*/ 1178691 w 1226762"/>
              <a:gd name="connsiteY1" fmla="*/ 29926 h 966594"/>
              <a:gd name="connsiteX2" fmla="*/ 1226762 w 1226762"/>
              <a:gd name="connsiteY2" fmla="*/ 145981 h 966594"/>
              <a:gd name="connsiteX3" fmla="*/ 1226762 w 1226762"/>
              <a:gd name="connsiteY3" fmla="*/ 802468 h 966594"/>
              <a:gd name="connsiteX4" fmla="*/ 1062636 w 1226762"/>
              <a:gd name="connsiteY4" fmla="*/ 966594 h 966594"/>
              <a:gd name="connsiteX5" fmla="*/ 0 w 1226762"/>
              <a:gd name="connsiteY5" fmla="*/ 966594 h 966594"/>
              <a:gd name="connsiteX6" fmla="*/ 20380 w 1226762"/>
              <a:gd name="connsiteY6" fmla="*/ 926972 h 966594"/>
              <a:gd name="connsiteX7" fmla="*/ 1095197 w 1226762"/>
              <a:gd name="connsiteY7" fmla="*/ 13405 h 966594"/>
              <a:gd name="connsiteX8" fmla="*/ 1134304 w 1226762"/>
              <a:gd name="connsiteY8" fmla="*/ 0 h 966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6762" h="966594">
                <a:moveTo>
                  <a:pt x="1134304" y="0"/>
                </a:moveTo>
                <a:lnTo>
                  <a:pt x="1178691" y="29926"/>
                </a:lnTo>
                <a:cubicBezTo>
                  <a:pt x="1208392" y="59627"/>
                  <a:pt x="1226762" y="100659"/>
                  <a:pt x="1226762" y="145981"/>
                </a:cubicBezTo>
                <a:lnTo>
                  <a:pt x="1226762" y="802468"/>
                </a:lnTo>
                <a:cubicBezTo>
                  <a:pt x="1226762" y="893112"/>
                  <a:pt x="1153280" y="966594"/>
                  <a:pt x="1062636" y="966594"/>
                </a:cubicBezTo>
                <a:lnTo>
                  <a:pt x="0" y="966594"/>
                </a:lnTo>
                <a:lnTo>
                  <a:pt x="20380" y="926972"/>
                </a:lnTo>
                <a:cubicBezTo>
                  <a:pt x="256726" y="519502"/>
                  <a:pt x="636006" y="195304"/>
                  <a:pt x="1095197" y="13405"/>
                </a:cubicBezTo>
                <a:lnTo>
                  <a:pt x="1134304" y="0"/>
                </a:lnTo>
                <a:close/>
              </a:path>
            </a:pathLst>
          </a:custGeom>
          <a:solidFill>
            <a:srgbClr val="00206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    6</a:t>
            </a:r>
            <a:endParaRPr lang="en-US" sz="4000">
              <a:latin typeface="Arial" panose="020B0604020202020204" pitchFamily="34" charset="0"/>
              <a:cs typeface="Arial" panose="020B0604020202020204" pitchFamily="34" charset="0"/>
            </a:endParaRPr>
          </a:p>
        </p:txBody>
      </p:sp>
      <p:sp>
        <p:nvSpPr>
          <p:cNvPr id="20" name="Hình tự do: Hình 19">
            <a:extLst>
              <a:ext uri="{FF2B5EF4-FFF2-40B4-BE49-F238E27FC236}">
                <a16:creationId xmlns:a16="http://schemas.microsoft.com/office/drawing/2014/main" id="{168CB0F6-9E7B-4629-ADC4-CCF5594331FB}"/>
              </a:ext>
            </a:extLst>
          </p:cNvPr>
          <p:cNvSpPr/>
          <p:nvPr/>
        </p:nvSpPr>
        <p:spPr>
          <a:xfrm>
            <a:off x="3902766" y="3428999"/>
            <a:ext cx="1078369" cy="984739"/>
          </a:xfrm>
          <a:custGeom>
            <a:avLst/>
            <a:gdLst>
              <a:gd name="connsiteX0" fmla="*/ 70072 w 1078369"/>
              <a:gd name="connsiteY0" fmla="*/ 0 h 984739"/>
              <a:gd name="connsiteX1" fmla="*/ 914243 w 1078369"/>
              <a:gd name="connsiteY1" fmla="*/ 0 h 984739"/>
              <a:gd name="connsiteX2" fmla="*/ 1078369 w 1078369"/>
              <a:gd name="connsiteY2" fmla="*/ 164126 h 984739"/>
              <a:gd name="connsiteX3" fmla="*/ 1078369 w 1078369"/>
              <a:gd name="connsiteY3" fmla="*/ 820613 h 984739"/>
              <a:gd name="connsiteX4" fmla="*/ 914243 w 1078369"/>
              <a:gd name="connsiteY4" fmla="*/ 984739 h 984739"/>
              <a:gd name="connsiteX5" fmla="*/ 62095 w 1078369"/>
              <a:gd name="connsiteY5" fmla="*/ 984739 h 984739"/>
              <a:gd name="connsiteX6" fmla="*/ 44559 w 1078369"/>
              <a:gd name="connsiteY6" fmla="*/ 920867 h 984739"/>
              <a:gd name="connsiteX7" fmla="*/ 0 w 1078369"/>
              <a:gd name="connsiteY7" fmla="*/ 506897 h 984739"/>
              <a:gd name="connsiteX8" fmla="*/ 44559 w 1078369"/>
              <a:gd name="connsiteY8" fmla="*/ 92927 h 984739"/>
              <a:gd name="connsiteX9" fmla="*/ 70072 w 1078369"/>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369" h="984739">
                <a:moveTo>
                  <a:pt x="70072" y="0"/>
                </a:moveTo>
                <a:lnTo>
                  <a:pt x="914243" y="0"/>
                </a:lnTo>
                <a:cubicBezTo>
                  <a:pt x="1004887" y="0"/>
                  <a:pt x="1078369" y="73482"/>
                  <a:pt x="1078369" y="164126"/>
                </a:cubicBezTo>
                <a:lnTo>
                  <a:pt x="1078369" y="820613"/>
                </a:lnTo>
                <a:cubicBezTo>
                  <a:pt x="1078369" y="911257"/>
                  <a:pt x="1004887" y="984739"/>
                  <a:pt x="914243" y="984739"/>
                </a:cubicBezTo>
                <a:lnTo>
                  <a:pt x="62095" y="984739"/>
                </a:lnTo>
                <a:lnTo>
                  <a:pt x="44559" y="920867"/>
                </a:lnTo>
                <a:cubicBezTo>
                  <a:pt x="15343" y="787151"/>
                  <a:pt x="0" y="648702"/>
                  <a:pt x="0" y="506897"/>
                </a:cubicBezTo>
                <a:cubicBezTo>
                  <a:pt x="0" y="365092"/>
                  <a:pt x="15343" y="226643"/>
                  <a:pt x="44559" y="92927"/>
                </a:cubicBezTo>
                <a:lnTo>
                  <a:pt x="70072" y="0"/>
                </a:lnTo>
                <a:close/>
              </a:path>
            </a:pathLst>
          </a:custGeom>
          <a:solidFill>
            <a:schemeClr val="accent2"/>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5</a:t>
            </a:r>
          </a:p>
        </p:txBody>
      </p:sp>
      <p:sp>
        <p:nvSpPr>
          <p:cNvPr id="19" name="Hình tự do: Hình 18">
            <a:extLst>
              <a:ext uri="{FF2B5EF4-FFF2-40B4-BE49-F238E27FC236}">
                <a16:creationId xmlns:a16="http://schemas.microsoft.com/office/drawing/2014/main" id="{1CCC45E1-4CAB-4385-8727-E2D3847FF8A1}"/>
              </a:ext>
            </a:extLst>
          </p:cNvPr>
          <p:cNvSpPr/>
          <p:nvPr/>
        </p:nvSpPr>
        <p:spPr>
          <a:xfrm>
            <a:off x="7210867" y="3429000"/>
            <a:ext cx="1078369" cy="984739"/>
          </a:xfrm>
          <a:custGeom>
            <a:avLst/>
            <a:gdLst>
              <a:gd name="connsiteX0" fmla="*/ 164126 w 1078369"/>
              <a:gd name="connsiteY0" fmla="*/ 0 h 984739"/>
              <a:gd name="connsiteX1" fmla="*/ 1008298 w 1078369"/>
              <a:gd name="connsiteY1" fmla="*/ 0 h 984739"/>
              <a:gd name="connsiteX2" fmla="*/ 1033810 w 1078369"/>
              <a:gd name="connsiteY2" fmla="*/ 92926 h 984739"/>
              <a:gd name="connsiteX3" fmla="*/ 1078369 w 1078369"/>
              <a:gd name="connsiteY3" fmla="*/ 506896 h 984739"/>
              <a:gd name="connsiteX4" fmla="*/ 1033810 w 1078369"/>
              <a:gd name="connsiteY4" fmla="*/ 920866 h 984739"/>
              <a:gd name="connsiteX5" fmla="*/ 1016274 w 1078369"/>
              <a:gd name="connsiteY5" fmla="*/ 984739 h 984739"/>
              <a:gd name="connsiteX6" fmla="*/ 164126 w 1078369"/>
              <a:gd name="connsiteY6" fmla="*/ 984739 h 984739"/>
              <a:gd name="connsiteX7" fmla="*/ 0 w 1078369"/>
              <a:gd name="connsiteY7" fmla="*/ 820613 h 984739"/>
              <a:gd name="connsiteX8" fmla="*/ 0 w 1078369"/>
              <a:gd name="connsiteY8" fmla="*/ 164126 h 984739"/>
              <a:gd name="connsiteX9" fmla="*/ 164126 w 1078369"/>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369" h="984739">
                <a:moveTo>
                  <a:pt x="164126" y="0"/>
                </a:moveTo>
                <a:lnTo>
                  <a:pt x="1008298" y="0"/>
                </a:lnTo>
                <a:lnTo>
                  <a:pt x="1033810" y="92926"/>
                </a:lnTo>
                <a:cubicBezTo>
                  <a:pt x="1063026" y="226642"/>
                  <a:pt x="1078369" y="365091"/>
                  <a:pt x="1078369" y="506896"/>
                </a:cubicBezTo>
                <a:cubicBezTo>
                  <a:pt x="1078369" y="648701"/>
                  <a:pt x="1063026" y="787150"/>
                  <a:pt x="1033810" y="920866"/>
                </a:cubicBezTo>
                <a:lnTo>
                  <a:pt x="1016274" y="984739"/>
                </a:lnTo>
                <a:lnTo>
                  <a:pt x="164126" y="984739"/>
                </a:lnTo>
                <a:cubicBezTo>
                  <a:pt x="73482" y="984739"/>
                  <a:pt x="0" y="911257"/>
                  <a:pt x="0" y="820613"/>
                </a:cubicBezTo>
                <a:lnTo>
                  <a:pt x="0" y="164126"/>
                </a:lnTo>
                <a:cubicBezTo>
                  <a:pt x="0" y="73482"/>
                  <a:pt x="73482" y="0"/>
                  <a:pt x="164126" y="0"/>
                </a:cubicBezTo>
                <a:close/>
              </a:path>
            </a:pathLst>
          </a:custGeom>
          <a:solidFill>
            <a:srgbClr val="FF000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2</a:t>
            </a:r>
          </a:p>
        </p:txBody>
      </p:sp>
      <p:sp>
        <p:nvSpPr>
          <p:cNvPr id="18" name="Hình tự do: Hình 17">
            <a:extLst>
              <a:ext uri="{FF2B5EF4-FFF2-40B4-BE49-F238E27FC236}">
                <a16:creationId xmlns:a16="http://schemas.microsoft.com/office/drawing/2014/main" id="{1AE35B24-B676-4999-9271-7C4E2139D39E}"/>
              </a:ext>
            </a:extLst>
          </p:cNvPr>
          <p:cNvSpPr/>
          <p:nvPr/>
        </p:nvSpPr>
        <p:spPr>
          <a:xfrm>
            <a:off x="6704429" y="4867419"/>
            <a:ext cx="1344566" cy="984739"/>
          </a:xfrm>
          <a:custGeom>
            <a:avLst/>
            <a:gdLst>
              <a:gd name="connsiteX0" fmla="*/ 164126 w 1344566"/>
              <a:gd name="connsiteY0" fmla="*/ 0 h 984739"/>
              <a:gd name="connsiteX1" fmla="*/ 1344566 w 1344566"/>
              <a:gd name="connsiteY1" fmla="*/ 0 h 984739"/>
              <a:gd name="connsiteX2" fmla="*/ 1320094 w 1344566"/>
              <a:gd name="connsiteY2" fmla="*/ 47577 h 984739"/>
              <a:gd name="connsiteX3" fmla="*/ 245277 w 1344566"/>
              <a:gd name="connsiteY3" fmla="*/ 961144 h 984739"/>
              <a:gd name="connsiteX4" fmla="*/ 176443 w 1344566"/>
              <a:gd name="connsiteY4" fmla="*/ 984739 h 984739"/>
              <a:gd name="connsiteX5" fmla="*/ 164126 w 1344566"/>
              <a:gd name="connsiteY5" fmla="*/ 984739 h 984739"/>
              <a:gd name="connsiteX6" fmla="*/ 0 w 1344566"/>
              <a:gd name="connsiteY6" fmla="*/ 820613 h 984739"/>
              <a:gd name="connsiteX7" fmla="*/ 0 w 1344566"/>
              <a:gd name="connsiteY7" fmla="*/ 164126 h 984739"/>
              <a:gd name="connsiteX8" fmla="*/ 164126 w 1344566"/>
              <a:gd name="connsiteY8"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4566" h="984739">
                <a:moveTo>
                  <a:pt x="164126" y="0"/>
                </a:moveTo>
                <a:lnTo>
                  <a:pt x="1344566" y="0"/>
                </a:lnTo>
                <a:lnTo>
                  <a:pt x="1320094" y="47577"/>
                </a:lnTo>
                <a:cubicBezTo>
                  <a:pt x="1083749" y="455048"/>
                  <a:pt x="704468" y="779245"/>
                  <a:pt x="245277" y="961144"/>
                </a:cubicBezTo>
                <a:lnTo>
                  <a:pt x="176443" y="984739"/>
                </a:lnTo>
                <a:lnTo>
                  <a:pt x="164126" y="984739"/>
                </a:lnTo>
                <a:cubicBezTo>
                  <a:pt x="73482" y="984739"/>
                  <a:pt x="0" y="911257"/>
                  <a:pt x="0" y="820613"/>
                </a:cubicBezTo>
                <a:lnTo>
                  <a:pt x="0" y="164126"/>
                </a:lnTo>
                <a:cubicBezTo>
                  <a:pt x="0" y="73482"/>
                  <a:pt x="73482" y="0"/>
                  <a:pt x="164126" y="0"/>
                </a:cubicBezTo>
                <a:close/>
              </a:path>
            </a:pathLst>
          </a:custGeom>
          <a:solidFill>
            <a:srgbClr val="7030A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3</a:t>
            </a:r>
          </a:p>
        </p:txBody>
      </p:sp>
      <p:sp>
        <p:nvSpPr>
          <p:cNvPr id="17" name="Hình tự do: Hình 16">
            <a:extLst>
              <a:ext uri="{FF2B5EF4-FFF2-40B4-BE49-F238E27FC236}">
                <a16:creationId xmlns:a16="http://schemas.microsoft.com/office/drawing/2014/main" id="{C0151381-2E3C-4DC0-83DA-A7A6110CE424}"/>
              </a:ext>
            </a:extLst>
          </p:cNvPr>
          <p:cNvSpPr/>
          <p:nvPr/>
        </p:nvSpPr>
        <p:spPr>
          <a:xfrm>
            <a:off x="4143007" y="4867420"/>
            <a:ext cx="1230853" cy="971856"/>
          </a:xfrm>
          <a:custGeom>
            <a:avLst/>
            <a:gdLst>
              <a:gd name="connsiteX0" fmla="*/ 0 w 1230853"/>
              <a:gd name="connsiteY0" fmla="*/ 0 h 971856"/>
              <a:gd name="connsiteX1" fmla="*/ 1066727 w 1230853"/>
              <a:gd name="connsiteY1" fmla="*/ 0 h 971856"/>
              <a:gd name="connsiteX2" fmla="*/ 1230853 w 1230853"/>
              <a:gd name="connsiteY2" fmla="*/ 164126 h 971856"/>
              <a:gd name="connsiteX3" fmla="*/ 1230853 w 1230853"/>
              <a:gd name="connsiteY3" fmla="*/ 820613 h 971856"/>
              <a:gd name="connsiteX4" fmla="*/ 1130612 w 1230853"/>
              <a:gd name="connsiteY4" fmla="*/ 971841 h 971856"/>
              <a:gd name="connsiteX5" fmla="*/ 1130540 w 1230853"/>
              <a:gd name="connsiteY5" fmla="*/ 971856 h 971856"/>
              <a:gd name="connsiteX6" fmla="*/ 1099288 w 1230853"/>
              <a:gd name="connsiteY6" fmla="*/ 961143 h 971856"/>
              <a:gd name="connsiteX7" fmla="*/ 24471 w 1230853"/>
              <a:gd name="connsiteY7" fmla="*/ 47576 h 971856"/>
              <a:gd name="connsiteX8" fmla="*/ 0 w 1230853"/>
              <a:gd name="connsiteY8" fmla="*/ 0 h 97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853" h="971856">
                <a:moveTo>
                  <a:pt x="0" y="0"/>
                </a:moveTo>
                <a:lnTo>
                  <a:pt x="1066727" y="0"/>
                </a:lnTo>
                <a:cubicBezTo>
                  <a:pt x="1157371" y="0"/>
                  <a:pt x="1230853" y="73482"/>
                  <a:pt x="1230853" y="164126"/>
                </a:cubicBezTo>
                <a:lnTo>
                  <a:pt x="1230853" y="820613"/>
                </a:lnTo>
                <a:cubicBezTo>
                  <a:pt x="1230853" y="888596"/>
                  <a:pt x="1189520" y="946926"/>
                  <a:pt x="1130612" y="971841"/>
                </a:cubicBezTo>
                <a:lnTo>
                  <a:pt x="1130540" y="971856"/>
                </a:lnTo>
                <a:lnTo>
                  <a:pt x="1099288" y="961143"/>
                </a:lnTo>
                <a:cubicBezTo>
                  <a:pt x="640097" y="779244"/>
                  <a:pt x="260817" y="455047"/>
                  <a:pt x="24471" y="47576"/>
                </a:cubicBezTo>
                <a:lnTo>
                  <a:pt x="0" y="0"/>
                </a:lnTo>
                <a:close/>
              </a:path>
            </a:pathLst>
          </a:custGeom>
          <a:solidFill>
            <a:srgbClr val="FFFF0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   </a:t>
            </a:r>
            <a:r>
              <a:rPr lang="en-US" sz="3200">
                <a:latin typeface="Arial" panose="020B0604020202020204" pitchFamily="34" charset="0"/>
                <a:cs typeface="Arial" panose="020B0604020202020204" pitchFamily="34" charset="0"/>
              </a:rPr>
              <a:t>4</a:t>
            </a:r>
          </a:p>
        </p:txBody>
      </p:sp>
      <p:sp>
        <p:nvSpPr>
          <p:cNvPr id="15" name="Hình tự do: Hình 14">
            <a:extLst>
              <a:ext uri="{FF2B5EF4-FFF2-40B4-BE49-F238E27FC236}">
                <a16:creationId xmlns:a16="http://schemas.microsoft.com/office/drawing/2014/main" id="{64CFA3C2-58A4-469F-9C33-CB61666B46E6}"/>
              </a:ext>
            </a:extLst>
          </p:cNvPr>
          <p:cNvSpPr/>
          <p:nvPr/>
        </p:nvSpPr>
        <p:spPr>
          <a:xfrm>
            <a:off x="838201" y="2011679"/>
            <a:ext cx="4443200" cy="984739"/>
          </a:xfrm>
          <a:custGeom>
            <a:avLst/>
            <a:gdLst>
              <a:gd name="connsiteX0" fmla="*/ 164126 w 4443200"/>
              <a:gd name="connsiteY0" fmla="*/ 0 h 984739"/>
              <a:gd name="connsiteX1" fmla="*/ 4371532 w 4443200"/>
              <a:gd name="connsiteY1" fmla="*/ 0 h 984739"/>
              <a:gd name="connsiteX2" fmla="*/ 4435417 w 4443200"/>
              <a:gd name="connsiteY2" fmla="*/ 12898 h 984739"/>
              <a:gd name="connsiteX3" fmla="*/ 4443200 w 4443200"/>
              <a:gd name="connsiteY3" fmla="*/ 18145 h 984739"/>
              <a:gd name="connsiteX4" fmla="*/ 4404093 w 4443200"/>
              <a:gd name="connsiteY4" fmla="*/ 31550 h 984739"/>
              <a:gd name="connsiteX5" fmla="*/ 3329276 w 4443200"/>
              <a:gd name="connsiteY5" fmla="*/ 945117 h 984739"/>
              <a:gd name="connsiteX6" fmla="*/ 3308896 w 4443200"/>
              <a:gd name="connsiteY6" fmla="*/ 984739 h 984739"/>
              <a:gd name="connsiteX7" fmla="*/ 164126 w 4443200"/>
              <a:gd name="connsiteY7" fmla="*/ 984739 h 984739"/>
              <a:gd name="connsiteX8" fmla="*/ 0 w 4443200"/>
              <a:gd name="connsiteY8" fmla="*/ 820613 h 984739"/>
              <a:gd name="connsiteX9" fmla="*/ 0 w 4443200"/>
              <a:gd name="connsiteY9" fmla="*/ 164126 h 984739"/>
              <a:gd name="connsiteX10" fmla="*/ 164126 w 4443200"/>
              <a:gd name="connsiteY10"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43200" h="984739">
                <a:moveTo>
                  <a:pt x="164126" y="0"/>
                </a:moveTo>
                <a:lnTo>
                  <a:pt x="4371532" y="0"/>
                </a:lnTo>
                <a:cubicBezTo>
                  <a:pt x="4394193" y="0"/>
                  <a:pt x="4415782" y="4593"/>
                  <a:pt x="4435417" y="12898"/>
                </a:cubicBezTo>
                <a:lnTo>
                  <a:pt x="4443200" y="18145"/>
                </a:lnTo>
                <a:lnTo>
                  <a:pt x="4404093" y="31550"/>
                </a:lnTo>
                <a:cubicBezTo>
                  <a:pt x="3944902" y="213449"/>
                  <a:pt x="3565622" y="537647"/>
                  <a:pt x="3329276" y="945117"/>
                </a:cubicBezTo>
                <a:lnTo>
                  <a:pt x="3308896"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err="1">
                <a:solidFill>
                  <a:schemeClr val="tx1"/>
                </a:solidFill>
                <a:latin typeface="Arial" panose="020B0604020202020204" pitchFamily="34" charset="0"/>
                <a:cs typeface="Arial" panose="020B0604020202020204" pitchFamily="34" charset="0"/>
              </a:rPr>
              <a:t>Ảnh</a:t>
            </a:r>
            <a:r>
              <a:rPr lang="en-US" sz="2400">
                <a:solidFill>
                  <a:schemeClr val="tx1"/>
                </a:solidFill>
                <a:latin typeface="Arial" panose="020B0604020202020204" pitchFamily="34" charset="0"/>
                <a:cs typeface="Arial" panose="020B0604020202020204" pitchFamily="34" charset="0"/>
              </a:rPr>
              <a:t> h</a:t>
            </a:r>
            <a:r>
              <a:rPr lang="vi-VN" sz="2400">
                <a:solidFill>
                  <a:schemeClr val="tx1"/>
                </a:solidFill>
                <a:latin typeface="Arial" panose="020B0604020202020204" pitchFamily="34" charset="0"/>
                <a:cs typeface="Arial" panose="020B0604020202020204" pitchFamily="34" charset="0"/>
              </a:rPr>
              <a:t>ư</a:t>
            </a:r>
            <a:r>
              <a:rPr lang="en-US" sz="2400" err="1">
                <a:solidFill>
                  <a:schemeClr val="tx1"/>
                </a:solidFill>
                <a:latin typeface="Arial" panose="020B0604020202020204" pitchFamily="34" charset="0"/>
                <a:cs typeface="Arial" panose="020B0604020202020204" pitchFamily="34" charset="0"/>
              </a:rPr>
              <a:t>ởng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p>
          <a:p>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 </a:t>
            </a:r>
            <a:r>
              <a:rPr lang="en-US" sz="2400" err="1">
                <a:solidFill>
                  <a:schemeClr val="tx1"/>
                </a:solidFill>
                <a:latin typeface="Arial" panose="020B0604020202020204" pitchFamily="34" charset="0"/>
                <a:cs typeface="Arial" panose="020B0604020202020204" pitchFamily="34" charset="0"/>
              </a:rPr>
              <a:t>lên</a:t>
            </a:r>
            <a:r>
              <a:rPr lang="en-US" sz="2400">
                <a:solidFill>
                  <a:schemeClr val="tx1"/>
                </a:solidFill>
                <a:latin typeface="Arial" panose="020B0604020202020204" pitchFamily="34" charset="0"/>
                <a:cs typeface="Arial" panose="020B0604020202020204" pitchFamily="34" charset="0"/>
              </a:rPr>
              <a:t> VN</a:t>
            </a:r>
          </a:p>
        </p:txBody>
      </p:sp>
      <p:sp>
        <p:nvSpPr>
          <p:cNvPr id="14" name="Hình tự do: Hình 13">
            <a:extLst>
              <a:ext uri="{FF2B5EF4-FFF2-40B4-BE49-F238E27FC236}">
                <a16:creationId xmlns:a16="http://schemas.microsoft.com/office/drawing/2014/main" id="{215E0F5C-A348-430C-B746-D4A608C09843}"/>
              </a:ext>
            </a:extLst>
          </p:cNvPr>
          <p:cNvSpPr/>
          <p:nvPr/>
        </p:nvSpPr>
        <p:spPr>
          <a:xfrm>
            <a:off x="6861703" y="2011679"/>
            <a:ext cx="4378385" cy="984739"/>
          </a:xfrm>
          <a:custGeom>
            <a:avLst/>
            <a:gdLst>
              <a:gd name="connsiteX0" fmla="*/ 6853 w 4378385"/>
              <a:gd name="connsiteY0" fmla="*/ 0 h 984739"/>
              <a:gd name="connsiteX1" fmla="*/ 4214259 w 4378385"/>
              <a:gd name="connsiteY1" fmla="*/ 0 h 984739"/>
              <a:gd name="connsiteX2" fmla="*/ 4378385 w 4378385"/>
              <a:gd name="connsiteY2" fmla="*/ 164126 h 984739"/>
              <a:gd name="connsiteX3" fmla="*/ 4378385 w 4378385"/>
              <a:gd name="connsiteY3" fmla="*/ 820613 h 984739"/>
              <a:gd name="connsiteX4" fmla="*/ 4214259 w 4378385"/>
              <a:gd name="connsiteY4" fmla="*/ 984739 h 984739"/>
              <a:gd name="connsiteX5" fmla="*/ 1183201 w 4378385"/>
              <a:gd name="connsiteY5" fmla="*/ 984739 h 984739"/>
              <a:gd name="connsiteX6" fmla="*/ 1162821 w 4378385"/>
              <a:gd name="connsiteY6" fmla="*/ 945117 h 984739"/>
              <a:gd name="connsiteX7" fmla="*/ 88004 w 4378385"/>
              <a:gd name="connsiteY7" fmla="*/ 31550 h 984739"/>
              <a:gd name="connsiteX8" fmla="*/ 0 w 4378385"/>
              <a:gd name="connsiteY8" fmla="*/ 1384 h 984739"/>
              <a:gd name="connsiteX9" fmla="*/ 6853 w 4378385"/>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78385" h="984739">
                <a:moveTo>
                  <a:pt x="6853" y="0"/>
                </a:moveTo>
                <a:lnTo>
                  <a:pt x="4214259" y="0"/>
                </a:lnTo>
                <a:cubicBezTo>
                  <a:pt x="4304903" y="0"/>
                  <a:pt x="4378385" y="73482"/>
                  <a:pt x="4378385" y="164126"/>
                </a:cubicBezTo>
                <a:lnTo>
                  <a:pt x="4378385" y="820613"/>
                </a:lnTo>
                <a:cubicBezTo>
                  <a:pt x="4378385" y="911257"/>
                  <a:pt x="4304903" y="984739"/>
                  <a:pt x="4214259" y="984739"/>
                </a:cubicBezTo>
                <a:lnTo>
                  <a:pt x="1183201" y="984739"/>
                </a:lnTo>
                <a:lnTo>
                  <a:pt x="1162821" y="945117"/>
                </a:lnTo>
                <a:cubicBezTo>
                  <a:pt x="926476" y="537647"/>
                  <a:pt x="547195" y="213449"/>
                  <a:pt x="88004" y="31550"/>
                </a:cubicBezTo>
                <a:lnTo>
                  <a:pt x="0" y="1384"/>
                </a:lnTo>
                <a:lnTo>
                  <a:pt x="6853"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 </a:t>
            </a:r>
            <a:r>
              <a:rPr lang="en-US" sz="2400" err="1">
                <a:solidFill>
                  <a:schemeClr val="tx1"/>
                </a:solidFill>
                <a:latin typeface="Arial" panose="020B0604020202020204" pitchFamily="34" charset="0"/>
                <a:cs typeface="Arial" panose="020B0604020202020204" pitchFamily="34" charset="0"/>
              </a:rPr>
              <a:t>là</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gì</a:t>
            </a:r>
            <a:r>
              <a:rPr lang="en-US" sz="2400">
                <a:solidFill>
                  <a:schemeClr val="tx1"/>
                </a:solidFill>
                <a:latin typeface="Arial" panose="020B0604020202020204" pitchFamily="34" charset="0"/>
                <a:cs typeface="Arial" panose="020B0604020202020204" pitchFamily="34" charset="0"/>
              </a:rPr>
              <a:t>?</a:t>
            </a:r>
          </a:p>
        </p:txBody>
      </p:sp>
      <p:sp>
        <p:nvSpPr>
          <p:cNvPr id="13" name="Hình tự do: Hình 12">
            <a:extLst>
              <a:ext uri="{FF2B5EF4-FFF2-40B4-BE49-F238E27FC236}">
                <a16:creationId xmlns:a16="http://schemas.microsoft.com/office/drawing/2014/main" id="{51E6F684-C048-4247-856A-B2CC8FA6AE27}"/>
              </a:ext>
            </a:extLst>
          </p:cNvPr>
          <p:cNvSpPr/>
          <p:nvPr/>
        </p:nvSpPr>
        <p:spPr>
          <a:xfrm>
            <a:off x="445477" y="3428999"/>
            <a:ext cx="3527361" cy="984739"/>
          </a:xfrm>
          <a:custGeom>
            <a:avLst/>
            <a:gdLst>
              <a:gd name="connsiteX0" fmla="*/ 164126 w 3527361"/>
              <a:gd name="connsiteY0" fmla="*/ 0 h 984739"/>
              <a:gd name="connsiteX1" fmla="*/ 3527361 w 3527361"/>
              <a:gd name="connsiteY1" fmla="*/ 0 h 984739"/>
              <a:gd name="connsiteX2" fmla="*/ 3501848 w 3527361"/>
              <a:gd name="connsiteY2" fmla="*/ 92927 h 984739"/>
              <a:gd name="connsiteX3" fmla="*/ 3457289 w 3527361"/>
              <a:gd name="connsiteY3" fmla="*/ 506897 h 984739"/>
              <a:gd name="connsiteX4" fmla="*/ 3501848 w 3527361"/>
              <a:gd name="connsiteY4" fmla="*/ 920867 h 984739"/>
              <a:gd name="connsiteX5" fmla="*/ 3519384 w 3527361"/>
              <a:gd name="connsiteY5" fmla="*/ 984739 h 984739"/>
              <a:gd name="connsiteX6" fmla="*/ 164126 w 3527361"/>
              <a:gd name="connsiteY6" fmla="*/ 984739 h 984739"/>
              <a:gd name="connsiteX7" fmla="*/ 0 w 3527361"/>
              <a:gd name="connsiteY7" fmla="*/ 820613 h 984739"/>
              <a:gd name="connsiteX8" fmla="*/ 0 w 3527361"/>
              <a:gd name="connsiteY8" fmla="*/ 164126 h 984739"/>
              <a:gd name="connsiteX9" fmla="*/ 164126 w 3527361"/>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7361" h="984739">
                <a:moveTo>
                  <a:pt x="164126" y="0"/>
                </a:moveTo>
                <a:lnTo>
                  <a:pt x="3527361" y="0"/>
                </a:lnTo>
                <a:lnTo>
                  <a:pt x="3501848" y="92927"/>
                </a:lnTo>
                <a:cubicBezTo>
                  <a:pt x="3472632" y="226643"/>
                  <a:pt x="3457289" y="365092"/>
                  <a:pt x="3457289" y="506897"/>
                </a:cubicBezTo>
                <a:cubicBezTo>
                  <a:pt x="3457289" y="648702"/>
                  <a:pt x="3472632" y="787151"/>
                  <a:pt x="3501848" y="920867"/>
                </a:cubicBezTo>
                <a:lnTo>
                  <a:pt x="3519384"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err="1">
                <a:solidFill>
                  <a:schemeClr val="tx1"/>
                </a:solidFill>
                <a:latin typeface="Arial" panose="020B0604020202020204" pitchFamily="34" charset="0"/>
                <a:cs typeface="Arial" panose="020B0604020202020204" pitchFamily="34" charset="0"/>
              </a:rPr>
              <a:t>Mặt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trái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sp>
        <p:nvSpPr>
          <p:cNvPr id="12" name="Hình tự do: Hình 11">
            <a:extLst>
              <a:ext uri="{FF2B5EF4-FFF2-40B4-BE49-F238E27FC236}">
                <a16:creationId xmlns:a16="http://schemas.microsoft.com/office/drawing/2014/main" id="{F193509E-39CE-4E95-AECC-D3302510017A}"/>
              </a:ext>
            </a:extLst>
          </p:cNvPr>
          <p:cNvSpPr/>
          <p:nvPr/>
        </p:nvSpPr>
        <p:spPr>
          <a:xfrm>
            <a:off x="8219164" y="3429000"/>
            <a:ext cx="3527360" cy="984739"/>
          </a:xfrm>
          <a:custGeom>
            <a:avLst/>
            <a:gdLst>
              <a:gd name="connsiteX0" fmla="*/ 0 w 3527360"/>
              <a:gd name="connsiteY0" fmla="*/ 0 h 984739"/>
              <a:gd name="connsiteX1" fmla="*/ 3363234 w 3527360"/>
              <a:gd name="connsiteY1" fmla="*/ 0 h 984739"/>
              <a:gd name="connsiteX2" fmla="*/ 3527360 w 3527360"/>
              <a:gd name="connsiteY2" fmla="*/ 164126 h 984739"/>
              <a:gd name="connsiteX3" fmla="*/ 3527360 w 3527360"/>
              <a:gd name="connsiteY3" fmla="*/ 820613 h 984739"/>
              <a:gd name="connsiteX4" fmla="*/ 3363234 w 3527360"/>
              <a:gd name="connsiteY4" fmla="*/ 984739 h 984739"/>
              <a:gd name="connsiteX5" fmla="*/ 7976 w 3527360"/>
              <a:gd name="connsiteY5" fmla="*/ 984739 h 984739"/>
              <a:gd name="connsiteX6" fmla="*/ 25512 w 3527360"/>
              <a:gd name="connsiteY6" fmla="*/ 920866 h 984739"/>
              <a:gd name="connsiteX7" fmla="*/ 70071 w 3527360"/>
              <a:gd name="connsiteY7" fmla="*/ 506896 h 984739"/>
              <a:gd name="connsiteX8" fmla="*/ 25512 w 3527360"/>
              <a:gd name="connsiteY8" fmla="*/ 92926 h 984739"/>
              <a:gd name="connsiteX9" fmla="*/ 0 w 3527360"/>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7360" h="984739">
                <a:moveTo>
                  <a:pt x="0" y="0"/>
                </a:moveTo>
                <a:lnTo>
                  <a:pt x="3363234" y="0"/>
                </a:lnTo>
                <a:cubicBezTo>
                  <a:pt x="3453878" y="0"/>
                  <a:pt x="3527360" y="73482"/>
                  <a:pt x="3527360" y="164126"/>
                </a:cubicBezTo>
                <a:lnTo>
                  <a:pt x="3527360" y="820613"/>
                </a:lnTo>
                <a:cubicBezTo>
                  <a:pt x="3527360" y="911257"/>
                  <a:pt x="3453878" y="984739"/>
                  <a:pt x="3363234" y="984739"/>
                </a:cubicBezTo>
                <a:lnTo>
                  <a:pt x="7976" y="984739"/>
                </a:lnTo>
                <a:lnTo>
                  <a:pt x="25512" y="920866"/>
                </a:lnTo>
                <a:cubicBezTo>
                  <a:pt x="54728" y="787150"/>
                  <a:pt x="70071" y="648701"/>
                  <a:pt x="70071" y="506896"/>
                </a:cubicBezTo>
                <a:cubicBezTo>
                  <a:pt x="70071" y="365091"/>
                  <a:pt x="54728" y="226642"/>
                  <a:pt x="25512" y="92926"/>
                </a:cubicBezTo>
                <a:lnTo>
                  <a:pt x="0"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endParaRPr lang="en-US" sz="2400">
              <a:solidFill>
                <a:schemeClr val="tx1"/>
              </a:solidFill>
              <a:latin typeface="Arial" panose="020B0604020202020204" pitchFamily="34" charset="0"/>
              <a:cs typeface="Arial" panose="020B0604020202020204" pitchFamily="34" charset="0"/>
            </a:endParaRPr>
          </a:p>
          <a:p>
            <a:pPr algn="ctr"/>
            <a:r>
              <a:rPr lang="en-US" sz="2400" err="1">
                <a:solidFill>
                  <a:schemeClr val="tx1"/>
                </a:solidFill>
                <a:latin typeface="Arial" panose="020B0604020202020204" pitchFamily="34" charset="0"/>
                <a:cs typeface="Arial" panose="020B0604020202020204" pitchFamily="34" charset="0"/>
              </a:rPr>
              <a:t>từ</a:t>
            </a:r>
            <a:r>
              <a:rPr lang="en-US" sz="2400">
                <a:solidFill>
                  <a:schemeClr val="tx1"/>
                </a:solidFill>
                <a:latin typeface="Arial" panose="020B0604020202020204" pitchFamily="34" charset="0"/>
                <a:cs typeface="Arial" panose="020B0604020202020204" pitchFamily="34" charset="0"/>
              </a:rPr>
              <a:t> 1.0 </a:t>
            </a:r>
            <a:r>
              <a:rPr lang="en-US" sz="2400" err="1">
                <a:solidFill>
                  <a:schemeClr val="tx1"/>
                </a:solidFill>
                <a:latin typeface="Arial" panose="020B0604020202020204" pitchFamily="34" charset="0"/>
                <a:cs typeface="Arial" panose="020B0604020202020204" pitchFamily="34" charset="0"/>
              </a:rPr>
              <a:t>đến</a:t>
            </a:r>
            <a:r>
              <a:rPr lang="en-US" sz="2400">
                <a:solidFill>
                  <a:schemeClr val="tx1"/>
                </a:solidFill>
                <a:latin typeface="Arial" panose="020B0604020202020204" pitchFamily="34" charset="0"/>
                <a:cs typeface="Arial" panose="020B0604020202020204" pitchFamily="34" charset="0"/>
              </a:rPr>
              <a:t> 4.0</a:t>
            </a:r>
          </a:p>
        </p:txBody>
      </p:sp>
      <p:sp>
        <p:nvSpPr>
          <p:cNvPr id="11" name="Hình tự do: Hình 10">
            <a:extLst>
              <a:ext uri="{FF2B5EF4-FFF2-40B4-BE49-F238E27FC236}">
                <a16:creationId xmlns:a16="http://schemas.microsoft.com/office/drawing/2014/main" id="{1B16CEF9-7D96-4FC2-A308-97A69566E367}"/>
              </a:ext>
            </a:extLst>
          </p:cNvPr>
          <p:cNvSpPr/>
          <p:nvPr/>
        </p:nvSpPr>
        <p:spPr>
          <a:xfrm>
            <a:off x="6880873" y="4867419"/>
            <a:ext cx="4359215" cy="984739"/>
          </a:xfrm>
          <a:custGeom>
            <a:avLst/>
            <a:gdLst>
              <a:gd name="connsiteX0" fmla="*/ 1168123 w 4359215"/>
              <a:gd name="connsiteY0" fmla="*/ 0 h 984739"/>
              <a:gd name="connsiteX1" fmla="*/ 4195089 w 4359215"/>
              <a:gd name="connsiteY1" fmla="*/ 0 h 984739"/>
              <a:gd name="connsiteX2" fmla="*/ 4359215 w 4359215"/>
              <a:gd name="connsiteY2" fmla="*/ 164126 h 984739"/>
              <a:gd name="connsiteX3" fmla="*/ 4359215 w 4359215"/>
              <a:gd name="connsiteY3" fmla="*/ 820613 h 984739"/>
              <a:gd name="connsiteX4" fmla="*/ 4195089 w 4359215"/>
              <a:gd name="connsiteY4" fmla="*/ 984739 h 984739"/>
              <a:gd name="connsiteX5" fmla="*/ 0 w 4359215"/>
              <a:gd name="connsiteY5" fmla="*/ 984739 h 984739"/>
              <a:gd name="connsiteX6" fmla="*/ 68834 w 4359215"/>
              <a:gd name="connsiteY6" fmla="*/ 961144 h 984739"/>
              <a:gd name="connsiteX7" fmla="*/ 1143651 w 4359215"/>
              <a:gd name="connsiteY7" fmla="*/ 47577 h 984739"/>
              <a:gd name="connsiteX8" fmla="*/ 1168123 w 4359215"/>
              <a:gd name="connsiteY8"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59215" h="984739">
                <a:moveTo>
                  <a:pt x="1168123" y="0"/>
                </a:moveTo>
                <a:lnTo>
                  <a:pt x="4195089" y="0"/>
                </a:lnTo>
                <a:cubicBezTo>
                  <a:pt x="4285733" y="0"/>
                  <a:pt x="4359215" y="73482"/>
                  <a:pt x="4359215" y="164126"/>
                </a:cubicBezTo>
                <a:lnTo>
                  <a:pt x="4359215" y="820613"/>
                </a:lnTo>
                <a:cubicBezTo>
                  <a:pt x="4359215" y="911257"/>
                  <a:pt x="4285733" y="984739"/>
                  <a:pt x="4195089" y="984739"/>
                </a:cubicBezTo>
                <a:lnTo>
                  <a:pt x="0" y="984739"/>
                </a:lnTo>
                <a:lnTo>
                  <a:pt x="68834" y="961144"/>
                </a:lnTo>
                <a:cubicBezTo>
                  <a:pt x="528025" y="779245"/>
                  <a:pt x="907306" y="455048"/>
                  <a:pt x="1143651" y="47577"/>
                </a:cubicBezTo>
                <a:lnTo>
                  <a:pt x="1168123"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Sự</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phát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triển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nền</a:t>
            </a:r>
            <a:endParaRPr lang="en-US" sz="2400">
              <a:solidFill>
                <a:schemeClr val="tx1"/>
              </a:solidFill>
              <a:latin typeface="Arial" panose="020B0604020202020204" pitchFamily="34" charset="0"/>
              <a:cs typeface="Arial" panose="020B0604020202020204" pitchFamily="34" charset="0"/>
            </a:endParaRPr>
          </a:p>
          <a:p>
            <a:pPr algn="ct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sp>
        <p:nvSpPr>
          <p:cNvPr id="10" name="Hình tự do: Hình 9">
            <a:extLst>
              <a:ext uri="{FF2B5EF4-FFF2-40B4-BE49-F238E27FC236}">
                <a16:creationId xmlns:a16="http://schemas.microsoft.com/office/drawing/2014/main" id="{95CC307E-2F6A-4F34-AB03-ED6446DA0DFA}"/>
              </a:ext>
            </a:extLst>
          </p:cNvPr>
          <p:cNvSpPr/>
          <p:nvPr/>
        </p:nvSpPr>
        <p:spPr>
          <a:xfrm>
            <a:off x="838202" y="4867420"/>
            <a:ext cx="4435345" cy="984739"/>
          </a:xfrm>
          <a:custGeom>
            <a:avLst/>
            <a:gdLst>
              <a:gd name="connsiteX0" fmla="*/ 164126 w 4435345"/>
              <a:gd name="connsiteY0" fmla="*/ 0 h 984739"/>
              <a:gd name="connsiteX1" fmla="*/ 3304805 w 4435345"/>
              <a:gd name="connsiteY1" fmla="*/ 0 h 984739"/>
              <a:gd name="connsiteX2" fmla="*/ 3329276 w 4435345"/>
              <a:gd name="connsiteY2" fmla="*/ 47576 h 984739"/>
              <a:gd name="connsiteX3" fmla="*/ 4404093 w 4435345"/>
              <a:gd name="connsiteY3" fmla="*/ 961143 h 984739"/>
              <a:gd name="connsiteX4" fmla="*/ 4435345 w 4435345"/>
              <a:gd name="connsiteY4" fmla="*/ 971856 h 984739"/>
              <a:gd name="connsiteX5" fmla="*/ 4371532 w 4435345"/>
              <a:gd name="connsiteY5" fmla="*/ 984739 h 984739"/>
              <a:gd name="connsiteX6" fmla="*/ 164126 w 4435345"/>
              <a:gd name="connsiteY6" fmla="*/ 984739 h 984739"/>
              <a:gd name="connsiteX7" fmla="*/ 0 w 4435345"/>
              <a:gd name="connsiteY7" fmla="*/ 820613 h 984739"/>
              <a:gd name="connsiteX8" fmla="*/ 0 w 4435345"/>
              <a:gd name="connsiteY8" fmla="*/ 164126 h 984739"/>
              <a:gd name="connsiteX9" fmla="*/ 164126 w 4435345"/>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35345" h="984739">
                <a:moveTo>
                  <a:pt x="164126" y="0"/>
                </a:moveTo>
                <a:lnTo>
                  <a:pt x="3304805" y="0"/>
                </a:lnTo>
                <a:lnTo>
                  <a:pt x="3329276" y="47576"/>
                </a:lnTo>
                <a:cubicBezTo>
                  <a:pt x="3565622" y="455047"/>
                  <a:pt x="3944902" y="779244"/>
                  <a:pt x="4404093" y="961143"/>
                </a:cubicBezTo>
                <a:lnTo>
                  <a:pt x="4435345" y="971856"/>
                </a:lnTo>
                <a:lnTo>
                  <a:pt x="4371532"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err="1">
                <a:solidFill>
                  <a:schemeClr val="tx1"/>
                </a:solidFill>
                <a:latin typeface="Arial" panose="020B0604020202020204" pitchFamily="34" charset="0"/>
                <a:cs typeface="Arial" panose="020B0604020202020204" pitchFamily="34" charset="0"/>
              </a:rPr>
              <a:t>Khi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một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hệ</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thống</a:t>
            </a:r>
            <a:r>
              <a:rPr lang="en-US" sz="2400">
                <a:solidFill>
                  <a:schemeClr val="tx1"/>
                </a:solidFill>
                <a:latin typeface="Arial" panose="020B0604020202020204" pitchFamily="34" charset="0"/>
                <a:cs typeface="Arial" panose="020B0604020202020204" pitchFamily="34" charset="0"/>
              </a:rPr>
              <a:t> đ</a:t>
            </a:r>
            <a:r>
              <a:rPr lang="vi-VN" sz="2400">
                <a:solidFill>
                  <a:schemeClr val="tx1"/>
                </a:solidFill>
                <a:latin typeface="Arial" panose="020B0604020202020204" pitchFamily="34" charset="0"/>
                <a:cs typeface="Arial" panose="020B0604020202020204" pitchFamily="34" charset="0"/>
              </a:rPr>
              <a:t>ư</a:t>
            </a:r>
            <a:r>
              <a:rPr lang="en-US" sz="2400" err="1">
                <a:solidFill>
                  <a:schemeClr val="tx1"/>
                </a:solidFill>
                <a:latin typeface="Arial" panose="020B0604020202020204" pitchFamily="34" charset="0"/>
                <a:cs typeface="Arial" panose="020B0604020202020204" pitchFamily="34" charset="0"/>
              </a:rPr>
              <a:t>ợc</a:t>
            </a:r>
            <a:r>
              <a:rPr lang="en-US" sz="2400">
                <a:solidFill>
                  <a:schemeClr val="tx1"/>
                </a:solidFill>
                <a:latin typeface="Arial" panose="020B0604020202020204" pitchFamily="34" charset="0"/>
                <a:cs typeface="Arial" panose="020B0604020202020204" pitchFamily="34" charset="0"/>
              </a:rPr>
              <a:t> </a:t>
            </a:r>
          </a:p>
          <a:p>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coi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là</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pic>
        <p:nvPicPr>
          <p:cNvPr id="1026" name="Picture 2" descr="Káº¿t quáº£ hÃ¬nh áº£nh cho logo Äáº¡i há»c khoa há»c tá»± nhiÃªn">
            <a:extLst>
              <a:ext uri="{FF2B5EF4-FFF2-40B4-BE49-F238E27FC236}">
                <a16:creationId xmlns:a16="http://schemas.microsoft.com/office/drawing/2014/main" id="{96936A6D-78AE-4D90-BCA9-2F75D4CA6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4717" y="3014563"/>
            <a:ext cx="2102566" cy="1651770"/>
          </a:xfrm>
          <a:prstGeom prst="rect">
            <a:avLst/>
          </a:prstGeom>
          <a:noFill/>
          <a:effectLst>
            <a:glow>
              <a:schemeClr val="accent1">
                <a:alpha val="70000"/>
              </a:schemeClr>
            </a:glow>
            <a:outerShdw blurRad="76200" dir="5400000" sx="106000" sy="106000" algn="ctr" rotWithShape="0">
              <a:srgbClr val="000000">
                <a:alpha val="78000"/>
              </a:srgbClr>
            </a:outerShdw>
            <a:reflection stA="0" endPos="51000" dist="508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528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87A2A85F-2C4E-4355-8501-19FF2362694F}"/>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Chương 1: công nghiệp 4.0 là gì?</a:t>
            </a:r>
          </a:p>
        </p:txBody>
      </p:sp>
    </p:spTree>
    <p:extLst>
      <p:ext uri="{BB962C8B-B14F-4D97-AF65-F5344CB8AC3E}">
        <p14:creationId xmlns:p14="http://schemas.microsoft.com/office/powerpoint/2010/main" val="1805081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1D2ED52E-D265-4A4A-A1EC-48C9DCB885D7}"/>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latin typeface="Arial" panose="020B0604020202020204" pitchFamily="34" charset="0"/>
                <a:cs typeface="Arial" panose="020B0604020202020204" pitchFamily="34" charset="0"/>
              </a:rPr>
              <a:t>1.1 khái niệm về công nghiệp 4.0</a:t>
            </a:r>
          </a:p>
        </p:txBody>
      </p:sp>
      <p:sp>
        <p:nvSpPr>
          <p:cNvPr id="3" name="Chỗ dành sẵn cho Nội dung 2">
            <a:extLst>
              <a:ext uri="{FF2B5EF4-FFF2-40B4-BE49-F238E27FC236}">
                <a16:creationId xmlns:a16="http://schemas.microsoft.com/office/drawing/2014/main" id="{DB5DD721-A22A-4F77-A1D3-0EE62390D892}"/>
              </a:ext>
            </a:extLst>
          </p:cNvPr>
          <p:cNvSpPr>
            <a:spLocks noGrp="1"/>
          </p:cNvSpPr>
          <p:nvPr>
            <p:ph idx="1"/>
          </p:nvPr>
        </p:nvSpPr>
        <p:spPr>
          <a:xfrm>
            <a:off x="1179226" y="2753935"/>
            <a:ext cx="9833548" cy="3689067"/>
          </a:xfrm>
        </p:spPr>
        <p:txBody>
          <a:bodyPr>
            <a:noAutofit/>
          </a:bodyPr>
          <a:lstStyle/>
          <a:p>
            <a:pPr marL="0" indent="0">
              <a:buNone/>
            </a:pPr>
            <a:r>
              <a:rPr lang="vi-VN" sz="2400">
                <a:solidFill>
                  <a:srgbClr val="000000"/>
                </a:solidFill>
                <a:cs typeface="Arial" panose="020B0604020202020204" pitchFamily="34" charset="0"/>
              </a:rPr>
              <a:t>Khái niệm Công nghiệp 4.0 hay nhà máy thông minh lần đầu tiên được đưa ra tại Hội chợ công nghiệp Hannover tại Cộng hòa Liên bang Đức vào năm 2011</a:t>
            </a:r>
            <a:r>
              <a:rPr lang="en-US" sz="2400">
                <a:solidFill>
                  <a:srgbClr val="000000"/>
                </a:solidFill>
                <a:cs typeface="Arial" panose="020B0604020202020204" pitchFamily="34" charset="0"/>
              </a:rPr>
              <a:t>.</a:t>
            </a:r>
            <a:endParaRPr lang="en-US" sz="2400">
              <a:solidFill>
                <a:srgbClr val="000000"/>
              </a:solidFill>
            </a:endParaRPr>
          </a:p>
          <a:p>
            <a:pPr marL="0" indent="0">
              <a:buNone/>
            </a:pPr>
            <a:r>
              <a:rPr lang="vi-VN" sz="2400">
                <a:solidFill>
                  <a:srgbClr val="000000"/>
                </a:solidFill>
              </a:rPr>
              <a:t>Theo Wikipedia, Công nghiệp 4.0 là xu hướng hiện thời trong việc tự động hóa và trao đổi dữ liệu trong công nghệ sản xuất. Nó bao gồm: </a:t>
            </a:r>
          </a:p>
          <a:p>
            <a:pPr marL="0" indent="0">
              <a:buNone/>
            </a:pPr>
            <a:r>
              <a:rPr lang="vi-VN" sz="2400">
                <a:solidFill>
                  <a:srgbClr val="000000"/>
                </a:solidFill>
              </a:rPr>
              <a:t>• </a:t>
            </a:r>
            <a:r>
              <a:rPr lang="en-US" sz="2400">
                <a:solidFill>
                  <a:srgbClr val="000000"/>
                </a:solidFill>
              </a:rPr>
              <a:t> </a:t>
            </a:r>
            <a:r>
              <a:rPr lang="vi-VN" sz="2400">
                <a:solidFill>
                  <a:srgbClr val="000000"/>
                </a:solidFill>
              </a:rPr>
              <a:t>Các hệ thống không gian mạng thực-ảo</a:t>
            </a:r>
            <a:endParaRPr lang="en-US" sz="2400">
              <a:solidFill>
                <a:srgbClr val="000000"/>
              </a:solidFill>
            </a:endParaRPr>
          </a:p>
          <a:p>
            <a:pPr marL="0" indent="0">
              <a:buNone/>
            </a:pPr>
            <a:r>
              <a:rPr lang="vi-VN" sz="2400">
                <a:solidFill>
                  <a:srgbClr val="000000"/>
                </a:solidFill>
              </a:rPr>
              <a:t>• </a:t>
            </a:r>
            <a:r>
              <a:rPr lang="en-US" sz="2400">
                <a:solidFill>
                  <a:srgbClr val="000000"/>
                </a:solidFill>
              </a:rPr>
              <a:t> </a:t>
            </a:r>
            <a:r>
              <a:rPr lang="vi-VN" sz="2400">
                <a:solidFill>
                  <a:srgbClr val="000000"/>
                </a:solidFill>
              </a:rPr>
              <a:t>Internet Vạn Vật </a:t>
            </a:r>
            <a:endParaRPr lang="en-US" sz="2400">
              <a:solidFill>
                <a:srgbClr val="000000"/>
              </a:solidFill>
            </a:endParaRPr>
          </a:p>
          <a:p>
            <a:pPr marL="0" indent="0">
              <a:buNone/>
            </a:pPr>
            <a:r>
              <a:rPr lang="vi-VN" sz="2400">
                <a:solidFill>
                  <a:srgbClr val="000000"/>
                </a:solidFill>
              </a:rPr>
              <a:t>• </a:t>
            </a:r>
            <a:r>
              <a:rPr lang="en-US" sz="2400">
                <a:solidFill>
                  <a:srgbClr val="000000"/>
                </a:solidFill>
              </a:rPr>
              <a:t> </a:t>
            </a:r>
            <a:r>
              <a:rPr lang="vi-VN" sz="2400">
                <a:solidFill>
                  <a:srgbClr val="000000"/>
                </a:solidFill>
              </a:rPr>
              <a:t>Điện toán đám mây</a:t>
            </a:r>
            <a:endParaRPr lang="en-US" sz="2400">
              <a:solidFill>
                <a:srgbClr val="000000"/>
              </a:solidFill>
            </a:endParaRPr>
          </a:p>
          <a:p>
            <a:r>
              <a:rPr lang="en-US" sz="2400">
                <a:solidFill>
                  <a:srgbClr val="000000"/>
                </a:solidFill>
                <a:latin typeface="Arial" panose="020B0604020202020204" pitchFamily="34" charset="0"/>
                <a:cs typeface="Arial" panose="020B0604020202020204" pitchFamily="34" charset="0"/>
              </a:rPr>
              <a:t>Điện toán nhận thức</a:t>
            </a:r>
          </a:p>
        </p:txBody>
      </p:sp>
    </p:spTree>
    <p:extLst>
      <p:ext uri="{BB962C8B-B14F-4D97-AF65-F5344CB8AC3E}">
        <p14:creationId xmlns:p14="http://schemas.microsoft.com/office/powerpoint/2010/main" val="2306019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hỗ dành sẵn cho Nội dung 6" descr="Ảnh có chứa văn bản, bảng trắng&#10;&#10;Mô tả được tạo tự động">
            <a:extLst>
              <a:ext uri="{FF2B5EF4-FFF2-40B4-BE49-F238E27FC236}">
                <a16:creationId xmlns:a16="http://schemas.microsoft.com/office/drawing/2014/main" id="{41E4D93C-BCB5-4251-9843-272A5F0157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56" r="1" b="1"/>
          <a:stretch/>
        </p:blipFill>
        <p:spPr>
          <a:xfrm>
            <a:off x="20" y="10"/>
            <a:ext cx="12191980" cy="6857990"/>
          </a:xfrm>
          <a:prstGeom prst="rect">
            <a:avLst/>
          </a:prstGeom>
        </p:spPr>
      </p:pic>
    </p:spTree>
    <p:extLst>
      <p:ext uri="{BB962C8B-B14F-4D97-AF65-F5344CB8AC3E}">
        <p14:creationId xmlns:p14="http://schemas.microsoft.com/office/powerpoint/2010/main" val="99253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ADCFEC17-575A-48AD-9B5E-181F6E4797D1}"/>
              </a:ext>
            </a:extLst>
          </p:cNvPr>
          <p:cNvSpPr>
            <a:spLocks noGrp="1"/>
          </p:cNvSpPr>
          <p:nvPr>
            <p:ph type="title"/>
          </p:nvPr>
        </p:nvSpPr>
        <p:spPr>
          <a:xfrm>
            <a:off x="713725" y="822397"/>
            <a:ext cx="10764245" cy="1325677"/>
          </a:xfrm>
        </p:spPr>
        <p:txBody>
          <a:bodyPr>
            <a:normAutofit/>
          </a:bodyPr>
          <a:lstStyle/>
          <a:p>
            <a:pPr algn="ctr"/>
            <a:r>
              <a:rPr lang="en-US" sz="4000">
                <a:solidFill>
                  <a:srgbClr val="FFFFFF"/>
                </a:solidFill>
                <a:latin typeface="Arial" panose="020B0604020202020204" pitchFamily="34" charset="0"/>
                <a:cs typeface="Arial" panose="020B0604020202020204" pitchFamily="34" charset="0"/>
              </a:rPr>
              <a:t>1.2. Nguyên tắc thiết kế trong công nghiệp 4.0</a:t>
            </a:r>
          </a:p>
        </p:txBody>
      </p:sp>
      <p:sp>
        <p:nvSpPr>
          <p:cNvPr id="3" name="Chỗ dành sẵn cho Nội dung 2">
            <a:extLst>
              <a:ext uri="{FF2B5EF4-FFF2-40B4-BE49-F238E27FC236}">
                <a16:creationId xmlns:a16="http://schemas.microsoft.com/office/drawing/2014/main" id="{41548268-EB6B-41BB-8FD6-82696BF3D518}"/>
              </a:ext>
            </a:extLst>
          </p:cNvPr>
          <p:cNvSpPr>
            <a:spLocks noGrp="1"/>
          </p:cNvSpPr>
          <p:nvPr>
            <p:ph idx="1"/>
          </p:nvPr>
        </p:nvSpPr>
        <p:spPr>
          <a:xfrm>
            <a:off x="1179226" y="3092969"/>
            <a:ext cx="10173402" cy="3096815"/>
          </a:xfrm>
        </p:spPr>
        <p:txBody>
          <a:bodyPr>
            <a:normAutofit/>
          </a:bodyPr>
          <a:lstStyle/>
          <a:p>
            <a:pPr marL="0" indent="0">
              <a:buNone/>
            </a:pPr>
            <a:r>
              <a:rPr lang="en-US" sz="2400">
                <a:solidFill>
                  <a:srgbClr val="000000"/>
                </a:solidFill>
                <a:latin typeface="Arial" panose="020B0604020202020204" pitchFamily="34" charset="0"/>
                <a:cs typeface="Arial" panose="020B0604020202020204" pitchFamily="34" charset="0"/>
              </a:rPr>
              <a:t>Có 4 nguyên tắc thiết kế trong Công nghiệp 4.0 hỗ trợ các công ty trong việc định dạng và thực hiện viễn cảnh trong Công nghiệp 4.0: </a:t>
            </a:r>
          </a:p>
          <a:p>
            <a:r>
              <a:rPr lang="en-US" sz="2400">
                <a:solidFill>
                  <a:srgbClr val="000000"/>
                </a:solidFill>
                <a:latin typeface="Arial" panose="020B0604020202020204" pitchFamily="34" charset="0"/>
                <a:cs typeface="Arial" panose="020B0604020202020204" pitchFamily="34" charset="0"/>
              </a:rPr>
              <a:t>Khả năng t</a:t>
            </a:r>
            <a:r>
              <a:rPr lang="vi-VN" sz="2400">
                <a:solidFill>
                  <a:srgbClr val="000000"/>
                </a:solidFill>
                <a:latin typeface="Arial" panose="020B0604020202020204" pitchFamily="34" charset="0"/>
                <a:cs typeface="Arial" panose="020B0604020202020204" pitchFamily="34" charset="0"/>
              </a:rPr>
              <a:t>ư</a:t>
            </a:r>
            <a:r>
              <a:rPr lang="en-US" sz="2400">
                <a:solidFill>
                  <a:srgbClr val="000000"/>
                </a:solidFill>
                <a:latin typeface="Arial" panose="020B0604020202020204" pitchFamily="34" charset="0"/>
                <a:cs typeface="Arial" panose="020B0604020202020204" pitchFamily="34" charset="0"/>
              </a:rPr>
              <a:t>ơng tác</a:t>
            </a:r>
          </a:p>
          <a:p>
            <a:r>
              <a:rPr lang="en-US" sz="2400">
                <a:solidFill>
                  <a:srgbClr val="000000"/>
                </a:solidFill>
                <a:latin typeface="Arial" panose="020B0604020202020204" pitchFamily="34" charset="0"/>
                <a:cs typeface="Arial" panose="020B0604020202020204" pitchFamily="34" charset="0"/>
              </a:rPr>
              <a:t>Minh bạch thông tin</a:t>
            </a:r>
          </a:p>
          <a:p>
            <a:r>
              <a:rPr lang="en-US" sz="2400">
                <a:solidFill>
                  <a:srgbClr val="000000"/>
                </a:solidFill>
                <a:latin typeface="Arial" panose="020B0604020202020204" pitchFamily="34" charset="0"/>
                <a:cs typeface="Arial" panose="020B0604020202020204" pitchFamily="34" charset="0"/>
              </a:rPr>
              <a:t>Công nghệ hỗ trợ</a:t>
            </a:r>
          </a:p>
          <a:p>
            <a:r>
              <a:rPr lang="en-US" sz="2400">
                <a:solidFill>
                  <a:srgbClr val="000000"/>
                </a:solidFill>
                <a:latin typeface="Arial" panose="020B0604020202020204" pitchFamily="34" charset="0"/>
                <a:cs typeface="Arial" panose="020B0604020202020204" pitchFamily="34" charset="0"/>
              </a:rPr>
              <a:t>Phân quyền quyết định</a:t>
            </a:r>
          </a:p>
        </p:txBody>
      </p:sp>
    </p:spTree>
    <p:extLst>
      <p:ext uri="{BB962C8B-B14F-4D97-AF65-F5344CB8AC3E}">
        <p14:creationId xmlns:p14="http://schemas.microsoft.com/office/powerpoint/2010/main" val="2240668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224</Words>
  <Application>Microsoft Office PowerPoint</Application>
  <PresentationFormat>Màn hình rộng</PresentationFormat>
  <Paragraphs>31</Paragraphs>
  <Slides>5</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5</vt:i4>
      </vt:variant>
    </vt:vector>
  </HeadingPairs>
  <TitlesOfParts>
    <vt:vector size="10" baseType="lpstr">
      <vt:lpstr>Arial</vt:lpstr>
      <vt:lpstr>Calibri</vt:lpstr>
      <vt:lpstr>Calibri Light</vt:lpstr>
      <vt:lpstr>Times New Roman</vt:lpstr>
      <vt:lpstr>Office Theme</vt:lpstr>
      <vt:lpstr>MỤC LỤC</vt:lpstr>
      <vt:lpstr>Chương 1: công nghiệp 4.0 là gì?</vt:lpstr>
      <vt:lpstr>1.1 khái niệm về công nghiệp 4.0</vt:lpstr>
      <vt:lpstr>Bản trình bày PowerPoint</vt:lpstr>
      <vt:lpstr>1.2. Nguyên tắc thiết kế trong công nghiệp 4.0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MỤC LỤC</dc:title>
  <dc:creator>NGUYỄN HOÀNG HẠ QUYÊN</dc:creator>
  <cp:lastModifiedBy>NGUYỄN HOÀNG HẠ QUYÊN</cp:lastModifiedBy>
  <cp:revision>2</cp:revision>
  <dcterms:created xsi:type="dcterms:W3CDTF">2019-05-29T06:55:58Z</dcterms:created>
  <dcterms:modified xsi:type="dcterms:W3CDTF">2019-05-29T07:02:58Z</dcterms:modified>
</cp:coreProperties>
</file>