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8288000" cy="18288000"/>
  <p:notesSz cx="6858000" cy="9144000"/>
  <p:defaultTextStyle>
    <a:defPPr>
      <a:defRPr lang="en-US"/>
    </a:defPPr>
    <a:lvl1pPr marL="0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5022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90044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35066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80088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25110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70132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15154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60176" algn="l" defTabSz="104502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F2FD"/>
    <a:srgbClr val="1976D2"/>
    <a:srgbClr val="BBDEFB"/>
    <a:srgbClr val="0D47A1"/>
    <a:srgbClr val="0097A7"/>
    <a:srgbClr val="B2EBF2"/>
    <a:srgbClr val="006064"/>
    <a:srgbClr val="FFECB3"/>
    <a:srgbClr val="FFF8E1"/>
    <a:srgbClr val="FFC1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2" d="100"/>
          <a:sy n="32" d="100"/>
        </p:scale>
        <p:origin x="-2912" y="-392"/>
      </p:cViewPr>
      <p:guideLst>
        <p:guide orient="horz" pos="576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681135"/>
            <a:ext cx="155448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5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5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5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7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5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A7D8-685D-E843-B243-D5440047202A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7BA4-3DDD-7B4D-AE7B-974C857B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4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A7D8-685D-E843-B243-D5440047202A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7BA4-3DDD-7B4D-AE7B-974C857B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0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732369"/>
            <a:ext cx="4114800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32369"/>
            <a:ext cx="12039600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A7D8-685D-E843-B243-D5440047202A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7BA4-3DDD-7B4D-AE7B-974C857B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5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A7D8-685D-E843-B243-D5440047202A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7BA4-3DDD-7B4D-AE7B-974C857B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8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11751735"/>
            <a:ext cx="15544800" cy="3632200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7751236"/>
            <a:ext cx="15544800" cy="4000499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5022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9004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3506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8008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251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7013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1515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6017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A7D8-685D-E843-B243-D5440047202A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7BA4-3DDD-7B4D-AE7B-974C857B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3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4267201"/>
            <a:ext cx="8077200" cy="1206923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4267201"/>
            <a:ext cx="8077200" cy="1206923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A7D8-685D-E843-B243-D5440047202A}" type="datetimeFigureOut">
              <a:rPr lang="en-US" smtClean="0"/>
              <a:t>5/15/16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7BA4-3DDD-7B4D-AE7B-974C857B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2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093635"/>
            <a:ext cx="8080376" cy="1706032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5022" indent="0">
              <a:buNone/>
              <a:defRPr sz="4600" b="1"/>
            </a:lvl2pPr>
            <a:lvl3pPr marL="2090044" indent="0">
              <a:buNone/>
              <a:defRPr sz="4100" b="1"/>
            </a:lvl3pPr>
            <a:lvl4pPr marL="3135066" indent="0">
              <a:buNone/>
              <a:defRPr sz="3700" b="1"/>
            </a:lvl4pPr>
            <a:lvl5pPr marL="4180088" indent="0">
              <a:buNone/>
              <a:defRPr sz="3700" b="1"/>
            </a:lvl5pPr>
            <a:lvl6pPr marL="5225110" indent="0">
              <a:buNone/>
              <a:defRPr sz="3700" b="1"/>
            </a:lvl6pPr>
            <a:lvl7pPr marL="6270132" indent="0">
              <a:buNone/>
              <a:defRPr sz="3700" b="1"/>
            </a:lvl7pPr>
            <a:lvl8pPr marL="7315154" indent="0">
              <a:buNone/>
              <a:defRPr sz="3700" b="1"/>
            </a:lvl8pPr>
            <a:lvl9pPr marL="836017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5799667"/>
            <a:ext cx="8080376" cy="10536768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4093635"/>
            <a:ext cx="8083550" cy="1706032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5022" indent="0">
              <a:buNone/>
              <a:defRPr sz="4600" b="1"/>
            </a:lvl2pPr>
            <a:lvl3pPr marL="2090044" indent="0">
              <a:buNone/>
              <a:defRPr sz="4100" b="1"/>
            </a:lvl3pPr>
            <a:lvl4pPr marL="3135066" indent="0">
              <a:buNone/>
              <a:defRPr sz="3700" b="1"/>
            </a:lvl4pPr>
            <a:lvl5pPr marL="4180088" indent="0">
              <a:buNone/>
              <a:defRPr sz="3700" b="1"/>
            </a:lvl5pPr>
            <a:lvl6pPr marL="5225110" indent="0">
              <a:buNone/>
              <a:defRPr sz="3700" b="1"/>
            </a:lvl6pPr>
            <a:lvl7pPr marL="6270132" indent="0">
              <a:buNone/>
              <a:defRPr sz="3700" b="1"/>
            </a:lvl7pPr>
            <a:lvl8pPr marL="7315154" indent="0">
              <a:buNone/>
              <a:defRPr sz="3700" b="1"/>
            </a:lvl8pPr>
            <a:lvl9pPr marL="836017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5799667"/>
            <a:ext cx="8083550" cy="10536768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A7D8-685D-E843-B243-D5440047202A}" type="datetimeFigureOut">
              <a:rPr lang="en-US" smtClean="0"/>
              <a:t>5/15/16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7BA4-3DDD-7B4D-AE7B-974C857B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9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A7D8-685D-E843-B243-D5440047202A}" type="datetimeFigureOut">
              <a:rPr lang="en-US" smtClean="0"/>
              <a:t>5/15/16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7BA4-3DDD-7B4D-AE7B-974C857B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1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A7D8-685D-E843-B243-D5440047202A}" type="datetimeFigureOut">
              <a:rPr lang="en-US" smtClean="0"/>
              <a:t>5/15/16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7BA4-3DDD-7B4D-AE7B-974C857B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6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728133"/>
            <a:ext cx="6016626" cy="30988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728135"/>
            <a:ext cx="10223500" cy="1560830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3826935"/>
            <a:ext cx="6016626" cy="12509501"/>
          </a:xfrm>
        </p:spPr>
        <p:txBody>
          <a:bodyPr/>
          <a:lstStyle>
            <a:lvl1pPr marL="0" indent="0">
              <a:buNone/>
              <a:defRPr sz="3200"/>
            </a:lvl1pPr>
            <a:lvl2pPr marL="1045022" indent="0">
              <a:buNone/>
              <a:defRPr sz="2700"/>
            </a:lvl2pPr>
            <a:lvl3pPr marL="2090044" indent="0">
              <a:buNone/>
              <a:defRPr sz="2300"/>
            </a:lvl3pPr>
            <a:lvl4pPr marL="3135066" indent="0">
              <a:buNone/>
              <a:defRPr sz="2100"/>
            </a:lvl4pPr>
            <a:lvl5pPr marL="4180088" indent="0">
              <a:buNone/>
              <a:defRPr sz="2100"/>
            </a:lvl5pPr>
            <a:lvl6pPr marL="5225110" indent="0">
              <a:buNone/>
              <a:defRPr sz="2100"/>
            </a:lvl6pPr>
            <a:lvl7pPr marL="6270132" indent="0">
              <a:buNone/>
              <a:defRPr sz="2100"/>
            </a:lvl7pPr>
            <a:lvl8pPr marL="7315154" indent="0">
              <a:buNone/>
              <a:defRPr sz="2100"/>
            </a:lvl8pPr>
            <a:lvl9pPr marL="836017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A7D8-685D-E843-B243-D5440047202A}" type="datetimeFigureOut">
              <a:rPr lang="en-US" smtClean="0"/>
              <a:t>5/15/16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7BA4-3DDD-7B4D-AE7B-974C857B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3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00"/>
            <a:ext cx="10972800" cy="151130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7"/>
            <a:ext cx="10972800" cy="10972800"/>
          </a:xfrm>
        </p:spPr>
        <p:txBody>
          <a:bodyPr/>
          <a:lstStyle>
            <a:lvl1pPr marL="0" indent="0">
              <a:buNone/>
              <a:defRPr sz="7300"/>
            </a:lvl1pPr>
            <a:lvl2pPr marL="1045022" indent="0">
              <a:buNone/>
              <a:defRPr sz="6400"/>
            </a:lvl2pPr>
            <a:lvl3pPr marL="2090044" indent="0">
              <a:buNone/>
              <a:defRPr sz="5500"/>
            </a:lvl3pPr>
            <a:lvl4pPr marL="3135066" indent="0">
              <a:buNone/>
              <a:defRPr sz="4600"/>
            </a:lvl4pPr>
            <a:lvl5pPr marL="4180088" indent="0">
              <a:buNone/>
              <a:defRPr sz="4600"/>
            </a:lvl5pPr>
            <a:lvl6pPr marL="5225110" indent="0">
              <a:buNone/>
              <a:defRPr sz="4600"/>
            </a:lvl6pPr>
            <a:lvl7pPr marL="6270132" indent="0">
              <a:buNone/>
              <a:defRPr sz="4600"/>
            </a:lvl7pPr>
            <a:lvl8pPr marL="7315154" indent="0">
              <a:buNone/>
              <a:defRPr sz="4600"/>
            </a:lvl8pPr>
            <a:lvl9pPr marL="8360176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01"/>
            <a:ext cx="10972800" cy="2146299"/>
          </a:xfrm>
        </p:spPr>
        <p:txBody>
          <a:bodyPr/>
          <a:lstStyle>
            <a:lvl1pPr marL="0" indent="0">
              <a:buNone/>
              <a:defRPr sz="3200"/>
            </a:lvl1pPr>
            <a:lvl2pPr marL="1045022" indent="0">
              <a:buNone/>
              <a:defRPr sz="2700"/>
            </a:lvl2pPr>
            <a:lvl3pPr marL="2090044" indent="0">
              <a:buNone/>
              <a:defRPr sz="2300"/>
            </a:lvl3pPr>
            <a:lvl4pPr marL="3135066" indent="0">
              <a:buNone/>
              <a:defRPr sz="2100"/>
            </a:lvl4pPr>
            <a:lvl5pPr marL="4180088" indent="0">
              <a:buNone/>
              <a:defRPr sz="2100"/>
            </a:lvl5pPr>
            <a:lvl6pPr marL="5225110" indent="0">
              <a:buNone/>
              <a:defRPr sz="2100"/>
            </a:lvl6pPr>
            <a:lvl7pPr marL="6270132" indent="0">
              <a:buNone/>
              <a:defRPr sz="2100"/>
            </a:lvl7pPr>
            <a:lvl8pPr marL="7315154" indent="0">
              <a:buNone/>
              <a:defRPr sz="2100"/>
            </a:lvl8pPr>
            <a:lvl9pPr marL="836017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A7D8-685D-E843-B243-D5440047202A}" type="datetimeFigureOut">
              <a:rPr lang="en-US" smtClean="0"/>
              <a:t>5/15/16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7BA4-3DDD-7B4D-AE7B-974C857B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6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2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  <a:prstGeom prst="rect">
            <a:avLst/>
          </a:prstGeom>
        </p:spPr>
        <p:txBody>
          <a:bodyPr vert="horz" lIns="209004" tIns="104502" rIns="209004" bIns="10450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01"/>
            <a:ext cx="16459200" cy="12069235"/>
          </a:xfrm>
          <a:prstGeom prst="rect">
            <a:avLst/>
          </a:prstGeom>
        </p:spPr>
        <p:txBody>
          <a:bodyPr vert="horz" lIns="209004" tIns="104502" rIns="209004" bIns="10450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6950268"/>
            <a:ext cx="4267200" cy="973667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6A7D8-685D-E843-B243-D5440047202A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68"/>
            <a:ext cx="5791200" cy="973667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68"/>
            <a:ext cx="4267200" cy="973667"/>
          </a:xfrm>
          <a:prstGeom prst="rect">
            <a:avLst/>
          </a:prstGeom>
        </p:spPr>
        <p:txBody>
          <a:bodyPr vert="horz" lIns="209004" tIns="104502" rIns="209004" bIns="104502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47BA4-3DDD-7B4D-AE7B-974C857B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7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5022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767" indent="-783767" algn="l" defTabSz="1045022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8161" indent="-653139" algn="l" defTabSz="1045022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55" indent="-522511" algn="l" defTabSz="1045022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577" indent="-522511" algn="l" defTabSz="1045022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02599" indent="-522511" algn="l" defTabSz="1045022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47621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92643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37665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82687" indent="-522511" algn="l" defTabSz="1045022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5022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90044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35066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80088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25110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70132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15154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60176" algn="l" defTabSz="104502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47642" y="7093420"/>
            <a:ext cx="16392716" cy="4101161"/>
            <a:chOff x="4157131" y="7745475"/>
            <a:chExt cx="11719158" cy="2931921"/>
          </a:xfrm>
        </p:grpSpPr>
        <p:grpSp>
          <p:nvGrpSpPr>
            <p:cNvPr id="3" name="Group 2"/>
            <p:cNvGrpSpPr/>
            <p:nvPr/>
          </p:nvGrpSpPr>
          <p:grpSpPr>
            <a:xfrm rot="2890993">
              <a:off x="5844196" y="6058410"/>
              <a:ext cx="2931921" cy="6306052"/>
              <a:chOff x="1297104" y="4484940"/>
              <a:chExt cx="7402986" cy="9392427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021563" y="5746522"/>
                <a:ext cx="5321421" cy="7161780"/>
                <a:chOff x="2286534" y="1068650"/>
                <a:chExt cx="7605805" cy="7161780"/>
              </a:xfrm>
            </p:grpSpPr>
            <p:sp>
              <p:nvSpPr>
                <p:cNvPr id="5" name="Parallelogram 4"/>
                <p:cNvSpPr/>
                <p:nvPr/>
              </p:nvSpPr>
              <p:spPr>
                <a:xfrm rot="861765" flipH="1">
                  <a:off x="2286534" y="1068650"/>
                  <a:ext cx="7432192" cy="7161780"/>
                </a:xfrm>
                <a:prstGeom prst="parallelogram">
                  <a:avLst/>
                </a:prstGeom>
                <a:solidFill>
                  <a:srgbClr val="0D47A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Parallelogram 28"/>
                <p:cNvSpPr/>
                <p:nvPr/>
              </p:nvSpPr>
              <p:spPr>
                <a:xfrm rot="16200000" flipH="1">
                  <a:off x="3529921" y="3643096"/>
                  <a:ext cx="2711067" cy="5190069"/>
                </a:xfrm>
                <a:prstGeom prst="parallelogram">
                  <a:avLst/>
                </a:prstGeom>
                <a:solidFill>
                  <a:srgbClr val="E3F2F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Parallelogram 14"/>
                <p:cNvSpPr/>
                <p:nvPr/>
              </p:nvSpPr>
              <p:spPr>
                <a:xfrm rot="16200000" flipH="1">
                  <a:off x="5850023" y="329946"/>
                  <a:ext cx="2711067" cy="5373564"/>
                </a:xfrm>
                <a:prstGeom prst="parallelogram">
                  <a:avLst/>
                </a:prstGeom>
                <a:solidFill>
                  <a:srgbClr val="E3F2F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" name="Parallelogram 19"/>
              <p:cNvSpPr/>
              <p:nvPr/>
            </p:nvSpPr>
            <p:spPr>
              <a:xfrm rot="16200000" flipH="1">
                <a:off x="1767733" y="10695671"/>
                <a:ext cx="2711067" cy="3652325"/>
              </a:xfrm>
              <a:prstGeom prst="parallelogram">
                <a:avLst/>
              </a:prstGeom>
              <a:solidFill>
                <a:srgbClr val="E3F2F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Parallelogram 22"/>
              <p:cNvSpPr/>
              <p:nvPr/>
            </p:nvSpPr>
            <p:spPr>
              <a:xfrm rot="16200000" flipH="1">
                <a:off x="5211967" y="3707885"/>
                <a:ext cx="2711067" cy="4265178"/>
              </a:xfrm>
              <a:prstGeom prst="parallelogram">
                <a:avLst/>
              </a:prstGeom>
              <a:solidFill>
                <a:srgbClr val="E3F2F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6510041" y="7779413"/>
              <a:ext cx="9366248" cy="1365581"/>
            </a:xfrm>
            <a:prstGeom prst="rect">
              <a:avLst/>
            </a:prstGeom>
            <a:noFill/>
          </p:spPr>
          <p:txBody>
            <a:bodyPr wrap="square" lIns="209004" tIns="104502" rIns="209004" bIns="104502" rtlCol="0">
              <a:spAutoFit/>
            </a:bodyPr>
            <a:lstStyle/>
            <a:p>
              <a:pPr algn="ctr"/>
              <a:r>
                <a:rPr lang="en-US" sz="16600" b="1" dirty="0" smtClean="0">
                  <a:solidFill>
                    <a:srgbClr val="1976D2"/>
                  </a:solidFill>
                  <a:latin typeface="Handwriting - Dakota"/>
                  <a:cs typeface="Handwriting - Dakota"/>
                </a:rPr>
                <a:t>ocialNet</a:t>
              </a:r>
              <a:endParaRPr lang="en-US" sz="16600" b="1" dirty="0">
                <a:solidFill>
                  <a:srgbClr val="1976D2"/>
                </a:solidFill>
                <a:latin typeface="Handwriting - Dakota"/>
                <a:cs typeface="Handwriting - Dakot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785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51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</Words>
  <Application>Microsoft Macintosh PowerPoint</Application>
  <PresentationFormat>Custom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Southern Methodist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Hiddink</dc:creator>
  <cp:lastModifiedBy>Neil Hiddink</cp:lastModifiedBy>
  <cp:revision>9</cp:revision>
  <dcterms:created xsi:type="dcterms:W3CDTF">2016-05-15T16:27:09Z</dcterms:created>
  <dcterms:modified xsi:type="dcterms:W3CDTF">2016-05-15T18:02:30Z</dcterms:modified>
</cp:coreProperties>
</file>