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2FD"/>
    <a:srgbClr val="1976D2"/>
    <a:srgbClr val="BBDEFB"/>
    <a:srgbClr val="0D47A1"/>
    <a:srgbClr val="0097A7"/>
    <a:srgbClr val="B2EBF2"/>
    <a:srgbClr val="006064"/>
    <a:srgbClr val="FFECB3"/>
    <a:srgbClr val="FFF8E1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2912" y="-392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A7D8-685D-E843-B243-D5440047202A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7642" y="7093420"/>
            <a:ext cx="16392716" cy="4101161"/>
            <a:chOff x="4157131" y="7745475"/>
            <a:chExt cx="11719158" cy="2931921"/>
          </a:xfrm>
        </p:grpSpPr>
        <p:grpSp>
          <p:nvGrpSpPr>
            <p:cNvPr id="3" name="Group 2"/>
            <p:cNvGrpSpPr/>
            <p:nvPr/>
          </p:nvGrpSpPr>
          <p:grpSpPr>
            <a:xfrm rot="2890993">
              <a:off x="5844196" y="6058410"/>
              <a:ext cx="2931921" cy="6306052"/>
              <a:chOff x="1297104" y="4484940"/>
              <a:chExt cx="7402986" cy="939242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021563" y="5746522"/>
                <a:ext cx="5321421" cy="7161780"/>
                <a:chOff x="2286534" y="1068650"/>
                <a:chExt cx="7605805" cy="7161780"/>
              </a:xfrm>
            </p:grpSpPr>
            <p:sp>
              <p:nvSpPr>
                <p:cNvPr id="5" name="Parallelogram 4"/>
                <p:cNvSpPr/>
                <p:nvPr/>
              </p:nvSpPr>
              <p:spPr>
                <a:xfrm rot="861765" flipH="1">
                  <a:off x="2286534" y="1068650"/>
                  <a:ext cx="7432192" cy="7161780"/>
                </a:xfrm>
                <a:prstGeom prst="parallelogram">
                  <a:avLst/>
                </a:prstGeom>
                <a:solidFill>
                  <a:srgbClr val="0D47A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16200000" flipH="1">
                  <a:off x="3529921" y="3643096"/>
                  <a:ext cx="2711067" cy="5190069"/>
                </a:xfrm>
                <a:prstGeom prst="parallelogram">
                  <a:avLst/>
                </a:prstGeom>
                <a:solidFill>
                  <a:srgbClr val="E3F2F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Parallelogram 14"/>
                <p:cNvSpPr/>
                <p:nvPr/>
              </p:nvSpPr>
              <p:spPr>
                <a:xfrm rot="16200000" flipH="1">
                  <a:off x="5850023" y="329946"/>
                  <a:ext cx="2711067" cy="5373564"/>
                </a:xfrm>
                <a:prstGeom prst="parallelogram">
                  <a:avLst/>
                </a:prstGeom>
                <a:solidFill>
                  <a:srgbClr val="E3F2F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" name="Parallelogram 19"/>
              <p:cNvSpPr/>
              <p:nvPr/>
            </p:nvSpPr>
            <p:spPr>
              <a:xfrm rot="16200000" flipH="1">
                <a:off x="1767733" y="10695671"/>
                <a:ext cx="2711067" cy="3652325"/>
              </a:xfrm>
              <a:prstGeom prst="parallelogram">
                <a:avLst/>
              </a:prstGeom>
              <a:solidFill>
                <a:srgbClr val="E3F2F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16200000" flipH="1">
                <a:off x="5211967" y="3707885"/>
                <a:ext cx="2711067" cy="4265178"/>
              </a:xfrm>
              <a:prstGeom prst="parallelogram">
                <a:avLst/>
              </a:prstGeom>
              <a:solidFill>
                <a:srgbClr val="E3F2F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510041" y="7779413"/>
              <a:ext cx="9366248" cy="1365581"/>
            </a:xfrm>
            <a:prstGeom prst="rect">
              <a:avLst/>
            </a:prstGeom>
            <a:noFill/>
          </p:spPr>
          <p:txBody>
            <a:bodyPr wrap="square" lIns="209004" tIns="104502" rIns="209004" bIns="104502" rtlCol="0">
              <a:spAutoFit/>
            </a:bodyPr>
            <a:lstStyle/>
            <a:p>
              <a:pPr algn="ctr"/>
              <a:r>
                <a:rPr lang="en-US" sz="16600" b="1" dirty="0" smtClean="0">
                  <a:solidFill>
                    <a:srgbClr val="1976D2"/>
                  </a:solidFill>
                  <a:latin typeface="Handwriting - Dakota"/>
                  <a:cs typeface="Handwriting - Dakota"/>
                </a:rPr>
                <a:t>ocialNet</a:t>
              </a:r>
              <a:endParaRPr lang="en-US" sz="16600" b="1" dirty="0">
                <a:solidFill>
                  <a:srgbClr val="1976D2"/>
                </a:solidFill>
                <a:latin typeface="Handwriting - Dakota"/>
                <a:cs typeface="Handwriting - Dakot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8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890993">
            <a:off x="5364021" y="1153466"/>
            <a:ext cx="7405463" cy="15927861"/>
            <a:chOff x="1297104" y="4484940"/>
            <a:chExt cx="7402986" cy="9392427"/>
          </a:xfrm>
        </p:grpSpPr>
        <p:grpSp>
          <p:nvGrpSpPr>
            <p:cNvPr id="6" name="Group 5"/>
            <p:cNvGrpSpPr/>
            <p:nvPr/>
          </p:nvGrpSpPr>
          <p:grpSpPr>
            <a:xfrm>
              <a:off x="2021563" y="5746522"/>
              <a:ext cx="5321421" cy="7161780"/>
              <a:chOff x="2286534" y="1068650"/>
              <a:chExt cx="7605805" cy="7161780"/>
            </a:xfrm>
          </p:grpSpPr>
          <p:sp>
            <p:nvSpPr>
              <p:cNvPr id="9" name="Parallelogram 8"/>
              <p:cNvSpPr/>
              <p:nvPr/>
            </p:nvSpPr>
            <p:spPr>
              <a:xfrm rot="861765" flipH="1">
                <a:off x="2286534" y="1068650"/>
                <a:ext cx="7432192" cy="7161780"/>
              </a:xfrm>
              <a:prstGeom prst="parallelogram">
                <a:avLst/>
              </a:prstGeom>
              <a:solidFill>
                <a:srgbClr val="0D47A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16200000" flipH="1">
                <a:off x="3529921" y="3643096"/>
                <a:ext cx="2711067" cy="5190069"/>
              </a:xfrm>
              <a:prstGeom prst="parallelogram">
                <a:avLst/>
              </a:prstGeom>
              <a:solidFill>
                <a:srgbClr val="E3F2F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Parallelogram 10"/>
              <p:cNvSpPr/>
              <p:nvPr/>
            </p:nvSpPr>
            <p:spPr>
              <a:xfrm rot="16200000" flipH="1">
                <a:off x="5850023" y="329946"/>
                <a:ext cx="2711067" cy="5373564"/>
              </a:xfrm>
              <a:prstGeom prst="parallelogram">
                <a:avLst/>
              </a:prstGeom>
              <a:solidFill>
                <a:srgbClr val="E3F2F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Parallelogram 6"/>
            <p:cNvSpPr/>
            <p:nvPr/>
          </p:nvSpPr>
          <p:spPr>
            <a:xfrm rot="16200000" flipH="1">
              <a:off x="1767733" y="10695671"/>
              <a:ext cx="2711067" cy="3652325"/>
            </a:xfrm>
            <a:prstGeom prst="parallelogram">
              <a:avLst/>
            </a:prstGeom>
            <a:solidFill>
              <a:srgbClr val="E3F2F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 rot="16200000" flipH="1">
              <a:off x="5211967" y="3707885"/>
              <a:ext cx="2711067" cy="4265178"/>
            </a:xfrm>
            <a:prstGeom prst="parallelogram">
              <a:avLst/>
            </a:prstGeom>
            <a:solidFill>
              <a:srgbClr val="E3F2F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51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Hiddink</dc:creator>
  <cp:lastModifiedBy>Neil Hiddink</cp:lastModifiedBy>
  <cp:revision>10</cp:revision>
  <dcterms:created xsi:type="dcterms:W3CDTF">2016-05-15T16:27:09Z</dcterms:created>
  <dcterms:modified xsi:type="dcterms:W3CDTF">2016-05-19T02:19:24Z</dcterms:modified>
</cp:coreProperties>
</file>