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</p:sldIdLst>
  <p:sldSz cx="6858000" cy="9906000" type="A4"/>
  <p:notesSz cx="6858000" cy="9144000"/>
  <p:defaultTextStyle>
    <a:defPPr>
      <a:defRPr lang="en-US"/>
    </a:defPPr>
    <a:lvl1pPr marL="0" algn="l" defTabSz="356655" rtl="0" eaLnBrk="1" latinLnBrk="0" hangingPunct="1">
      <a:defRPr sz="716" kern="1200">
        <a:solidFill>
          <a:schemeClr val="tx1"/>
        </a:solidFill>
        <a:latin typeface="+mn-lt"/>
        <a:ea typeface="+mn-ea"/>
        <a:cs typeface="+mn-cs"/>
      </a:defRPr>
    </a:lvl1pPr>
    <a:lvl2pPr marL="178327" algn="l" defTabSz="356655" rtl="0" eaLnBrk="1" latinLnBrk="0" hangingPunct="1">
      <a:defRPr sz="716" kern="1200">
        <a:solidFill>
          <a:schemeClr val="tx1"/>
        </a:solidFill>
        <a:latin typeface="+mn-lt"/>
        <a:ea typeface="+mn-ea"/>
        <a:cs typeface="+mn-cs"/>
      </a:defRPr>
    </a:lvl2pPr>
    <a:lvl3pPr marL="356655" algn="l" defTabSz="356655" rtl="0" eaLnBrk="1" latinLnBrk="0" hangingPunct="1">
      <a:defRPr sz="716" kern="1200">
        <a:solidFill>
          <a:schemeClr val="tx1"/>
        </a:solidFill>
        <a:latin typeface="+mn-lt"/>
        <a:ea typeface="+mn-ea"/>
        <a:cs typeface="+mn-cs"/>
      </a:defRPr>
    </a:lvl3pPr>
    <a:lvl4pPr marL="534982" algn="l" defTabSz="356655" rtl="0" eaLnBrk="1" latinLnBrk="0" hangingPunct="1">
      <a:defRPr sz="716" kern="1200">
        <a:solidFill>
          <a:schemeClr val="tx1"/>
        </a:solidFill>
        <a:latin typeface="+mn-lt"/>
        <a:ea typeface="+mn-ea"/>
        <a:cs typeface="+mn-cs"/>
      </a:defRPr>
    </a:lvl4pPr>
    <a:lvl5pPr marL="713310" algn="l" defTabSz="356655" rtl="0" eaLnBrk="1" latinLnBrk="0" hangingPunct="1">
      <a:defRPr sz="716" kern="1200">
        <a:solidFill>
          <a:schemeClr val="tx1"/>
        </a:solidFill>
        <a:latin typeface="+mn-lt"/>
        <a:ea typeface="+mn-ea"/>
        <a:cs typeface="+mn-cs"/>
      </a:defRPr>
    </a:lvl5pPr>
    <a:lvl6pPr marL="891637" algn="l" defTabSz="356655" rtl="0" eaLnBrk="1" latinLnBrk="0" hangingPunct="1">
      <a:defRPr sz="716" kern="1200">
        <a:solidFill>
          <a:schemeClr val="tx1"/>
        </a:solidFill>
        <a:latin typeface="+mn-lt"/>
        <a:ea typeface="+mn-ea"/>
        <a:cs typeface="+mn-cs"/>
      </a:defRPr>
    </a:lvl6pPr>
    <a:lvl7pPr marL="1069964" algn="l" defTabSz="356655" rtl="0" eaLnBrk="1" latinLnBrk="0" hangingPunct="1">
      <a:defRPr sz="716" kern="1200">
        <a:solidFill>
          <a:schemeClr val="tx1"/>
        </a:solidFill>
        <a:latin typeface="+mn-lt"/>
        <a:ea typeface="+mn-ea"/>
        <a:cs typeface="+mn-cs"/>
      </a:defRPr>
    </a:lvl7pPr>
    <a:lvl8pPr marL="1248292" algn="l" defTabSz="356655" rtl="0" eaLnBrk="1" latinLnBrk="0" hangingPunct="1">
      <a:defRPr sz="716" kern="1200">
        <a:solidFill>
          <a:schemeClr val="tx1"/>
        </a:solidFill>
        <a:latin typeface="+mn-lt"/>
        <a:ea typeface="+mn-ea"/>
        <a:cs typeface="+mn-cs"/>
      </a:defRPr>
    </a:lvl8pPr>
    <a:lvl9pPr marL="1426620" algn="l" defTabSz="356655" rtl="0" eaLnBrk="1" latinLnBrk="0" hangingPunct="1">
      <a:defRPr sz="71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600"/>
    <a:srgbClr val="007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 snapToGrid="0" showGuides="1">
      <p:cViewPr>
        <p:scale>
          <a:sx n="183" d="100"/>
          <a:sy n="183" d="100"/>
        </p:scale>
        <p:origin x="912" y="144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5"/>
            <a:ext cx="5829300" cy="21233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86387" y="396703"/>
            <a:ext cx="1671638" cy="84522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476" y="396703"/>
            <a:ext cx="4900613" cy="84522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6" y="6365524"/>
            <a:ext cx="5829300" cy="1967442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6" y="4198589"/>
            <a:ext cx="5829300" cy="2166937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477" y="2311403"/>
            <a:ext cx="3286125" cy="6537502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1902" y="2311403"/>
            <a:ext cx="3286125" cy="6537502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96701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2217387"/>
            <a:ext cx="3030141" cy="924100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3141487"/>
            <a:ext cx="3030141" cy="570741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7"/>
            <a:ext cx="3031332" cy="924100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7"/>
            <a:ext cx="3031332" cy="570741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94406"/>
            <a:ext cx="2256235" cy="1678517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90" y="394410"/>
            <a:ext cx="3833811" cy="8454497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2072925"/>
            <a:ext cx="2256235" cy="677598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1"/>
            <a:ext cx="4114800" cy="81862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21"/>
            <a:ext cx="4114800" cy="594360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1"/>
            <a:ext cx="4114800" cy="1162579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1" y="396701"/>
            <a:ext cx="6172200" cy="1651000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2311403"/>
            <a:ext cx="6172200" cy="6537502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8"/>
            <a:ext cx="1600200" cy="527403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1" y="9181398"/>
            <a:ext cx="2171700" cy="527403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8"/>
            <a:ext cx="1600200" cy="527403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69B7A0E-2F10-9C45-8D79-1B4A7EF903CA}"/>
              </a:ext>
            </a:extLst>
          </p:cNvPr>
          <p:cNvGrpSpPr/>
          <p:nvPr/>
        </p:nvGrpSpPr>
        <p:grpSpPr>
          <a:xfrm>
            <a:off x="131808" y="429012"/>
            <a:ext cx="3148081" cy="2041963"/>
            <a:chOff x="131808" y="429013"/>
            <a:chExt cx="3148081" cy="1760333"/>
          </a:xfrm>
        </p:grpSpPr>
        <p:sp>
          <p:nvSpPr>
            <p:cNvPr id="5" name="rc5"/>
            <p:cNvSpPr/>
            <p:nvPr/>
          </p:nvSpPr>
          <p:spPr>
            <a:xfrm>
              <a:off x="918176" y="796709"/>
              <a:ext cx="1153520" cy="11919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lang="en-GB" noProof="1"/>
            </a:p>
          </p:txBody>
        </p:sp>
        <p:sp>
          <p:nvSpPr>
            <p:cNvPr id="6" name="pl6"/>
            <p:cNvSpPr/>
            <p:nvPr/>
          </p:nvSpPr>
          <p:spPr>
            <a:xfrm>
              <a:off x="1120075" y="796709"/>
              <a:ext cx="0" cy="1191953"/>
            </a:xfrm>
            <a:custGeom>
              <a:avLst/>
              <a:gdLst/>
              <a:ahLst/>
              <a:cxnLst/>
              <a:rect l="0" t="0" r="0" b="0"/>
              <a:pathLst>
                <a:path h="1494939">
                  <a:moveTo>
                    <a:pt x="0" y="14949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GB" noProof="1"/>
            </a:p>
          </p:txBody>
        </p:sp>
        <p:sp>
          <p:nvSpPr>
            <p:cNvPr id="7" name="pl7"/>
            <p:cNvSpPr/>
            <p:nvPr/>
          </p:nvSpPr>
          <p:spPr>
            <a:xfrm>
              <a:off x="1419008" y="796709"/>
              <a:ext cx="0" cy="1191953"/>
            </a:xfrm>
            <a:custGeom>
              <a:avLst/>
              <a:gdLst/>
              <a:ahLst/>
              <a:cxnLst/>
              <a:rect l="0" t="0" r="0" b="0"/>
              <a:pathLst>
                <a:path h="1494939">
                  <a:moveTo>
                    <a:pt x="0" y="14949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GB" noProof="1"/>
            </a:p>
          </p:txBody>
        </p:sp>
        <p:sp>
          <p:nvSpPr>
            <p:cNvPr id="8" name="pl8"/>
            <p:cNvSpPr/>
            <p:nvPr/>
          </p:nvSpPr>
          <p:spPr>
            <a:xfrm>
              <a:off x="1717940" y="796709"/>
              <a:ext cx="0" cy="1191953"/>
            </a:xfrm>
            <a:custGeom>
              <a:avLst/>
              <a:gdLst/>
              <a:ahLst/>
              <a:cxnLst/>
              <a:rect l="0" t="0" r="0" b="0"/>
              <a:pathLst>
                <a:path h="1494939">
                  <a:moveTo>
                    <a:pt x="0" y="14949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GB" noProof="1"/>
            </a:p>
          </p:txBody>
        </p:sp>
        <p:sp>
          <p:nvSpPr>
            <p:cNvPr id="9" name="pl9"/>
            <p:cNvSpPr/>
            <p:nvPr/>
          </p:nvSpPr>
          <p:spPr>
            <a:xfrm>
              <a:off x="2016873" y="796709"/>
              <a:ext cx="0" cy="1191953"/>
            </a:xfrm>
            <a:custGeom>
              <a:avLst/>
              <a:gdLst/>
              <a:ahLst/>
              <a:cxnLst/>
              <a:rect l="0" t="0" r="0" b="0"/>
              <a:pathLst>
                <a:path h="1494939">
                  <a:moveTo>
                    <a:pt x="0" y="14949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GB" noProof="1"/>
            </a:p>
          </p:txBody>
        </p:sp>
        <p:sp>
          <p:nvSpPr>
            <p:cNvPr id="11" name="pl11"/>
            <p:cNvSpPr/>
            <p:nvPr/>
          </p:nvSpPr>
          <p:spPr>
            <a:xfrm>
              <a:off x="918176" y="1889333"/>
              <a:ext cx="1153520" cy="0"/>
            </a:xfrm>
            <a:custGeom>
              <a:avLst/>
              <a:gdLst/>
              <a:ahLst/>
              <a:cxnLst/>
              <a:rect l="0" t="0" r="0" b="0"/>
              <a:pathLst>
                <a:path w="2135628">
                  <a:moveTo>
                    <a:pt x="0" y="0"/>
                  </a:moveTo>
                  <a:lnTo>
                    <a:pt x="2135628" y="0"/>
                  </a:lnTo>
                  <a:lnTo>
                    <a:pt x="2135628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GB" noProof="1"/>
            </a:p>
          </p:txBody>
        </p:sp>
        <p:sp>
          <p:nvSpPr>
            <p:cNvPr id="12" name="pl12"/>
            <p:cNvSpPr/>
            <p:nvPr/>
          </p:nvSpPr>
          <p:spPr>
            <a:xfrm>
              <a:off x="918176" y="1827253"/>
              <a:ext cx="1153520" cy="0"/>
            </a:xfrm>
            <a:custGeom>
              <a:avLst/>
              <a:gdLst/>
              <a:ahLst/>
              <a:cxnLst/>
              <a:rect l="0" t="0" r="0" b="0"/>
              <a:pathLst>
                <a:path w="2135628">
                  <a:moveTo>
                    <a:pt x="0" y="0"/>
                  </a:moveTo>
                  <a:lnTo>
                    <a:pt x="2135628" y="0"/>
                  </a:lnTo>
                  <a:lnTo>
                    <a:pt x="2135628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GB" noProof="1"/>
            </a:p>
          </p:txBody>
        </p:sp>
        <p:sp>
          <p:nvSpPr>
            <p:cNvPr id="13" name="pl13"/>
            <p:cNvSpPr/>
            <p:nvPr/>
          </p:nvSpPr>
          <p:spPr>
            <a:xfrm>
              <a:off x="918176" y="1765171"/>
              <a:ext cx="1153520" cy="0"/>
            </a:xfrm>
            <a:custGeom>
              <a:avLst/>
              <a:gdLst/>
              <a:ahLst/>
              <a:cxnLst/>
              <a:rect l="0" t="0" r="0" b="0"/>
              <a:pathLst>
                <a:path w="2135628">
                  <a:moveTo>
                    <a:pt x="0" y="0"/>
                  </a:moveTo>
                  <a:lnTo>
                    <a:pt x="2135628" y="0"/>
                  </a:lnTo>
                  <a:lnTo>
                    <a:pt x="2135628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GB" noProof="1"/>
            </a:p>
          </p:txBody>
        </p:sp>
        <p:sp>
          <p:nvSpPr>
            <p:cNvPr id="14" name="pl14"/>
            <p:cNvSpPr/>
            <p:nvPr/>
          </p:nvSpPr>
          <p:spPr>
            <a:xfrm>
              <a:off x="918176" y="1703091"/>
              <a:ext cx="1153520" cy="0"/>
            </a:xfrm>
            <a:custGeom>
              <a:avLst/>
              <a:gdLst/>
              <a:ahLst/>
              <a:cxnLst/>
              <a:rect l="0" t="0" r="0" b="0"/>
              <a:pathLst>
                <a:path w="2135628">
                  <a:moveTo>
                    <a:pt x="0" y="0"/>
                  </a:moveTo>
                  <a:lnTo>
                    <a:pt x="2135628" y="0"/>
                  </a:lnTo>
                  <a:lnTo>
                    <a:pt x="2135628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GB" noProof="1"/>
            </a:p>
          </p:txBody>
        </p:sp>
        <p:sp>
          <p:nvSpPr>
            <p:cNvPr id="15" name="pl15"/>
            <p:cNvSpPr/>
            <p:nvPr/>
          </p:nvSpPr>
          <p:spPr>
            <a:xfrm>
              <a:off x="918176" y="1641009"/>
              <a:ext cx="1153520" cy="0"/>
            </a:xfrm>
            <a:custGeom>
              <a:avLst/>
              <a:gdLst/>
              <a:ahLst/>
              <a:cxnLst/>
              <a:rect l="0" t="0" r="0" b="0"/>
              <a:pathLst>
                <a:path w="2135628">
                  <a:moveTo>
                    <a:pt x="0" y="0"/>
                  </a:moveTo>
                  <a:lnTo>
                    <a:pt x="2135628" y="0"/>
                  </a:lnTo>
                  <a:lnTo>
                    <a:pt x="2135628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GB" noProof="1"/>
            </a:p>
          </p:txBody>
        </p:sp>
        <p:sp>
          <p:nvSpPr>
            <p:cNvPr id="16" name="pl16"/>
            <p:cNvSpPr/>
            <p:nvPr/>
          </p:nvSpPr>
          <p:spPr>
            <a:xfrm>
              <a:off x="918176" y="1578929"/>
              <a:ext cx="1153520" cy="0"/>
            </a:xfrm>
            <a:custGeom>
              <a:avLst/>
              <a:gdLst/>
              <a:ahLst/>
              <a:cxnLst/>
              <a:rect l="0" t="0" r="0" b="0"/>
              <a:pathLst>
                <a:path w="2135628">
                  <a:moveTo>
                    <a:pt x="0" y="0"/>
                  </a:moveTo>
                  <a:lnTo>
                    <a:pt x="2135628" y="0"/>
                  </a:lnTo>
                  <a:lnTo>
                    <a:pt x="2135628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GB" noProof="1"/>
            </a:p>
          </p:txBody>
        </p:sp>
        <p:sp>
          <p:nvSpPr>
            <p:cNvPr id="17" name="pl17"/>
            <p:cNvSpPr/>
            <p:nvPr/>
          </p:nvSpPr>
          <p:spPr>
            <a:xfrm>
              <a:off x="918176" y="1516847"/>
              <a:ext cx="1153520" cy="0"/>
            </a:xfrm>
            <a:custGeom>
              <a:avLst/>
              <a:gdLst/>
              <a:ahLst/>
              <a:cxnLst/>
              <a:rect l="0" t="0" r="0" b="0"/>
              <a:pathLst>
                <a:path w="2135628">
                  <a:moveTo>
                    <a:pt x="0" y="0"/>
                  </a:moveTo>
                  <a:lnTo>
                    <a:pt x="2135628" y="0"/>
                  </a:lnTo>
                  <a:lnTo>
                    <a:pt x="2135628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GB" noProof="1"/>
            </a:p>
          </p:txBody>
        </p:sp>
        <p:sp>
          <p:nvSpPr>
            <p:cNvPr id="18" name="pl18"/>
            <p:cNvSpPr/>
            <p:nvPr/>
          </p:nvSpPr>
          <p:spPr>
            <a:xfrm>
              <a:off x="918176" y="1454767"/>
              <a:ext cx="1153520" cy="0"/>
            </a:xfrm>
            <a:custGeom>
              <a:avLst/>
              <a:gdLst/>
              <a:ahLst/>
              <a:cxnLst/>
              <a:rect l="0" t="0" r="0" b="0"/>
              <a:pathLst>
                <a:path w="2135628">
                  <a:moveTo>
                    <a:pt x="0" y="0"/>
                  </a:moveTo>
                  <a:lnTo>
                    <a:pt x="2135628" y="0"/>
                  </a:lnTo>
                  <a:lnTo>
                    <a:pt x="2135628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GB" noProof="1"/>
            </a:p>
          </p:txBody>
        </p:sp>
        <p:sp>
          <p:nvSpPr>
            <p:cNvPr id="19" name="pl19"/>
            <p:cNvSpPr/>
            <p:nvPr/>
          </p:nvSpPr>
          <p:spPr>
            <a:xfrm>
              <a:off x="918176" y="1392686"/>
              <a:ext cx="1153520" cy="0"/>
            </a:xfrm>
            <a:custGeom>
              <a:avLst/>
              <a:gdLst/>
              <a:ahLst/>
              <a:cxnLst/>
              <a:rect l="0" t="0" r="0" b="0"/>
              <a:pathLst>
                <a:path w="2135628">
                  <a:moveTo>
                    <a:pt x="0" y="0"/>
                  </a:moveTo>
                  <a:lnTo>
                    <a:pt x="2135628" y="0"/>
                  </a:lnTo>
                  <a:lnTo>
                    <a:pt x="2135628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GB" noProof="1"/>
            </a:p>
          </p:txBody>
        </p:sp>
        <p:sp>
          <p:nvSpPr>
            <p:cNvPr id="20" name="pl20"/>
            <p:cNvSpPr/>
            <p:nvPr/>
          </p:nvSpPr>
          <p:spPr>
            <a:xfrm>
              <a:off x="918176" y="1330605"/>
              <a:ext cx="1153520" cy="0"/>
            </a:xfrm>
            <a:custGeom>
              <a:avLst/>
              <a:gdLst/>
              <a:ahLst/>
              <a:cxnLst/>
              <a:rect l="0" t="0" r="0" b="0"/>
              <a:pathLst>
                <a:path w="2135628">
                  <a:moveTo>
                    <a:pt x="0" y="0"/>
                  </a:moveTo>
                  <a:lnTo>
                    <a:pt x="2135628" y="0"/>
                  </a:lnTo>
                  <a:lnTo>
                    <a:pt x="2135628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GB" noProof="1"/>
            </a:p>
          </p:txBody>
        </p:sp>
        <p:sp>
          <p:nvSpPr>
            <p:cNvPr id="21" name="pl21"/>
            <p:cNvSpPr/>
            <p:nvPr/>
          </p:nvSpPr>
          <p:spPr>
            <a:xfrm>
              <a:off x="918176" y="1268524"/>
              <a:ext cx="1153520" cy="0"/>
            </a:xfrm>
            <a:custGeom>
              <a:avLst/>
              <a:gdLst/>
              <a:ahLst/>
              <a:cxnLst/>
              <a:rect l="0" t="0" r="0" b="0"/>
              <a:pathLst>
                <a:path w="2135628">
                  <a:moveTo>
                    <a:pt x="0" y="0"/>
                  </a:moveTo>
                  <a:lnTo>
                    <a:pt x="2135628" y="0"/>
                  </a:lnTo>
                  <a:lnTo>
                    <a:pt x="2135628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GB" noProof="1"/>
            </a:p>
          </p:txBody>
        </p:sp>
        <p:sp>
          <p:nvSpPr>
            <p:cNvPr id="22" name="pl22"/>
            <p:cNvSpPr/>
            <p:nvPr/>
          </p:nvSpPr>
          <p:spPr>
            <a:xfrm>
              <a:off x="918176" y="1206443"/>
              <a:ext cx="1153520" cy="0"/>
            </a:xfrm>
            <a:custGeom>
              <a:avLst/>
              <a:gdLst/>
              <a:ahLst/>
              <a:cxnLst/>
              <a:rect l="0" t="0" r="0" b="0"/>
              <a:pathLst>
                <a:path w="2135628">
                  <a:moveTo>
                    <a:pt x="0" y="0"/>
                  </a:moveTo>
                  <a:lnTo>
                    <a:pt x="2135628" y="0"/>
                  </a:lnTo>
                  <a:lnTo>
                    <a:pt x="2135628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GB" noProof="1"/>
            </a:p>
          </p:txBody>
        </p:sp>
        <p:sp>
          <p:nvSpPr>
            <p:cNvPr id="23" name="pl23"/>
            <p:cNvSpPr/>
            <p:nvPr/>
          </p:nvSpPr>
          <p:spPr>
            <a:xfrm>
              <a:off x="918176" y="1144362"/>
              <a:ext cx="1153520" cy="0"/>
            </a:xfrm>
            <a:custGeom>
              <a:avLst/>
              <a:gdLst/>
              <a:ahLst/>
              <a:cxnLst/>
              <a:rect l="0" t="0" r="0" b="0"/>
              <a:pathLst>
                <a:path w="2135628">
                  <a:moveTo>
                    <a:pt x="0" y="0"/>
                  </a:moveTo>
                  <a:lnTo>
                    <a:pt x="2135628" y="0"/>
                  </a:lnTo>
                  <a:lnTo>
                    <a:pt x="2135628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GB" noProof="1"/>
            </a:p>
          </p:txBody>
        </p:sp>
        <p:sp>
          <p:nvSpPr>
            <p:cNvPr id="24" name="pl24"/>
            <p:cNvSpPr/>
            <p:nvPr/>
          </p:nvSpPr>
          <p:spPr>
            <a:xfrm>
              <a:off x="918176" y="1082281"/>
              <a:ext cx="1153520" cy="0"/>
            </a:xfrm>
            <a:custGeom>
              <a:avLst/>
              <a:gdLst/>
              <a:ahLst/>
              <a:cxnLst/>
              <a:rect l="0" t="0" r="0" b="0"/>
              <a:pathLst>
                <a:path w="2135628">
                  <a:moveTo>
                    <a:pt x="0" y="0"/>
                  </a:moveTo>
                  <a:lnTo>
                    <a:pt x="2135628" y="0"/>
                  </a:lnTo>
                  <a:lnTo>
                    <a:pt x="2135628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GB" noProof="1"/>
            </a:p>
          </p:txBody>
        </p:sp>
        <p:sp>
          <p:nvSpPr>
            <p:cNvPr id="25" name="pl25"/>
            <p:cNvSpPr/>
            <p:nvPr/>
          </p:nvSpPr>
          <p:spPr>
            <a:xfrm>
              <a:off x="918176" y="1020200"/>
              <a:ext cx="1153520" cy="0"/>
            </a:xfrm>
            <a:custGeom>
              <a:avLst/>
              <a:gdLst/>
              <a:ahLst/>
              <a:cxnLst/>
              <a:rect l="0" t="0" r="0" b="0"/>
              <a:pathLst>
                <a:path w="2135628">
                  <a:moveTo>
                    <a:pt x="0" y="0"/>
                  </a:moveTo>
                  <a:lnTo>
                    <a:pt x="2135628" y="0"/>
                  </a:lnTo>
                  <a:lnTo>
                    <a:pt x="2135628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GB" noProof="1"/>
            </a:p>
          </p:txBody>
        </p:sp>
        <p:sp>
          <p:nvSpPr>
            <p:cNvPr id="26" name="pl26"/>
            <p:cNvSpPr/>
            <p:nvPr/>
          </p:nvSpPr>
          <p:spPr>
            <a:xfrm>
              <a:off x="918176" y="958119"/>
              <a:ext cx="1153520" cy="0"/>
            </a:xfrm>
            <a:custGeom>
              <a:avLst/>
              <a:gdLst/>
              <a:ahLst/>
              <a:cxnLst/>
              <a:rect l="0" t="0" r="0" b="0"/>
              <a:pathLst>
                <a:path w="2135628">
                  <a:moveTo>
                    <a:pt x="0" y="0"/>
                  </a:moveTo>
                  <a:lnTo>
                    <a:pt x="2135628" y="0"/>
                  </a:lnTo>
                  <a:lnTo>
                    <a:pt x="2135628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GB" noProof="1"/>
            </a:p>
          </p:txBody>
        </p:sp>
        <p:sp>
          <p:nvSpPr>
            <p:cNvPr id="27" name="pl27"/>
            <p:cNvSpPr/>
            <p:nvPr/>
          </p:nvSpPr>
          <p:spPr>
            <a:xfrm>
              <a:off x="918176" y="896039"/>
              <a:ext cx="1153520" cy="0"/>
            </a:xfrm>
            <a:custGeom>
              <a:avLst/>
              <a:gdLst/>
              <a:ahLst/>
              <a:cxnLst/>
              <a:rect l="0" t="0" r="0" b="0"/>
              <a:pathLst>
                <a:path w="2135628">
                  <a:moveTo>
                    <a:pt x="0" y="0"/>
                  </a:moveTo>
                  <a:lnTo>
                    <a:pt x="2135628" y="0"/>
                  </a:lnTo>
                  <a:lnTo>
                    <a:pt x="2135628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GB" noProof="1"/>
            </a:p>
          </p:txBody>
        </p:sp>
        <p:sp>
          <p:nvSpPr>
            <p:cNvPr id="28" name="pl28"/>
            <p:cNvSpPr/>
            <p:nvPr/>
          </p:nvSpPr>
          <p:spPr>
            <a:xfrm>
              <a:off x="918176" y="833957"/>
              <a:ext cx="1153520" cy="0"/>
            </a:xfrm>
            <a:custGeom>
              <a:avLst/>
              <a:gdLst/>
              <a:ahLst/>
              <a:cxnLst/>
              <a:rect l="0" t="0" r="0" b="0"/>
              <a:pathLst>
                <a:path w="2135628">
                  <a:moveTo>
                    <a:pt x="0" y="0"/>
                  </a:moveTo>
                  <a:lnTo>
                    <a:pt x="2135628" y="0"/>
                  </a:lnTo>
                  <a:lnTo>
                    <a:pt x="2135628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GB" noProof="1"/>
            </a:p>
          </p:txBody>
        </p:sp>
        <p:sp>
          <p:nvSpPr>
            <p:cNvPr id="29" name="pl29"/>
            <p:cNvSpPr/>
            <p:nvPr/>
          </p:nvSpPr>
          <p:spPr>
            <a:xfrm>
              <a:off x="970608" y="796709"/>
              <a:ext cx="0" cy="1191953"/>
            </a:xfrm>
            <a:custGeom>
              <a:avLst/>
              <a:gdLst/>
              <a:ahLst/>
              <a:cxnLst/>
              <a:rect l="0" t="0" r="0" b="0"/>
              <a:pathLst>
                <a:path h="1494939">
                  <a:moveTo>
                    <a:pt x="0" y="14949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GB" noProof="1"/>
            </a:p>
          </p:txBody>
        </p:sp>
        <p:sp>
          <p:nvSpPr>
            <p:cNvPr id="30" name="pl30"/>
            <p:cNvSpPr/>
            <p:nvPr/>
          </p:nvSpPr>
          <p:spPr>
            <a:xfrm>
              <a:off x="1269541" y="796709"/>
              <a:ext cx="0" cy="1191953"/>
            </a:xfrm>
            <a:custGeom>
              <a:avLst/>
              <a:gdLst/>
              <a:ahLst/>
              <a:cxnLst/>
              <a:rect l="0" t="0" r="0" b="0"/>
              <a:pathLst>
                <a:path h="1494939">
                  <a:moveTo>
                    <a:pt x="0" y="14949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GB" noProof="1"/>
            </a:p>
          </p:txBody>
        </p:sp>
        <p:sp>
          <p:nvSpPr>
            <p:cNvPr id="31" name="pl31"/>
            <p:cNvSpPr/>
            <p:nvPr/>
          </p:nvSpPr>
          <p:spPr>
            <a:xfrm>
              <a:off x="1568474" y="796709"/>
              <a:ext cx="0" cy="1191953"/>
            </a:xfrm>
            <a:custGeom>
              <a:avLst/>
              <a:gdLst/>
              <a:ahLst/>
              <a:cxnLst/>
              <a:rect l="0" t="0" r="0" b="0"/>
              <a:pathLst>
                <a:path h="1494939">
                  <a:moveTo>
                    <a:pt x="0" y="14949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GB" noProof="1"/>
            </a:p>
          </p:txBody>
        </p:sp>
        <p:sp>
          <p:nvSpPr>
            <p:cNvPr id="32" name="pl32"/>
            <p:cNvSpPr/>
            <p:nvPr/>
          </p:nvSpPr>
          <p:spPr>
            <a:xfrm>
              <a:off x="1867407" y="796709"/>
              <a:ext cx="0" cy="1191953"/>
            </a:xfrm>
            <a:custGeom>
              <a:avLst/>
              <a:gdLst/>
              <a:ahLst/>
              <a:cxnLst/>
              <a:rect l="0" t="0" r="0" b="0"/>
              <a:pathLst>
                <a:path h="1494939">
                  <a:moveTo>
                    <a:pt x="0" y="14949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GB" noProof="1"/>
            </a:p>
          </p:txBody>
        </p:sp>
        <p:sp>
          <p:nvSpPr>
            <p:cNvPr id="33" name="rc33"/>
            <p:cNvSpPr/>
            <p:nvPr/>
          </p:nvSpPr>
          <p:spPr>
            <a:xfrm>
              <a:off x="970608" y="930184"/>
              <a:ext cx="1048655" cy="5587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 lang="en-GB" noProof="1"/>
            </a:p>
          </p:txBody>
        </p:sp>
        <p:sp>
          <p:nvSpPr>
            <p:cNvPr id="34" name="rc34"/>
            <p:cNvSpPr/>
            <p:nvPr/>
          </p:nvSpPr>
          <p:spPr>
            <a:xfrm>
              <a:off x="970608" y="868103"/>
              <a:ext cx="757275" cy="55873"/>
            </a:xfrm>
            <a:prstGeom prst="rect">
              <a:avLst/>
            </a:prstGeom>
            <a:solidFill>
              <a:srgbClr val="FF0000"/>
            </a:solidFill>
          </p:spPr>
          <p:txBody>
            <a:bodyPr/>
            <a:lstStyle/>
            <a:p>
              <a:endParaRPr lang="en-GB" noProof="1"/>
            </a:p>
          </p:txBody>
        </p:sp>
        <p:sp>
          <p:nvSpPr>
            <p:cNvPr id="35" name="rc35"/>
            <p:cNvSpPr/>
            <p:nvPr/>
          </p:nvSpPr>
          <p:spPr>
            <a:xfrm>
              <a:off x="970608" y="806022"/>
              <a:ext cx="748916" cy="5587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 lang="en-GB" noProof="1"/>
            </a:p>
          </p:txBody>
        </p:sp>
        <p:sp>
          <p:nvSpPr>
            <p:cNvPr id="36" name="rc36"/>
            <p:cNvSpPr/>
            <p:nvPr/>
          </p:nvSpPr>
          <p:spPr>
            <a:xfrm>
              <a:off x="918176" y="796709"/>
              <a:ext cx="1153520" cy="1191953"/>
            </a:xfrm>
            <a:prstGeom prst="rect">
              <a:avLst/>
            </a:prstGeom>
            <a:ln w="1971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GB" noProof="1"/>
            </a:p>
          </p:txBody>
        </p:sp>
        <p:sp>
          <p:nvSpPr>
            <p:cNvPr id="37" name="rc37"/>
            <p:cNvSpPr/>
            <p:nvPr/>
          </p:nvSpPr>
          <p:spPr>
            <a:xfrm>
              <a:off x="2126369" y="796709"/>
              <a:ext cx="1153520" cy="11919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lang="en-GB" noProof="1"/>
            </a:p>
          </p:txBody>
        </p:sp>
        <p:sp>
          <p:nvSpPr>
            <p:cNvPr id="38" name="pl38"/>
            <p:cNvSpPr/>
            <p:nvPr/>
          </p:nvSpPr>
          <p:spPr>
            <a:xfrm>
              <a:off x="2318158" y="796709"/>
              <a:ext cx="0" cy="1191953"/>
            </a:xfrm>
            <a:custGeom>
              <a:avLst/>
              <a:gdLst/>
              <a:ahLst/>
              <a:cxnLst/>
              <a:rect l="0" t="0" r="0" b="0"/>
              <a:pathLst>
                <a:path h="1494939">
                  <a:moveTo>
                    <a:pt x="0" y="14949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GB" noProof="1"/>
            </a:p>
          </p:txBody>
        </p:sp>
        <p:sp>
          <p:nvSpPr>
            <p:cNvPr id="39" name="pl39"/>
            <p:cNvSpPr/>
            <p:nvPr/>
          </p:nvSpPr>
          <p:spPr>
            <a:xfrm>
              <a:off x="2588562" y="796709"/>
              <a:ext cx="0" cy="1191953"/>
            </a:xfrm>
            <a:custGeom>
              <a:avLst/>
              <a:gdLst/>
              <a:ahLst/>
              <a:cxnLst/>
              <a:rect l="0" t="0" r="0" b="0"/>
              <a:pathLst>
                <a:path h="1494939">
                  <a:moveTo>
                    <a:pt x="0" y="14949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GB" noProof="1"/>
            </a:p>
          </p:txBody>
        </p:sp>
        <p:sp>
          <p:nvSpPr>
            <p:cNvPr id="40" name="pl40"/>
            <p:cNvSpPr/>
            <p:nvPr/>
          </p:nvSpPr>
          <p:spPr>
            <a:xfrm>
              <a:off x="2858965" y="796709"/>
              <a:ext cx="0" cy="1191953"/>
            </a:xfrm>
            <a:custGeom>
              <a:avLst/>
              <a:gdLst/>
              <a:ahLst/>
              <a:cxnLst/>
              <a:rect l="0" t="0" r="0" b="0"/>
              <a:pathLst>
                <a:path h="1494939">
                  <a:moveTo>
                    <a:pt x="0" y="14949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GB" noProof="1"/>
            </a:p>
          </p:txBody>
        </p:sp>
        <p:sp>
          <p:nvSpPr>
            <p:cNvPr id="41" name="pl41"/>
            <p:cNvSpPr/>
            <p:nvPr/>
          </p:nvSpPr>
          <p:spPr>
            <a:xfrm>
              <a:off x="3129369" y="796709"/>
              <a:ext cx="0" cy="1191953"/>
            </a:xfrm>
            <a:custGeom>
              <a:avLst/>
              <a:gdLst/>
              <a:ahLst/>
              <a:cxnLst/>
              <a:rect l="0" t="0" r="0" b="0"/>
              <a:pathLst>
                <a:path h="1494939">
                  <a:moveTo>
                    <a:pt x="0" y="14949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GB" noProof="1"/>
            </a:p>
          </p:txBody>
        </p:sp>
        <p:sp>
          <p:nvSpPr>
            <p:cNvPr id="42" name="pl42"/>
            <p:cNvSpPr/>
            <p:nvPr/>
          </p:nvSpPr>
          <p:spPr>
            <a:xfrm>
              <a:off x="2126369" y="1951415"/>
              <a:ext cx="1153520" cy="0"/>
            </a:xfrm>
            <a:custGeom>
              <a:avLst/>
              <a:gdLst/>
              <a:ahLst/>
              <a:cxnLst/>
              <a:rect l="0" t="0" r="0" b="0"/>
              <a:pathLst>
                <a:path w="2135628">
                  <a:moveTo>
                    <a:pt x="0" y="0"/>
                  </a:moveTo>
                  <a:lnTo>
                    <a:pt x="2135628" y="0"/>
                  </a:lnTo>
                  <a:lnTo>
                    <a:pt x="2135628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GB" noProof="1"/>
            </a:p>
          </p:txBody>
        </p:sp>
        <p:sp>
          <p:nvSpPr>
            <p:cNvPr id="43" name="pl43"/>
            <p:cNvSpPr/>
            <p:nvPr/>
          </p:nvSpPr>
          <p:spPr>
            <a:xfrm>
              <a:off x="2126369" y="1889333"/>
              <a:ext cx="1153520" cy="0"/>
            </a:xfrm>
            <a:custGeom>
              <a:avLst/>
              <a:gdLst/>
              <a:ahLst/>
              <a:cxnLst/>
              <a:rect l="0" t="0" r="0" b="0"/>
              <a:pathLst>
                <a:path w="2135628">
                  <a:moveTo>
                    <a:pt x="0" y="0"/>
                  </a:moveTo>
                  <a:lnTo>
                    <a:pt x="2135628" y="0"/>
                  </a:lnTo>
                  <a:lnTo>
                    <a:pt x="2135628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GB" noProof="1"/>
            </a:p>
          </p:txBody>
        </p:sp>
        <p:sp>
          <p:nvSpPr>
            <p:cNvPr id="44" name="pl44"/>
            <p:cNvSpPr/>
            <p:nvPr/>
          </p:nvSpPr>
          <p:spPr>
            <a:xfrm>
              <a:off x="2126369" y="1827253"/>
              <a:ext cx="1153520" cy="0"/>
            </a:xfrm>
            <a:custGeom>
              <a:avLst/>
              <a:gdLst/>
              <a:ahLst/>
              <a:cxnLst/>
              <a:rect l="0" t="0" r="0" b="0"/>
              <a:pathLst>
                <a:path w="2135628">
                  <a:moveTo>
                    <a:pt x="0" y="0"/>
                  </a:moveTo>
                  <a:lnTo>
                    <a:pt x="2135628" y="0"/>
                  </a:lnTo>
                  <a:lnTo>
                    <a:pt x="2135628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GB" noProof="1"/>
            </a:p>
          </p:txBody>
        </p:sp>
        <p:sp>
          <p:nvSpPr>
            <p:cNvPr id="45" name="pl45"/>
            <p:cNvSpPr/>
            <p:nvPr/>
          </p:nvSpPr>
          <p:spPr>
            <a:xfrm>
              <a:off x="2126369" y="1765171"/>
              <a:ext cx="1153520" cy="0"/>
            </a:xfrm>
            <a:custGeom>
              <a:avLst/>
              <a:gdLst/>
              <a:ahLst/>
              <a:cxnLst/>
              <a:rect l="0" t="0" r="0" b="0"/>
              <a:pathLst>
                <a:path w="2135628">
                  <a:moveTo>
                    <a:pt x="0" y="0"/>
                  </a:moveTo>
                  <a:lnTo>
                    <a:pt x="2135628" y="0"/>
                  </a:lnTo>
                  <a:lnTo>
                    <a:pt x="2135628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GB" noProof="1"/>
            </a:p>
          </p:txBody>
        </p:sp>
        <p:sp>
          <p:nvSpPr>
            <p:cNvPr id="46" name="pl46"/>
            <p:cNvSpPr/>
            <p:nvPr/>
          </p:nvSpPr>
          <p:spPr>
            <a:xfrm>
              <a:off x="2126369" y="1703091"/>
              <a:ext cx="1153520" cy="0"/>
            </a:xfrm>
            <a:custGeom>
              <a:avLst/>
              <a:gdLst/>
              <a:ahLst/>
              <a:cxnLst/>
              <a:rect l="0" t="0" r="0" b="0"/>
              <a:pathLst>
                <a:path w="2135628">
                  <a:moveTo>
                    <a:pt x="0" y="0"/>
                  </a:moveTo>
                  <a:lnTo>
                    <a:pt x="2135628" y="0"/>
                  </a:lnTo>
                  <a:lnTo>
                    <a:pt x="2135628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GB" noProof="1"/>
            </a:p>
          </p:txBody>
        </p:sp>
        <p:sp>
          <p:nvSpPr>
            <p:cNvPr id="47" name="pl47"/>
            <p:cNvSpPr/>
            <p:nvPr/>
          </p:nvSpPr>
          <p:spPr>
            <a:xfrm>
              <a:off x="2126369" y="1641009"/>
              <a:ext cx="1153520" cy="0"/>
            </a:xfrm>
            <a:custGeom>
              <a:avLst/>
              <a:gdLst/>
              <a:ahLst/>
              <a:cxnLst/>
              <a:rect l="0" t="0" r="0" b="0"/>
              <a:pathLst>
                <a:path w="2135628">
                  <a:moveTo>
                    <a:pt x="0" y="0"/>
                  </a:moveTo>
                  <a:lnTo>
                    <a:pt x="2135628" y="0"/>
                  </a:lnTo>
                  <a:lnTo>
                    <a:pt x="2135628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GB" noProof="1"/>
            </a:p>
          </p:txBody>
        </p:sp>
        <p:sp>
          <p:nvSpPr>
            <p:cNvPr id="48" name="pl48"/>
            <p:cNvSpPr/>
            <p:nvPr/>
          </p:nvSpPr>
          <p:spPr>
            <a:xfrm>
              <a:off x="2126369" y="1578929"/>
              <a:ext cx="1153520" cy="0"/>
            </a:xfrm>
            <a:custGeom>
              <a:avLst/>
              <a:gdLst/>
              <a:ahLst/>
              <a:cxnLst/>
              <a:rect l="0" t="0" r="0" b="0"/>
              <a:pathLst>
                <a:path w="2135628">
                  <a:moveTo>
                    <a:pt x="0" y="0"/>
                  </a:moveTo>
                  <a:lnTo>
                    <a:pt x="2135628" y="0"/>
                  </a:lnTo>
                  <a:lnTo>
                    <a:pt x="2135628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GB" noProof="1"/>
            </a:p>
          </p:txBody>
        </p:sp>
        <p:sp>
          <p:nvSpPr>
            <p:cNvPr id="49" name="pl49"/>
            <p:cNvSpPr/>
            <p:nvPr/>
          </p:nvSpPr>
          <p:spPr>
            <a:xfrm>
              <a:off x="2126369" y="1516847"/>
              <a:ext cx="1153520" cy="0"/>
            </a:xfrm>
            <a:custGeom>
              <a:avLst/>
              <a:gdLst/>
              <a:ahLst/>
              <a:cxnLst/>
              <a:rect l="0" t="0" r="0" b="0"/>
              <a:pathLst>
                <a:path w="2135628">
                  <a:moveTo>
                    <a:pt x="0" y="0"/>
                  </a:moveTo>
                  <a:lnTo>
                    <a:pt x="2135628" y="0"/>
                  </a:lnTo>
                  <a:lnTo>
                    <a:pt x="2135628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GB" noProof="1"/>
            </a:p>
          </p:txBody>
        </p:sp>
        <p:sp>
          <p:nvSpPr>
            <p:cNvPr id="50" name="pl50"/>
            <p:cNvSpPr/>
            <p:nvPr/>
          </p:nvSpPr>
          <p:spPr>
            <a:xfrm>
              <a:off x="2126369" y="1454767"/>
              <a:ext cx="1153520" cy="0"/>
            </a:xfrm>
            <a:custGeom>
              <a:avLst/>
              <a:gdLst/>
              <a:ahLst/>
              <a:cxnLst/>
              <a:rect l="0" t="0" r="0" b="0"/>
              <a:pathLst>
                <a:path w="2135628">
                  <a:moveTo>
                    <a:pt x="0" y="0"/>
                  </a:moveTo>
                  <a:lnTo>
                    <a:pt x="2135628" y="0"/>
                  </a:lnTo>
                  <a:lnTo>
                    <a:pt x="2135628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GB" noProof="1"/>
            </a:p>
          </p:txBody>
        </p:sp>
        <p:sp>
          <p:nvSpPr>
            <p:cNvPr id="51" name="pl51"/>
            <p:cNvSpPr/>
            <p:nvPr/>
          </p:nvSpPr>
          <p:spPr>
            <a:xfrm>
              <a:off x="2126369" y="1392686"/>
              <a:ext cx="1153520" cy="0"/>
            </a:xfrm>
            <a:custGeom>
              <a:avLst/>
              <a:gdLst/>
              <a:ahLst/>
              <a:cxnLst/>
              <a:rect l="0" t="0" r="0" b="0"/>
              <a:pathLst>
                <a:path w="2135628">
                  <a:moveTo>
                    <a:pt x="0" y="0"/>
                  </a:moveTo>
                  <a:lnTo>
                    <a:pt x="2135628" y="0"/>
                  </a:lnTo>
                  <a:lnTo>
                    <a:pt x="2135628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GB" noProof="1"/>
            </a:p>
          </p:txBody>
        </p:sp>
        <p:sp>
          <p:nvSpPr>
            <p:cNvPr id="52" name="pl52"/>
            <p:cNvSpPr/>
            <p:nvPr/>
          </p:nvSpPr>
          <p:spPr>
            <a:xfrm>
              <a:off x="2126369" y="1330605"/>
              <a:ext cx="1153520" cy="0"/>
            </a:xfrm>
            <a:custGeom>
              <a:avLst/>
              <a:gdLst/>
              <a:ahLst/>
              <a:cxnLst/>
              <a:rect l="0" t="0" r="0" b="0"/>
              <a:pathLst>
                <a:path w="2135628">
                  <a:moveTo>
                    <a:pt x="0" y="0"/>
                  </a:moveTo>
                  <a:lnTo>
                    <a:pt x="2135628" y="0"/>
                  </a:lnTo>
                  <a:lnTo>
                    <a:pt x="2135628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GB" noProof="1"/>
            </a:p>
          </p:txBody>
        </p:sp>
        <p:sp>
          <p:nvSpPr>
            <p:cNvPr id="53" name="pl53"/>
            <p:cNvSpPr/>
            <p:nvPr/>
          </p:nvSpPr>
          <p:spPr>
            <a:xfrm>
              <a:off x="2126369" y="1268524"/>
              <a:ext cx="1153520" cy="0"/>
            </a:xfrm>
            <a:custGeom>
              <a:avLst/>
              <a:gdLst/>
              <a:ahLst/>
              <a:cxnLst/>
              <a:rect l="0" t="0" r="0" b="0"/>
              <a:pathLst>
                <a:path w="2135628">
                  <a:moveTo>
                    <a:pt x="0" y="0"/>
                  </a:moveTo>
                  <a:lnTo>
                    <a:pt x="2135628" y="0"/>
                  </a:lnTo>
                  <a:lnTo>
                    <a:pt x="2135628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GB" noProof="1"/>
            </a:p>
          </p:txBody>
        </p:sp>
        <p:sp>
          <p:nvSpPr>
            <p:cNvPr id="54" name="pl54"/>
            <p:cNvSpPr/>
            <p:nvPr/>
          </p:nvSpPr>
          <p:spPr>
            <a:xfrm>
              <a:off x="2126369" y="1206443"/>
              <a:ext cx="1153520" cy="0"/>
            </a:xfrm>
            <a:custGeom>
              <a:avLst/>
              <a:gdLst/>
              <a:ahLst/>
              <a:cxnLst/>
              <a:rect l="0" t="0" r="0" b="0"/>
              <a:pathLst>
                <a:path w="2135628">
                  <a:moveTo>
                    <a:pt x="0" y="0"/>
                  </a:moveTo>
                  <a:lnTo>
                    <a:pt x="2135628" y="0"/>
                  </a:lnTo>
                  <a:lnTo>
                    <a:pt x="2135628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GB" noProof="1"/>
            </a:p>
          </p:txBody>
        </p:sp>
        <p:sp>
          <p:nvSpPr>
            <p:cNvPr id="55" name="pl55"/>
            <p:cNvSpPr/>
            <p:nvPr/>
          </p:nvSpPr>
          <p:spPr>
            <a:xfrm>
              <a:off x="2126369" y="1144362"/>
              <a:ext cx="1153520" cy="0"/>
            </a:xfrm>
            <a:custGeom>
              <a:avLst/>
              <a:gdLst/>
              <a:ahLst/>
              <a:cxnLst/>
              <a:rect l="0" t="0" r="0" b="0"/>
              <a:pathLst>
                <a:path w="2135628">
                  <a:moveTo>
                    <a:pt x="0" y="0"/>
                  </a:moveTo>
                  <a:lnTo>
                    <a:pt x="2135628" y="0"/>
                  </a:lnTo>
                  <a:lnTo>
                    <a:pt x="2135628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GB" noProof="1"/>
            </a:p>
          </p:txBody>
        </p:sp>
        <p:sp>
          <p:nvSpPr>
            <p:cNvPr id="56" name="pl56"/>
            <p:cNvSpPr/>
            <p:nvPr/>
          </p:nvSpPr>
          <p:spPr>
            <a:xfrm>
              <a:off x="2126369" y="1082281"/>
              <a:ext cx="1153520" cy="0"/>
            </a:xfrm>
            <a:custGeom>
              <a:avLst/>
              <a:gdLst/>
              <a:ahLst/>
              <a:cxnLst/>
              <a:rect l="0" t="0" r="0" b="0"/>
              <a:pathLst>
                <a:path w="2135628">
                  <a:moveTo>
                    <a:pt x="0" y="0"/>
                  </a:moveTo>
                  <a:lnTo>
                    <a:pt x="2135628" y="0"/>
                  </a:lnTo>
                  <a:lnTo>
                    <a:pt x="2135628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GB" noProof="1"/>
            </a:p>
          </p:txBody>
        </p:sp>
        <p:sp>
          <p:nvSpPr>
            <p:cNvPr id="57" name="pl57"/>
            <p:cNvSpPr/>
            <p:nvPr/>
          </p:nvSpPr>
          <p:spPr>
            <a:xfrm>
              <a:off x="2126369" y="1020200"/>
              <a:ext cx="1153520" cy="0"/>
            </a:xfrm>
            <a:custGeom>
              <a:avLst/>
              <a:gdLst/>
              <a:ahLst/>
              <a:cxnLst/>
              <a:rect l="0" t="0" r="0" b="0"/>
              <a:pathLst>
                <a:path w="2135628">
                  <a:moveTo>
                    <a:pt x="0" y="0"/>
                  </a:moveTo>
                  <a:lnTo>
                    <a:pt x="2135628" y="0"/>
                  </a:lnTo>
                  <a:lnTo>
                    <a:pt x="2135628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GB" noProof="1"/>
            </a:p>
          </p:txBody>
        </p:sp>
        <p:sp>
          <p:nvSpPr>
            <p:cNvPr id="58" name="pl58"/>
            <p:cNvSpPr/>
            <p:nvPr/>
          </p:nvSpPr>
          <p:spPr>
            <a:xfrm>
              <a:off x="2126369" y="958119"/>
              <a:ext cx="1153520" cy="0"/>
            </a:xfrm>
            <a:custGeom>
              <a:avLst/>
              <a:gdLst/>
              <a:ahLst/>
              <a:cxnLst/>
              <a:rect l="0" t="0" r="0" b="0"/>
              <a:pathLst>
                <a:path w="2135628">
                  <a:moveTo>
                    <a:pt x="0" y="0"/>
                  </a:moveTo>
                  <a:lnTo>
                    <a:pt x="2135628" y="0"/>
                  </a:lnTo>
                  <a:lnTo>
                    <a:pt x="2135628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GB" noProof="1"/>
            </a:p>
          </p:txBody>
        </p:sp>
        <p:sp>
          <p:nvSpPr>
            <p:cNvPr id="59" name="pl59"/>
            <p:cNvSpPr/>
            <p:nvPr/>
          </p:nvSpPr>
          <p:spPr>
            <a:xfrm>
              <a:off x="2126369" y="896039"/>
              <a:ext cx="1153520" cy="0"/>
            </a:xfrm>
            <a:custGeom>
              <a:avLst/>
              <a:gdLst/>
              <a:ahLst/>
              <a:cxnLst/>
              <a:rect l="0" t="0" r="0" b="0"/>
              <a:pathLst>
                <a:path w="2135628">
                  <a:moveTo>
                    <a:pt x="0" y="0"/>
                  </a:moveTo>
                  <a:lnTo>
                    <a:pt x="2135628" y="0"/>
                  </a:lnTo>
                  <a:lnTo>
                    <a:pt x="2135628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GB" noProof="1"/>
            </a:p>
          </p:txBody>
        </p:sp>
        <p:sp>
          <p:nvSpPr>
            <p:cNvPr id="60" name="pl60"/>
            <p:cNvSpPr/>
            <p:nvPr/>
          </p:nvSpPr>
          <p:spPr>
            <a:xfrm>
              <a:off x="2126369" y="833957"/>
              <a:ext cx="1153520" cy="0"/>
            </a:xfrm>
            <a:custGeom>
              <a:avLst/>
              <a:gdLst/>
              <a:ahLst/>
              <a:cxnLst/>
              <a:rect l="0" t="0" r="0" b="0"/>
              <a:pathLst>
                <a:path w="2135628">
                  <a:moveTo>
                    <a:pt x="0" y="0"/>
                  </a:moveTo>
                  <a:lnTo>
                    <a:pt x="2135628" y="0"/>
                  </a:lnTo>
                  <a:lnTo>
                    <a:pt x="2135628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GB" noProof="1"/>
            </a:p>
          </p:txBody>
        </p:sp>
        <p:sp>
          <p:nvSpPr>
            <p:cNvPr id="61" name="pl61"/>
            <p:cNvSpPr/>
            <p:nvPr/>
          </p:nvSpPr>
          <p:spPr>
            <a:xfrm>
              <a:off x="2182956" y="796709"/>
              <a:ext cx="0" cy="1191953"/>
            </a:xfrm>
            <a:custGeom>
              <a:avLst/>
              <a:gdLst/>
              <a:ahLst/>
              <a:cxnLst/>
              <a:rect l="0" t="0" r="0" b="0"/>
              <a:pathLst>
                <a:path h="1494939">
                  <a:moveTo>
                    <a:pt x="0" y="14949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GB" noProof="1"/>
            </a:p>
          </p:txBody>
        </p:sp>
        <p:sp>
          <p:nvSpPr>
            <p:cNvPr id="62" name="pl62"/>
            <p:cNvSpPr/>
            <p:nvPr/>
          </p:nvSpPr>
          <p:spPr>
            <a:xfrm>
              <a:off x="2453360" y="796709"/>
              <a:ext cx="0" cy="1191953"/>
            </a:xfrm>
            <a:custGeom>
              <a:avLst/>
              <a:gdLst/>
              <a:ahLst/>
              <a:cxnLst/>
              <a:rect l="0" t="0" r="0" b="0"/>
              <a:pathLst>
                <a:path h="1494939">
                  <a:moveTo>
                    <a:pt x="0" y="14949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GB" noProof="1"/>
            </a:p>
          </p:txBody>
        </p:sp>
        <p:sp>
          <p:nvSpPr>
            <p:cNvPr id="63" name="pl63"/>
            <p:cNvSpPr/>
            <p:nvPr/>
          </p:nvSpPr>
          <p:spPr>
            <a:xfrm>
              <a:off x="2723764" y="796709"/>
              <a:ext cx="0" cy="1191953"/>
            </a:xfrm>
            <a:custGeom>
              <a:avLst/>
              <a:gdLst/>
              <a:ahLst/>
              <a:cxnLst/>
              <a:rect l="0" t="0" r="0" b="0"/>
              <a:pathLst>
                <a:path h="1494939">
                  <a:moveTo>
                    <a:pt x="0" y="14949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GB" noProof="1"/>
            </a:p>
          </p:txBody>
        </p:sp>
        <p:sp>
          <p:nvSpPr>
            <p:cNvPr id="64" name="pl64"/>
            <p:cNvSpPr/>
            <p:nvPr/>
          </p:nvSpPr>
          <p:spPr>
            <a:xfrm>
              <a:off x="2994167" y="796709"/>
              <a:ext cx="0" cy="1191953"/>
            </a:xfrm>
            <a:custGeom>
              <a:avLst/>
              <a:gdLst/>
              <a:ahLst/>
              <a:cxnLst/>
              <a:rect l="0" t="0" r="0" b="0"/>
              <a:pathLst>
                <a:path h="1494939">
                  <a:moveTo>
                    <a:pt x="0" y="14949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GB" noProof="1"/>
            </a:p>
          </p:txBody>
        </p:sp>
        <p:sp>
          <p:nvSpPr>
            <p:cNvPr id="65" name="pl65"/>
            <p:cNvSpPr/>
            <p:nvPr/>
          </p:nvSpPr>
          <p:spPr>
            <a:xfrm>
              <a:off x="3264571" y="796709"/>
              <a:ext cx="0" cy="1191953"/>
            </a:xfrm>
            <a:custGeom>
              <a:avLst/>
              <a:gdLst/>
              <a:ahLst/>
              <a:cxnLst/>
              <a:rect l="0" t="0" r="0" b="0"/>
              <a:pathLst>
                <a:path h="1494939">
                  <a:moveTo>
                    <a:pt x="0" y="14949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GB" noProof="1"/>
            </a:p>
          </p:txBody>
        </p:sp>
        <p:sp>
          <p:nvSpPr>
            <p:cNvPr id="66" name="rc66"/>
            <p:cNvSpPr/>
            <p:nvPr/>
          </p:nvSpPr>
          <p:spPr>
            <a:xfrm>
              <a:off x="2178802" y="1868688"/>
              <a:ext cx="544962" cy="5587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 lang="en-GB" noProof="1"/>
            </a:p>
          </p:txBody>
        </p:sp>
        <p:sp>
          <p:nvSpPr>
            <p:cNvPr id="67" name="rc67"/>
            <p:cNvSpPr/>
            <p:nvPr/>
          </p:nvSpPr>
          <p:spPr>
            <a:xfrm>
              <a:off x="2723764" y="1806607"/>
              <a:ext cx="503693" cy="5587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 lang="en-GB" noProof="1"/>
            </a:p>
          </p:txBody>
        </p:sp>
        <p:sp>
          <p:nvSpPr>
            <p:cNvPr id="68" name="rc68"/>
            <p:cNvSpPr/>
            <p:nvPr/>
          </p:nvSpPr>
          <p:spPr>
            <a:xfrm>
              <a:off x="2224651" y="1744526"/>
              <a:ext cx="499112" cy="5587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 lang="en-GB" noProof="1"/>
            </a:p>
          </p:txBody>
        </p:sp>
        <p:sp>
          <p:nvSpPr>
            <p:cNvPr id="69" name="rc69"/>
            <p:cNvSpPr/>
            <p:nvPr/>
          </p:nvSpPr>
          <p:spPr>
            <a:xfrm>
              <a:off x="2723764" y="1682446"/>
              <a:ext cx="491277" cy="5587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 lang="en-GB" noProof="1"/>
            </a:p>
          </p:txBody>
        </p:sp>
        <p:sp>
          <p:nvSpPr>
            <p:cNvPr id="70" name="rc70"/>
            <p:cNvSpPr/>
            <p:nvPr/>
          </p:nvSpPr>
          <p:spPr>
            <a:xfrm>
              <a:off x="2315341" y="1620364"/>
              <a:ext cx="408423" cy="5587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 lang="en-GB" noProof="1"/>
            </a:p>
          </p:txBody>
        </p:sp>
        <p:sp>
          <p:nvSpPr>
            <p:cNvPr id="71" name="rc71"/>
            <p:cNvSpPr/>
            <p:nvPr/>
          </p:nvSpPr>
          <p:spPr>
            <a:xfrm>
              <a:off x="2323315" y="868631"/>
              <a:ext cx="402572" cy="54537"/>
            </a:xfrm>
            <a:prstGeom prst="rect">
              <a:avLst/>
            </a:prstGeom>
            <a:solidFill>
              <a:srgbClr val="0073FF"/>
            </a:solidFill>
          </p:spPr>
          <p:txBody>
            <a:bodyPr/>
            <a:lstStyle/>
            <a:p>
              <a:endParaRPr lang="en-GB" noProof="1"/>
            </a:p>
          </p:txBody>
        </p:sp>
        <p:sp>
          <p:nvSpPr>
            <p:cNvPr id="72" name="rc72"/>
            <p:cNvSpPr/>
            <p:nvPr/>
          </p:nvSpPr>
          <p:spPr>
            <a:xfrm>
              <a:off x="2359923" y="1550993"/>
              <a:ext cx="363840" cy="5587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 lang="en-GB" noProof="1"/>
            </a:p>
          </p:txBody>
        </p:sp>
        <p:sp>
          <p:nvSpPr>
            <p:cNvPr id="73" name="rc73"/>
            <p:cNvSpPr/>
            <p:nvPr/>
          </p:nvSpPr>
          <p:spPr>
            <a:xfrm>
              <a:off x="2723764" y="1488912"/>
              <a:ext cx="337890" cy="5587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 lang="en-GB" noProof="1"/>
            </a:p>
          </p:txBody>
        </p:sp>
        <p:sp>
          <p:nvSpPr>
            <p:cNvPr id="74" name="rc74"/>
            <p:cNvSpPr/>
            <p:nvPr/>
          </p:nvSpPr>
          <p:spPr>
            <a:xfrm>
              <a:off x="2723764" y="1426831"/>
              <a:ext cx="330487" cy="5587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 lang="en-GB" noProof="1"/>
            </a:p>
          </p:txBody>
        </p:sp>
        <p:sp>
          <p:nvSpPr>
            <p:cNvPr id="75" name="rc75"/>
            <p:cNvSpPr/>
            <p:nvPr/>
          </p:nvSpPr>
          <p:spPr>
            <a:xfrm>
              <a:off x="2723764" y="1364750"/>
              <a:ext cx="224291" cy="5587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 lang="en-GB" noProof="1"/>
            </a:p>
          </p:txBody>
        </p:sp>
        <p:sp>
          <p:nvSpPr>
            <p:cNvPr id="76" name="rc76"/>
            <p:cNvSpPr/>
            <p:nvPr/>
          </p:nvSpPr>
          <p:spPr>
            <a:xfrm>
              <a:off x="2723764" y="1302669"/>
              <a:ext cx="193899" cy="5587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 lang="en-GB" noProof="1"/>
            </a:p>
          </p:txBody>
        </p:sp>
        <p:sp>
          <p:nvSpPr>
            <p:cNvPr id="77" name="rc77"/>
            <p:cNvSpPr/>
            <p:nvPr/>
          </p:nvSpPr>
          <p:spPr>
            <a:xfrm>
              <a:off x="2723764" y="1240588"/>
              <a:ext cx="96527" cy="5587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 lang="en-GB" noProof="1"/>
            </a:p>
          </p:txBody>
        </p:sp>
        <p:sp>
          <p:nvSpPr>
            <p:cNvPr id="78" name="rc78"/>
            <p:cNvSpPr/>
            <p:nvPr/>
          </p:nvSpPr>
          <p:spPr>
            <a:xfrm>
              <a:off x="2673765" y="1178507"/>
              <a:ext cx="49998" cy="5587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 lang="en-GB" noProof="1"/>
            </a:p>
          </p:txBody>
        </p:sp>
        <p:sp>
          <p:nvSpPr>
            <p:cNvPr id="79" name="rc79"/>
            <p:cNvSpPr/>
            <p:nvPr/>
          </p:nvSpPr>
          <p:spPr>
            <a:xfrm>
              <a:off x="2681401" y="1116427"/>
              <a:ext cx="42363" cy="5587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 lang="en-GB" noProof="1"/>
            </a:p>
          </p:txBody>
        </p:sp>
        <p:sp>
          <p:nvSpPr>
            <p:cNvPr id="80" name="rc80"/>
            <p:cNvSpPr/>
            <p:nvPr/>
          </p:nvSpPr>
          <p:spPr>
            <a:xfrm>
              <a:off x="2704810" y="1054346"/>
              <a:ext cx="18953" cy="5587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 lang="en-GB" noProof="1"/>
            </a:p>
          </p:txBody>
        </p:sp>
        <p:sp>
          <p:nvSpPr>
            <p:cNvPr id="81" name="rc81"/>
            <p:cNvSpPr/>
            <p:nvPr/>
          </p:nvSpPr>
          <p:spPr>
            <a:xfrm>
              <a:off x="2723764" y="992265"/>
              <a:ext cx="16678" cy="5587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 lang="en-GB" noProof="1"/>
            </a:p>
          </p:txBody>
        </p:sp>
        <p:sp>
          <p:nvSpPr>
            <p:cNvPr id="82" name="rc82"/>
            <p:cNvSpPr/>
            <p:nvPr/>
          </p:nvSpPr>
          <p:spPr>
            <a:xfrm>
              <a:off x="2126369" y="796709"/>
              <a:ext cx="1153520" cy="1191953"/>
            </a:xfrm>
            <a:prstGeom prst="rect">
              <a:avLst/>
            </a:prstGeom>
            <a:ln w="1971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GB" noProof="1"/>
            </a:p>
          </p:txBody>
        </p:sp>
        <p:sp>
          <p:nvSpPr>
            <p:cNvPr id="84" name="tx84"/>
            <p:cNvSpPr/>
            <p:nvPr/>
          </p:nvSpPr>
          <p:spPr>
            <a:xfrm>
              <a:off x="1220425" y="429013"/>
              <a:ext cx="1780380" cy="98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80"/>
                </a:lnSpc>
              </a:pPr>
              <a:r>
                <a:rPr lang="en-GB" sz="1280" u="sng" noProof="1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EPITHELIAL MESENCHYMAL TRANSITION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1363199" y="622420"/>
              <a:ext cx="263476" cy="95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80"/>
                </a:lnSpc>
              </a:pPr>
              <a:r>
                <a:rPr lang="en-GB" sz="1280" noProof="1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Mouse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2520171" y="620996"/>
              <a:ext cx="365917" cy="968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80"/>
                </a:lnSpc>
              </a:pPr>
              <a:r>
                <a:rPr lang="en-GB" sz="1280" noProof="1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Zebrafish</a:t>
              </a:r>
            </a:p>
          </p:txBody>
        </p:sp>
        <p:sp>
          <p:nvSpPr>
            <p:cNvPr id="91" name="pl91"/>
            <p:cNvSpPr/>
            <p:nvPr/>
          </p:nvSpPr>
          <p:spPr>
            <a:xfrm>
              <a:off x="970608" y="1988663"/>
              <a:ext cx="0" cy="40353"/>
            </a:xfrm>
            <a:custGeom>
              <a:avLst/>
              <a:gdLst/>
              <a:ahLst/>
              <a:cxnLst/>
              <a:rect l="0" t="0" r="0" b="0"/>
              <a:pathLst>
                <a:path h="50610">
                  <a:moveTo>
                    <a:pt x="0" y="50610"/>
                  </a:moveTo>
                  <a:lnTo>
                    <a:pt x="0" y="0"/>
                  </a:lnTo>
                </a:path>
              </a:pathLst>
            </a:custGeom>
            <a:ln w="1971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GB" noProof="1"/>
            </a:p>
          </p:txBody>
        </p:sp>
        <p:sp>
          <p:nvSpPr>
            <p:cNvPr id="92" name="pl92"/>
            <p:cNvSpPr/>
            <p:nvPr/>
          </p:nvSpPr>
          <p:spPr>
            <a:xfrm>
              <a:off x="1269541" y="1988663"/>
              <a:ext cx="0" cy="40353"/>
            </a:xfrm>
            <a:custGeom>
              <a:avLst/>
              <a:gdLst/>
              <a:ahLst/>
              <a:cxnLst/>
              <a:rect l="0" t="0" r="0" b="0"/>
              <a:pathLst>
                <a:path h="50610">
                  <a:moveTo>
                    <a:pt x="0" y="50610"/>
                  </a:moveTo>
                  <a:lnTo>
                    <a:pt x="0" y="0"/>
                  </a:lnTo>
                </a:path>
              </a:pathLst>
            </a:custGeom>
            <a:ln w="1971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GB" noProof="1"/>
            </a:p>
          </p:txBody>
        </p:sp>
        <p:sp>
          <p:nvSpPr>
            <p:cNvPr id="93" name="pl93"/>
            <p:cNvSpPr/>
            <p:nvPr/>
          </p:nvSpPr>
          <p:spPr>
            <a:xfrm>
              <a:off x="1568474" y="1988663"/>
              <a:ext cx="0" cy="40353"/>
            </a:xfrm>
            <a:custGeom>
              <a:avLst/>
              <a:gdLst/>
              <a:ahLst/>
              <a:cxnLst/>
              <a:rect l="0" t="0" r="0" b="0"/>
              <a:pathLst>
                <a:path h="50610">
                  <a:moveTo>
                    <a:pt x="0" y="50610"/>
                  </a:moveTo>
                  <a:lnTo>
                    <a:pt x="0" y="0"/>
                  </a:lnTo>
                </a:path>
              </a:pathLst>
            </a:custGeom>
            <a:ln w="1971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GB" noProof="1"/>
            </a:p>
          </p:txBody>
        </p:sp>
        <p:sp>
          <p:nvSpPr>
            <p:cNvPr id="94" name="pl94"/>
            <p:cNvSpPr/>
            <p:nvPr/>
          </p:nvSpPr>
          <p:spPr>
            <a:xfrm>
              <a:off x="1867407" y="1988663"/>
              <a:ext cx="0" cy="40353"/>
            </a:xfrm>
            <a:custGeom>
              <a:avLst/>
              <a:gdLst/>
              <a:ahLst/>
              <a:cxnLst/>
              <a:rect l="0" t="0" r="0" b="0"/>
              <a:pathLst>
                <a:path h="50610">
                  <a:moveTo>
                    <a:pt x="0" y="50610"/>
                  </a:moveTo>
                  <a:lnTo>
                    <a:pt x="0" y="0"/>
                  </a:lnTo>
                </a:path>
              </a:pathLst>
            </a:custGeom>
            <a:ln w="1971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GB" noProof="1"/>
            </a:p>
          </p:txBody>
        </p:sp>
        <p:sp>
          <p:nvSpPr>
            <p:cNvPr id="95" name="tx95"/>
            <p:cNvSpPr/>
            <p:nvPr/>
          </p:nvSpPr>
          <p:spPr>
            <a:xfrm rot="20020209">
              <a:off x="874694" y="2091069"/>
              <a:ext cx="122029" cy="931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80"/>
                </a:lnSpc>
              </a:pPr>
              <a:r>
                <a:rPr lang="en-GB" sz="1280" noProof="1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96" name="tx96"/>
            <p:cNvSpPr/>
            <p:nvPr/>
          </p:nvSpPr>
          <p:spPr>
            <a:xfrm rot="20020209">
              <a:off x="1173627" y="2090751"/>
              <a:ext cx="122029" cy="935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80"/>
                </a:lnSpc>
              </a:pPr>
              <a:r>
                <a:rPr lang="en-GB" sz="1280" noProof="1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</a:t>
              </a:r>
            </a:p>
          </p:txBody>
        </p:sp>
        <p:sp>
          <p:nvSpPr>
            <p:cNvPr id="97" name="tx97"/>
            <p:cNvSpPr/>
            <p:nvPr/>
          </p:nvSpPr>
          <p:spPr>
            <a:xfrm rot="20020209">
              <a:off x="1472560" y="2090910"/>
              <a:ext cx="122029" cy="9334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80"/>
                </a:lnSpc>
              </a:pPr>
              <a:r>
                <a:rPr lang="en-GB" sz="1280" noProof="1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0.4</a:t>
              </a:r>
            </a:p>
          </p:txBody>
        </p:sp>
        <p:sp>
          <p:nvSpPr>
            <p:cNvPr id="98" name="tx98"/>
            <p:cNvSpPr/>
            <p:nvPr/>
          </p:nvSpPr>
          <p:spPr>
            <a:xfrm rot="20020209">
              <a:off x="1771492" y="2090751"/>
              <a:ext cx="122029" cy="935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80"/>
                </a:lnSpc>
              </a:pPr>
              <a:r>
                <a:rPr lang="en-GB" sz="1280" noProof="1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0.6</a:t>
              </a:r>
            </a:p>
          </p:txBody>
        </p:sp>
        <p:sp>
          <p:nvSpPr>
            <p:cNvPr id="99" name="pl99"/>
            <p:cNvSpPr/>
            <p:nvPr/>
          </p:nvSpPr>
          <p:spPr>
            <a:xfrm>
              <a:off x="2182956" y="1988663"/>
              <a:ext cx="0" cy="40353"/>
            </a:xfrm>
            <a:custGeom>
              <a:avLst/>
              <a:gdLst/>
              <a:ahLst/>
              <a:cxnLst/>
              <a:rect l="0" t="0" r="0" b="0"/>
              <a:pathLst>
                <a:path h="50610">
                  <a:moveTo>
                    <a:pt x="0" y="50610"/>
                  </a:moveTo>
                  <a:lnTo>
                    <a:pt x="0" y="0"/>
                  </a:lnTo>
                </a:path>
              </a:pathLst>
            </a:custGeom>
            <a:ln w="1971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GB" noProof="1"/>
            </a:p>
          </p:txBody>
        </p:sp>
        <p:sp>
          <p:nvSpPr>
            <p:cNvPr id="100" name="pl100"/>
            <p:cNvSpPr/>
            <p:nvPr/>
          </p:nvSpPr>
          <p:spPr>
            <a:xfrm>
              <a:off x="2453360" y="1988663"/>
              <a:ext cx="0" cy="40353"/>
            </a:xfrm>
            <a:custGeom>
              <a:avLst/>
              <a:gdLst/>
              <a:ahLst/>
              <a:cxnLst/>
              <a:rect l="0" t="0" r="0" b="0"/>
              <a:pathLst>
                <a:path h="50610">
                  <a:moveTo>
                    <a:pt x="0" y="50610"/>
                  </a:moveTo>
                  <a:lnTo>
                    <a:pt x="0" y="0"/>
                  </a:lnTo>
                </a:path>
              </a:pathLst>
            </a:custGeom>
            <a:ln w="1971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GB" noProof="1"/>
            </a:p>
          </p:txBody>
        </p:sp>
        <p:sp>
          <p:nvSpPr>
            <p:cNvPr id="101" name="pl101"/>
            <p:cNvSpPr/>
            <p:nvPr/>
          </p:nvSpPr>
          <p:spPr>
            <a:xfrm>
              <a:off x="2723764" y="1988663"/>
              <a:ext cx="0" cy="40353"/>
            </a:xfrm>
            <a:custGeom>
              <a:avLst/>
              <a:gdLst/>
              <a:ahLst/>
              <a:cxnLst/>
              <a:rect l="0" t="0" r="0" b="0"/>
              <a:pathLst>
                <a:path h="50610">
                  <a:moveTo>
                    <a:pt x="0" y="50610"/>
                  </a:moveTo>
                  <a:lnTo>
                    <a:pt x="0" y="0"/>
                  </a:lnTo>
                </a:path>
              </a:pathLst>
            </a:custGeom>
            <a:ln w="1971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GB" noProof="1"/>
            </a:p>
          </p:txBody>
        </p:sp>
        <p:sp>
          <p:nvSpPr>
            <p:cNvPr id="102" name="pl102"/>
            <p:cNvSpPr/>
            <p:nvPr/>
          </p:nvSpPr>
          <p:spPr>
            <a:xfrm>
              <a:off x="2994167" y="1988663"/>
              <a:ext cx="0" cy="40353"/>
            </a:xfrm>
            <a:custGeom>
              <a:avLst/>
              <a:gdLst/>
              <a:ahLst/>
              <a:cxnLst/>
              <a:rect l="0" t="0" r="0" b="0"/>
              <a:pathLst>
                <a:path h="50610">
                  <a:moveTo>
                    <a:pt x="0" y="50610"/>
                  </a:moveTo>
                  <a:lnTo>
                    <a:pt x="0" y="0"/>
                  </a:lnTo>
                </a:path>
              </a:pathLst>
            </a:custGeom>
            <a:ln w="1971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GB" noProof="1"/>
            </a:p>
          </p:txBody>
        </p:sp>
        <p:sp>
          <p:nvSpPr>
            <p:cNvPr id="103" name="pl103"/>
            <p:cNvSpPr/>
            <p:nvPr/>
          </p:nvSpPr>
          <p:spPr>
            <a:xfrm>
              <a:off x="3264571" y="1988663"/>
              <a:ext cx="0" cy="40353"/>
            </a:xfrm>
            <a:custGeom>
              <a:avLst/>
              <a:gdLst/>
              <a:ahLst/>
              <a:cxnLst/>
              <a:rect l="0" t="0" r="0" b="0"/>
              <a:pathLst>
                <a:path h="50610">
                  <a:moveTo>
                    <a:pt x="0" y="50610"/>
                  </a:moveTo>
                  <a:lnTo>
                    <a:pt x="0" y="0"/>
                  </a:lnTo>
                </a:path>
              </a:pathLst>
            </a:custGeom>
            <a:ln w="1971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GB" noProof="1"/>
            </a:p>
          </p:txBody>
        </p:sp>
        <p:sp>
          <p:nvSpPr>
            <p:cNvPr id="104" name="tx104"/>
            <p:cNvSpPr/>
            <p:nvPr/>
          </p:nvSpPr>
          <p:spPr>
            <a:xfrm rot="20018153">
              <a:off x="2058465" y="2095994"/>
              <a:ext cx="151262" cy="9334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80"/>
                </a:lnSpc>
              </a:pPr>
              <a:r>
                <a:rPr lang="en-GB" sz="1280" noProof="1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-0.4</a:t>
              </a:r>
            </a:p>
          </p:txBody>
        </p:sp>
        <p:sp>
          <p:nvSpPr>
            <p:cNvPr id="105" name="tx105"/>
            <p:cNvSpPr/>
            <p:nvPr/>
          </p:nvSpPr>
          <p:spPr>
            <a:xfrm rot="20018153">
              <a:off x="2328869" y="2095838"/>
              <a:ext cx="151262" cy="935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80"/>
                </a:lnSpc>
              </a:pPr>
              <a:r>
                <a:rPr lang="en-GB" sz="1280" noProof="1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</a:t>
              </a:r>
            </a:p>
          </p:txBody>
        </p:sp>
        <p:sp>
          <p:nvSpPr>
            <p:cNvPr id="106" name="tx106"/>
            <p:cNvSpPr/>
            <p:nvPr/>
          </p:nvSpPr>
          <p:spPr>
            <a:xfrm rot="19507453">
              <a:off x="2613889" y="2096155"/>
              <a:ext cx="122029" cy="931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80"/>
                </a:lnSpc>
              </a:pPr>
              <a:r>
                <a:rPr lang="en-GB" sz="1280" noProof="1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107" name="tx107"/>
            <p:cNvSpPr/>
            <p:nvPr/>
          </p:nvSpPr>
          <p:spPr>
            <a:xfrm rot="20018153">
              <a:off x="2884293" y="2095838"/>
              <a:ext cx="122029" cy="935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80"/>
                </a:lnSpc>
              </a:pPr>
              <a:r>
                <a:rPr lang="en-GB" sz="1280" noProof="1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</a:t>
              </a:r>
            </a:p>
          </p:txBody>
        </p:sp>
        <p:sp>
          <p:nvSpPr>
            <p:cNvPr id="108" name="tx108"/>
            <p:cNvSpPr/>
            <p:nvPr/>
          </p:nvSpPr>
          <p:spPr>
            <a:xfrm rot="20018153">
              <a:off x="3154697" y="2095996"/>
              <a:ext cx="122029" cy="9334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80"/>
                </a:lnSpc>
              </a:pPr>
              <a:r>
                <a:rPr lang="en-GB" sz="1280" noProof="1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0.4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608959" y="1833618"/>
              <a:ext cx="243973" cy="117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80"/>
                </a:lnSpc>
              </a:pPr>
              <a:r>
                <a:rPr lang="en-GB" sz="700" noProof="1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tpm4a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628420" y="1793687"/>
              <a:ext cx="224514" cy="957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80"/>
                </a:lnSpc>
              </a:pPr>
              <a:r>
                <a:rPr lang="en-GB" sz="700" noProof="1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rhoaa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682083" y="1718619"/>
              <a:ext cx="170850" cy="12135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80"/>
                </a:lnSpc>
              </a:pPr>
              <a:r>
                <a:rPr lang="en-GB" sz="700" noProof="1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pfn2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555296" y="1646425"/>
              <a:ext cx="297637" cy="1188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80"/>
                </a:lnSpc>
              </a:pPr>
              <a:r>
                <a:rPr lang="en-GB" sz="700" noProof="1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grem1a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131808" y="1578329"/>
              <a:ext cx="717390" cy="957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80"/>
                </a:lnSpc>
              </a:pPr>
              <a:r>
                <a:rPr lang="en-GB" sz="700" noProof="1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si:ch211-204c21.1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589371" y="1502430"/>
              <a:ext cx="263562" cy="1229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80"/>
                </a:lnSpc>
              </a:pPr>
              <a:r>
                <a:rPr lang="en-GB" sz="700" noProof="1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vegfab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589371" y="1440350"/>
              <a:ext cx="263562" cy="1229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80"/>
                </a:lnSpc>
              </a:pPr>
              <a:r>
                <a:rPr lang="en-GB" sz="700" noProof="1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vegfaa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638149" y="1380958"/>
              <a:ext cx="214784" cy="1202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80"/>
                </a:lnSpc>
              </a:pPr>
              <a:r>
                <a:rPr lang="en-GB" sz="700" noProof="1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plod3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613760" y="1316188"/>
              <a:ext cx="239172" cy="1229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80"/>
                </a:lnSpc>
              </a:pPr>
              <a:r>
                <a:rPr lang="en-GB" sz="700" noProof="1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igfbp3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613760" y="1255214"/>
              <a:ext cx="239172" cy="1218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80"/>
                </a:lnSpc>
              </a:pPr>
              <a:r>
                <a:rPr lang="en-GB" sz="700" noProof="1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itgb1b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584529" y="1194714"/>
              <a:ext cx="268405" cy="1202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80"/>
                </a:lnSpc>
              </a:pPr>
              <a:r>
                <a:rPr lang="en-GB" sz="700" noProof="1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emp3b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564983" y="1159373"/>
              <a:ext cx="287950" cy="935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80"/>
                </a:lnSpc>
              </a:pPr>
              <a:r>
                <a:rPr lang="en-GB" sz="700" noProof="1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sat1a.2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613760" y="1068971"/>
              <a:ext cx="239172" cy="1218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80"/>
                </a:lnSpc>
              </a:pPr>
              <a:r>
                <a:rPr lang="en-GB" sz="700" noProof="1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capgb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511405" y="1008472"/>
              <a:ext cx="341528" cy="1202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80"/>
                </a:lnSpc>
              </a:pPr>
              <a:r>
                <a:rPr lang="en-GB" sz="700" noProof="1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mmp14b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618646" y="970915"/>
              <a:ext cx="234286" cy="957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80"/>
                </a:lnSpc>
              </a:pPr>
              <a:r>
                <a:rPr lang="en-GB" sz="700" noProof="1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edil3b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643078" y="906777"/>
              <a:ext cx="209855" cy="977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80"/>
                </a:lnSpc>
              </a:pPr>
              <a:r>
                <a:rPr lang="en-GB" sz="700" noProof="1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Cd44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687141" y="844381"/>
              <a:ext cx="165792" cy="98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80"/>
                </a:lnSpc>
              </a:pPr>
              <a:r>
                <a:rPr lang="en-GB" sz="700" b="1" noProof="1">
                  <a:solidFill>
                    <a:srgbClr val="00B050"/>
                  </a:solidFill>
                  <a:latin typeface="Helvetica"/>
                  <a:cs typeface="Helvetica"/>
                </a:rPr>
                <a:t>Oxtr * 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628548" y="784672"/>
              <a:ext cx="224385" cy="957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80"/>
                </a:lnSpc>
              </a:pPr>
              <a:r>
                <a:rPr lang="en-GB" sz="700" noProof="1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Fmod</a:t>
              </a:r>
            </a:p>
          </p:txBody>
        </p:sp>
        <p:sp>
          <p:nvSpPr>
            <p:cNvPr id="129" name="pl129"/>
            <p:cNvSpPr/>
            <p:nvPr/>
          </p:nvSpPr>
          <p:spPr>
            <a:xfrm>
              <a:off x="890840" y="1889333"/>
              <a:ext cx="27336" cy="0"/>
            </a:xfrm>
            <a:custGeom>
              <a:avLst/>
              <a:gdLst/>
              <a:ahLst/>
              <a:cxnLst/>
              <a:rect l="0" t="0" r="0" b="0"/>
              <a:pathLst>
                <a:path w="50610">
                  <a:moveTo>
                    <a:pt x="0" y="0"/>
                  </a:moveTo>
                  <a:lnTo>
                    <a:pt x="50610" y="0"/>
                  </a:lnTo>
                </a:path>
              </a:pathLst>
            </a:custGeom>
            <a:ln w="1971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GB" sz="1100" noProof="1"/>
            </a:p>
          </p:txBody>
        </p:sp>
        <p:sp>
          <p:nvSpPr>
            <p:cNvPr id="130" name="pl130"/>
            <p:cNvSpPr/>
            <p:nvPr/>
          </p:nvSpPr>
          <p:spPr>
            <a:xfrm>
              <a:off x="890840" y="1827253"/>
              <a:ext cx="27336" cy="0"/>
            </a:xfrm>
            <a:custGeom>
              <a:avLst/>
              <a:gdLst/>
              <a:ahLst/>
              <a:cxnLst/>
              <a:rect l="0" t="0" r="0" b="0"/>
              <a:pathLst>
                <a:path w="50610">
                  <a:moveTo>
                    <a:pt x="0" y="0"/>
                  </a:moveTo>
                  <a:lnTo>
                    <a:pt x="50610" y="0"/>
                  </a:lnTo>
                </a:path>
              </a:pathLst>
            </a:custGeom>
            <a:ln w="1971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GB" sz="1100" noProof="1"/>
            </a:p>
          </p:txBody>
        </p:sp>
        <p:sp>
          <p:nvSpPr>
            <p:cNvPr id="131" name="pl131"/>
            <p:cNvSpPr/>
            <p:nvPr/>
          </p:nvSpPr>
          <p:spPr>
            <a:xfrm>
              <a:off x="890840" y="1765171"/>
              <a:ext cx="27336" cy="0"/>
            </a:xfrm>
            <a:custGeom>
              <a:avLst/>
              <a:gdLst/>
              <a:ahLst/>
              <a:cxnLst/>
              <a:rect l="0" t="0" r="0" b="0"/>
              <a:pathLst>
                <a:path w="50610">
                  <a:moveTo>
                    <a:pt x="0" y="0"/>
                  </a:moveTo>
                  <a:lnTo>
                    <a:pt x="50610" y="0"/>
                  </a:lnTo>
                </a:path>
              </a:pathLst>
            </a:custGeom>
            <a:ln w="1971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GB" sz="1100" noProof="1"/>
            </a:p>
          </p:txBody>
        </p:sp>
        <p:sp>
          <p:nvSpPr>
            <p:cNvPr id="132" name="pl132"/>
            <p:cNvSpPr/>
            <p:nvPr/>
          </p:nvSpPr>
          <p:spPr>
            <a:xfrm>
              <a:off x="890840" y="1703091"/>
              <a:ext cx="27336" cy="0"/>
            </a:xfrm>
            <a:custGeom>
              <a:avLst/>
              <a:gdLst/>
              <a:ahLst/>
              <a:cxnLst/>
              <a:rect l="0" t="0" r="0" b="0"/>
              <a:pathLst>
                <a:path w="50610">
                  <a:moveTo>
                    <a:pt x="0" y="0"/>
                  </a:moveTo>
                  <a:lnTo>
                    <a:pt x="50610" y="0"/>
                  </a:lnTo>
                </a:path>
              </a:pathLst>
            </a:custGeom>
            <a:ln w="1971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GB" sz="1100" noProof="1"/>
            </a:p>
          </p:txBody>
        </p:sp>
        <p:sp>
          <p:nvSpPr>
            <p:cNvPr id="133" name="pl133"/>
            <p:cNvSpPr/>
            <p:nvPr/>
          </p:nvSpPr>
          <p:spPr>
            <a:xfrm>
              <a:off x="890840" y="1641009"/>
              <a:ext cx="27336" cy="0"/>
            </a:xfrm>
            <a:custGeom>
              <a:avLst/>
              <a:gdLst/>
              <a:ahLst/>
              <a:cxnLst/>
              <a:rect l="0" t="0" r="0" b="0"/>
              <a:pathLst>
                <a:path w="50610">
                  <a:moveTo>
                    <a:pt x="0" y="0"/>
                  </a:moveTo>
                  <a:lnTo>
                    <a:pt x="50610" y="0"/>
                  </a:lnTo>
                </a:path>
              </a:pathLst>
            </a:custGeom>
            <a:ln w="1971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GB" sz="1100" noProof="1"/>
            </a:p>
          </p:txBody>
        </p:sp>
        <p:sp>
          <p:nvSpPr>
            <p:cNvPr id="134" name="pl134"/>
            <p:cNvSpPr/>
            <p:nvPr/>
          </p:nvSpPr>
          <p:spPr>
            <a:xfrm>
              <a:off x="890840" y="1578929"/>
              <a:ext cx="27336" cy="0"/>
            </a:xfrm>
            <a:custGeom>
              <a:avLst/>
              <a:gdLst/>
              <a:ahLst/>
              <a:cxnLst/>
              <a:rect l="0" t="0" r="0" b="0"/>
              <a:pathLst>
                <a:path w="50610">
                  <a:moveTo>
                    <a:pt x="0" y="0"/>
                  </a:moveTo>
                  <a:lnTo>
                    <a:pt x="50610" y="0"/>
                  </a:lnTo>
                </a:path>
              </a:pathLst>
            </a:custGeom>
            <a:ln w="1971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GB" sz="1100" noProof="1"/>
            </a:p>
          </p:txBody>
        </p:sp>
        <p:sp>
          <p:nvSpPr>
            <p:cNvPr id="135" name="pl135"/>
            <p:cNvSpPr/>
            <p:nvPr/>
          </p:nvSpPr>
          <p:spPr>
            <a:xfrm>
              <a:off x="890840" y="1516847"/>
              <a:ext cx="27336" cy="0"/>
            </a:xfrm>
            <a:custGeom>
              <a:avLst/>
              <a:gdLst/>
              <a:ahLst/>
              <a:cxnLst/>
              <a:rect l="0" t="0" r="0" b="0"/>
              <a:pathLst>
                <a:path w="50610">
                  <a:moveTo>
                    <a:pt x="0" y="0"/>
                  </a:moveTo>
                  <a:lnTo>
                    <a:pt x="50610" y="0"/>
                  </a:lnTo>
                </a:path>
              </a:pathLst>
            </a:custGeom>
            <a:ln w="1971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GB" sz="1100" noProof="1"/>
            </a:p>
          </p:txBody>
        </p:sp>
        <p:sp>
          <p:nvSpPr>
            <p:cNvPr id="136" name="pl136"/>
            <p:cNvSpPr/>
            <p:nvPr/>
          </p:nvSpPr>
          <p:spPr>
            <a:xfrm>
              <a:off x="890840" y="1454767"/>
              <a:ext cx="27336" cy="0"/>
            </a:xfrm>
            <a:custGeom>
              <a:avLst/>
              <a:gdLst/>
              <a:ahLst/>
              <a:cxnLst/>
              <a:rect l="0" t="0" r="0" b="0"/>
              <a:pathLst>
                <a:path w="50610">
                  <a:moveTo>
                    <a:pt x="0" y="0"/>
                  </a:moveTo>
                  <a:lnTo>
                    <a:pt x="50610" y="0"/>
                  </a:lnTo>
                </a:path>
              </a:pathLst>
            </a:custGeom>
            <a:ln w="1971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GB" sz="1100" noProof="1"/>
            </a:p>
          </p:txBody>
        </p:sp>
        <p:sp>
          <p:nvSpPr>
            <p:cNvPr id="137" name="pl137"/>
            <p:cNvSpPr/>
            <p:nvPr/>
          </p:nvSpPr>
          <p:spPr>
            <a:xfrm>
              <a:off x="890840" y="1392686"/>
              <a:ext cx="27336" cy="0"/>
            </a:xfrm>
            <a:custGeom>
              <a:avLst/>
              <a:gdLst/>
              <a:ahLst/>
              <a:cxnLst/>
              <a:rect l="0" t="0" r="0" b="0"/>
              <a:pathLst>
                <a:path w="50610">
                  <a:moveTo>
                    <a:pt x="0" y="0"/>
                  </a:moveTo>
                  <a:lnTo>
                    <a:pt x="50610" y="0"/>
                  </a:lnTo>
                </a:path>
              </a:pathLst>
            </a:custGeom>
            <a:ln w="1971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GB" sz="1100" noProof="1"/>
            </a:p>
          </p:txBody>
        </p:sp>
        <p:sp>
          <p:nvSpPr>
            <p:cNvPr id="138" name="pl138"/>
            <p:cNvSpPr/>
            <p:nvPr/>
          </p:nvSpPr>
          <p:spPr>
            <a:xfrm>
              <a:off x="890840" y="1330605"/>
              <a:ext cx="27336" cy="0"/>
            </a:xfrm>
            <a:custGeom>
              <a:avLst/>
              <a:gdLst/>
              <a:ahLst/>
              <a:cxnLst/>
              <a:rect l="0" t="0" r="0" b="0"/>
              <a:pathLst>
                <a:path w="50610">
                  <a:moveTo>
                    <a:pt x="0" y="0"/>
                  </a:moveTo>
                  <a:lnTo>
                    <a:pt x="50610" y="0"/>
                  </a:lnTo>
                </a:path>
              </a:pathLst>
            </a:custGeom>
            <a:ln w="1971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GB" sz="1100" noProof="1"/>
            </a:p>
          </p:txBody>
        </p:sp>
        <p:sp>
          <p:nvSpPr>
            <p:cNvPr id="139" name="pl139"/>
            <p:cNvSpPr/>
            <p:nvPr/>
          </p:nvSpPr>
          <p:spPr>
            <a:xfrm>
              <a:off x="890840" y="1268524"/>
              <a:ext cx="27336" cy="0"/>
            </a:xfrm>
            <a:custGeom>
              <a:avLst/>
              <a:gdLst/>
              <a:ahLst/>
              <a:cxnLst/>
              <a:rect l="0" t="0" r="0" b="0"/>
              <a:pathLst>
                <a:path w="50610">
                  <a:moveTo>
                    <a:pt x="0" y="0"/>
                  </a:moveTo>
                  <a:lnTo>
                    <a:pt x="50610" y="0"/>
                  </a:lnTo>
                </a:path>
              </a:pathLst>
            </a:custGeom>
            <a:ln w="1971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GB" sz="1100" noProof="1"/>
            </a:p>
          </p:txBody>
        </p:sp>
        <p:sp>
          <p:nvSpPr>
            <p:cNvPr id="140" name="pl140"/>
            <p:cNvSpPr/>
            <p:nvPr/>
          </p:nvSpPr>
          <p:spPr>
            <a:xfrm>
              <a:off x="890840" y="1206443"/>
              <a:ext cx="27336" cy="0"/>
            </a:xfrm>
            <a:custGeom>
              <a:avLst/>
              <a:gdLst/>
              <a:ahLst/>
              <a:cxnLst/>
              <a:rect l="0" t="0" r="0" b="0"/>
              <a:pathLst>
                <a:path w="50610">
                  <a:moveTo>
                    <a:pt x="0" y="0"/>
                  </a:moveTo>
                  <a:lnTo>
                    <a:pt x="50610" y="0"/>
                  </a:lnTo>
                </a:path>
              </a:pathLst>
            </a:custGeom>
            <a:ln w="1971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GB" sz="1100" noProof="1"/>
            </a:p>
          </p:txBody>
        </p:sp>
        <p:sp>
          <p:nvSpPr>
            <p:cNvPr id="141" name="pl141"/>
            <p:cNvSpPr/>
            <p:nvPr/>
          </p:nvSpPr>
          <p:spPr>
            <a:xfrm>
              <a:off x="890840" y="1144362"/>
              <a:ext cx="27336" cy="0"/>
            </a:xfrm>
            <a:custGeom>
              <a:avLst/>
              <a:gdLst/>
              <a:ahLst/>
              <a:cxnLst/>
              <a:rect l="0" t="0" r="0" b="0"/>
              <a:pathLst>
                <a:path w="50610">
                  <a:moveTo>
                    <a:pt x="0" y="0"/>
                  </a:moveTo>
                  <a:lnTo>
                    <a:pt x="50610" y="0"/>
                  </a:lnTo>
                </a:path>
              </a:pathLst>
            </a:custGeom>
            <a:ln w="1971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GB" sz="1100" noProof="1"/>
            </a:p>
          </p:txBody>
        </p:sp>
        <p:sp>
          <p:nvSpPr>
            <p:cNvPr id="142" name="pl142"/>
            <p:cNvSpPr/>
            <p:nvPr/>
          </p:nvSpPr>
          <p:spPr>
            <a:xfrm>
              <a:off x="890840" y="1082281"/>
              <a:ext cx="27336" cy="0"/>
            </a:xfrm>
            <a:custGeom>
              <a:avLst/>
              <a:gdLst/>
              <a:ahLst/>
              <a:cxnLst/>
              <a:rect l="0" t="0" r="0" b="0"/>
              <a:pathLst>
                <a:path w="50610">
                  <a:moveTo>
                    <a:pt x="0" y="0"/>
                  </a:moveTo>
                  <a:lnTo>
                    <a:pt x="50610" y="0"/>
                  </a:lnTo>
                </a:path>
              </a:pathLst>
            </a:custGeom>
            <a:ln w="1971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GB" sz="1100" noProof="1"/>
            </a:p>
          </p:txBody>
        </p:sp>
        <p:sp>
          <p:nvSpPr>
            <p:cNvPr id="143" name="pl143"/>
            <p:cNvSpPr/>
            <p:nvPr/>
          </p:nvSpPr>
          <p:spPr>
            <a:xfrm>
              <a:off x="890840" y="1020200"/>
              <a:ext cx="27336" cy="0"/>
            </a:xfrm>
            <a:custGeom>
              <a:avLst/>
              <a:gdLst/>
              <a:ahLst/>
              <a:cxnLst/>
              <a:rect l="0" t="0" r="0" b="0"/>
              <a:pathLst>
                <a:path w="50610">
                  <a:moveTo>
                    <a:pt x="0" y="0"/>
                  </a:moveTo>
                  <a:lnTo>
                    <a:pt x="50610" y="0"/>
                  </a:lnTo>
                </a:path>
              </a:pathLst>
            </a:custGeom>
            <a:ln w="1971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GB" sz="1100" noProof="1"/>
            </a:p>
          </p:txBody>
        </p:sp>
        <p:sp>
          <p:nvSpPr>
            <p:cNvPr id="144" name="pl144"/>
            <p:cNvSpPr/>
            <p:nvPr/>
          </p:nvSpPr>
          <p:spPr>
            <a:xfrm>
              <a:off x="890840" y="958119"/>
              <a:ext cx="27336" cy="0"/>
            </a:xfrm>
            <a:custGeom>
              <a:avLst/>
              <a:gdLst/>
              <a:ahLst/>
              <a:cxnLst/>
              <a:rect l="0" t="0" r="0" b="0"/>
              <a:pathLst>
                <a:path w="50610">
                  <a:moveTo>
                    <a:pt x="0" y="0"/>
                  </a:moveTo>
                  <a:lnTo>
                    <a:pt x="50610" y="0"/>
                  </a:lnTo>
                </a:path>
              </a:pathLst>
            </a:custGeom>
            <a:ln w="1971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GB" sz="1100" noProof="1"/>
            </a:p>
          </p:txBody>
        </p:sp>
        <p:sp>
          <p:nvSpPr>
            <p:cNvPr id="145" name="pl145"/>
            <p:cNvSpPr/>
            <p:nvPr/>
          </p:nvSpPr>
          <p:spPr>
            <a:xfrm>
              <a:off x="890840" y="896039"/>
              <a:ext cx="27336" cy="0"/>
            </a:xfrm>
            <a:custGeom>
              <a:avLst/>
              <a:gdLst/>
              <a:ahLst/>
              <a:cxnLst/>
              <a:rect l="0" t="0" r="0" b="0"/>
              <a:pathLst>
                <a:path w="50610">
                  <a:moveTo>
                    <a:pt x="0" y="0"/>
                  </a:moveTo>
                  <a:lnTo>
                    <a:pt x="50610" y="0"/>
                  </a:lnTo>
                </a:path>
              </a:pathLst>
            </a:custGeom>
            <a:ln w="1971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GB" sz="1100" noProof="1"/>
            </a:p>
          </p:txBody>
        </p:sp>
        <p:sp>
          <p:nvSpPr>
            <p:cNvPr id="146" name="pl146"/>
            <p:cNvSpPr/>
            <p:nvPr/>
          </p:nvSpPr>
          <p:spPr>
            <a:xfrm>
              <a:off x="890840" y="833957"/>
              <a:ext cx="27336" cy="0"/>
            </a:xfrm>
            <a:custGeom>
              <a:avLst/>
              <a:gdLst/>
              <a:ahLst/>
              <a:cxnLst/>
              <a:rect l="0" t="0" r="0" b="0"/>
              <a:pathLst>
                <a:path w="50610">
                  <a:moveTo>
                    <a:pt x="0" y="0"/>
                  </a:moveTo>
                  <a:lnTo>
                    <a:pt x="50610" y="0"/>
                  </a:lnTo>
                </a:path>
              </a:pathLst>
            </a:custGeom>
            <a:ln w="1971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GB" sz="1100" noProof="1"/>
            </a:p>
          </p:txBody>
        </p:sp>
      </p:grpSp>
      <p:sp>
        <p:nvSpPr>
          <p:cNvPr id="148" name="tx148"/>
          <p:cNvSpPr/>
          <p:nvPr/>
        </p:nvSpPr>
        <p:spPr>
          <a:xfrm rot="16200000">
            <a:off x="-1048618" y="4951370"/>
            <a:ext cx="890733" cy="9708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600"/>
              </a:lnSpc>
            </a:pPr>
            <a:r>
              <a:rPr lang="en-GB" sz="1600" noProof="1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Gene name</a:t>
            </a:r>
          </a:p>
        </p:txBody>
      </p:sp>
      <p:sp>
        <p:nvSpPr>
          <p:cNvPr id="245" name="rc5">
            <a:extLst>
              <a:ext uri="{FF2B5EF4-FFF2-40B4-BE49-F238E27FC236}">
                <a16:creationId xmlns:a16="http://schemas.microsoft.com/office/drawing/2014/main" id="{C4B9D762-A5D2-4840-BB2E-8682FB9EA84A}"/>
              </a:ext>
            </a:extLst>
          </p:cNvPr>
          <p:cNvSpPr/>
          <p:nvPr/>
        </p:nvSpPr>
        <p:spPr>
          <a:xfrm>
            <a:off x="896617" y="3263894"/>
            <a:ext cx="1185465" cy="1107284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 lang="en-GB" noProof="1"/>
          </a:p>
        </p:txBody>
      </p:sp>
      <p:sp>
        <p:nvSpPr>
          <p:cNvPr id="246" name="pl6">
            <a:extLst>
              <a:ext uri="{FF2B5EF4-FFF2-40B4-BE49-F238E27FC236}">
                <a16:creationId xmlns:a16="http://schemas.microsoft.com/office/drawing/2014/main" id="{489C7660-F222-9B4F-B6F3-9514254EF1D3}"/>
              </a:ext>
            </a:extLst>
          </p:cNvPr>
          <p:cNvSpPr/>
          <p:nvPr/>
        </p:nvSpPr>
        <p:spPr>
          <a:xfrm>
            <a:off x="1096076" y="3263894"/>
            <a:ext cx="0" cy="1107284"/>
          </a:xfrm>
          <a:custGeom>
            <a:avLst/>
            <a:gdLst/>
            <a:ahLst/>
            <a:cxnLst/>
            <a:rect l="0" t="0" r="0" b="0"/>
            <a:pathLst>
              <a:path h="1189764">
                <a:moveTo>
                  <a:pt x="0" y="1189764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985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247" name="pl7">
            <a:extLst>
              <a:ext uri="{FF2B5EF4-FFF2-40B4-BE49-F238E27FC236}">
                <a16:creationId xmlns:a16="http://schemas.microsoft.com/office/drawing/2014/main" id="{63C7BA57-4E92-8347-9EFE-01EDC70566EC}"/>
              </a:ext>
            </a:extLst>
          </p:cNvPr>
          <p:cNvSpPr/>
          <p:nvPr/>
        </p:nvSpPr>
        <p:spPr>
          <a:xfrm>
            <a:off x="1387224" y="3263894"/>
            <a:ext cx="0" cy="1107284"/>
          </a:xfrm>
          <a:custGeom>
            <a:avLst/>
            <a:gdLst/>
            <a:ahLst/>
            <a:cxnLst/>
            <a:rect l="0" t="0" r="0" b="0"/>
            <a:pathLst>
              <a:path h="1189764">
                <a:moveTo>
                  <a:pt x="0" y="1189764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985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248" name="pl8">
            <a:extLst>
              <a:ext uri="{FF2B5EF4-FFF2-40B4-BE49-F238E27FC236}">
                <a16:creationId xmlns:a16="http://schemas.microsoft.com/office/drawing/2014/main" id="{983D0389-1D3A-E344-A28C-55BF8294EF45}"/>
              </a:ext>
            </a:extLst>
          </p:cNvPr>
          <p:cNvSpPr/>
          <p:nvPr/>
        </p:nvSpPr>
        <p:spPr>
          <a:xfrm>
            <a:off x="1678372" y="3263894"/>
            <a:ext cx="0" cy="1107284"/>
          </a:xfrm>
          <a:custGeom>
            <a:avLst/>
            <a:gdLst/>
            <a:ahLst/>
            <a:cxnLst/>
            <a:rect l="0" t="0" r="0" b="0"/>
            <a:pathLst>
              <a:path h="1189764">
                <a:moveTo>
                  <a:pt x="0" y="1189764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985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249" name="pl9">
            <a:extLst>
              <a:ext uri="{FF2B5EF4-FFF2-40B4-BE49-F238E27FC236}">
                <a16:creationId xmlns:a16="http://schemas.microsoft.com/office/drawing/2014/main" id="{1C4AF5D8-14C9-6C4C-8972-1725F29D295F}"/>
              </a:ext>
            </a:extLst>
          </p:cNvPr>
          <p:cNvSpPr/>
          <p:nvPr/>
        </p:nvSpPr>
        <p:spPr>
          <a:xfrm>
            <a:off x="1969520" y="3263894"/>
            <a:ext cx="0" cy="1107284"/>
          </a:xfrm>
          <a:custGeom>
            <a:avLst/>
            <a:gdLst/>
            <a:ahLst/>
            <a:cxnLst/>
            <a:rect l="0" t="0" r="0" b="0"/>
            <a:pathLst>
              <a:path h="1189764">
                <a:moveTo>
                  <a:pt x="0" y="1189764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985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250" name="pl10">
            <a:extLst>
              <a:ext uri="{FF2B5EF4-FFF2-40B4-BE49-F238E27FC236}">
                <a16:creationId xmlns:a16="http://schemas.microsoft.com/office/drawing/2014/main" id="{1FD24552-00E6-C440-8CD9-D14547C09DDB}"/>
              </a:ext>
            </a:extLst>
          </p:cNvPr>
          <p:cNvSpPr/>
          <p:nvPr/>
        </p:nvSpPr>
        <p:spPr>
          <a:xfrm>
            <a:off x="896617" y="4320848"/>
            <a:ext cx="1185465" cy="0"/>
          </a:xfrm>
          <a:custGeom>
            <a:avLst/>
            <a:gdLst/>
            <a:ahLst/>
            <a:cxnLst/>
            <a:rect l="0" t="0" r="0" b="0"/>
            <a:pathLst>
              <a:path w="2379528">
                <a:moveTo>
                  <a:pt x="0" y="0"/>
                </a:moveTo>
                <a:lnTo>
                  <a:pt x="2379528" y="0"/>
                </a:lnTo>
                <a:lnTo>
                  <a:pt x="2379528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251" name="pl11">
            <a:extLst>
              <a:ext uri="{FF2B5EF4-FFF2-40B4-BE49-F238E27FC236}">
                <a16:creationId xmlns:a16="http://schemas.microsoft.com/office/drawing/2014/main" id="{AFE2EE1C-BA6D-114E-BDA6-AD09D5E20800}"/>
              </a:ext>
            </a:extLst>
          </p:cNvPr>
          <p:cNvSpPr/>
          <p:nvPr/>
        </p:nvSpPr>
        <p:spPr>
          <a:xfrm>
            <a:off x="896617" y="4236963"/>
            <a:ext cx="1185465" cy="0"/>
          </a:xfrm>
          <a:custGeom>
            <a:avLst/>
            <a:gdLst/>
            <a:ahLst/>
            <a:cxnLst/>
            <a:rect l="0" t="0" r="0" b="0"/>
            <a:pathLst>
              <a:path w="2379528">
                <a:moveTo>
                  <a:pt x="0" y="0"/>
                </a:moveTo>
                <a:lnTo>
                  <a:pt x="2379528" y="0"/>
                </a:lnTo>
                <a:lnTo>
                  <a:pt x="2379528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252" name="pl12">
            <a:extLst>
              <a:ext uri="{FF2B5EF4-FFF2-40B4-BE49-F238E27FC236}">
                <a16:creationId xmlns:a16="http://schemas.microsoft.com/office/drawing/2014/main" id="{CF256609-B83A-9E43-B994-6DE448723A9F}"/>
              </a:ext>
            </a:extLst>
          </p:cNvPr>
          <p:cNvSpPr/>
          <p:nvPr/>
        </p:nvSpPr>
        <p:spPr>
          <a:xfrm>
            <a:off x="896617" y="4153077"/>
            <a:ext cx="1185465" cy="0"/>
          </a:xfrm>
          <a:custGeom>
            <a:avLst/>
            <a:gdLst/>
            <a:ahLst/>
            <a:cxnLst/>
            <a:rect l="0" t="0" r="0" b="0"/>
            <a:pathLst>
              <a:path w="2379528">
                <a:moveTo>
                  <a:pt x="0" y="0"/>
                </a:moveTo>
                <a:lnTo>
                  <a:pt x="2379528" y="0"/>
                </a:lnTo>
                <a:lnTo>
                  <a:pt x="2379528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253" name="pl13">
            <a:extLst>
              <a:ext uri="{FF2B5EF4-FFF2-40B4-BE49-F238E27FC236}">
                <a16:creationId xmlns:a16="http://schemas.microsoft.com/office/drawing/2014/main" id="{DF8ABD24-3A9F-BE42-947F-9FCF9F7A18B9}"/>
              </a:ext>
            </a:extLst>
          </p:cNvPr>
          <p:cNvSpPr/>
          <p:nvPr/>
        </p:nvSpPr>
        <p:spPr>
          <a:xfrm>
            <a:off x="896617" y="4069191"/>
            <a:ext cx="1185465" cy="0"/>
          </a:xfrm>
          <a:custGeom>
            <a:avLst/>
            <a:gdLst/>
            <a:ahLst/>
            <a:cxnLst/>
            <a:rect l="0" t="0" r="0" b="0"/>
            <a:pathLst>
              <a:path w="2379528">
                <a:moveTo>
                  <a:pt x="0" y="0"/>
                </a:moveTo>
                <a:lnTo>
                  <a:pt x="2379528" y="0"/>
                </a:lnTo>
                <a:lnTo>
                  <a:pt x="2379528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254" name="pl14">
            <a:extLst>
              <a:ext uri="{FF2B5EF4-FFF2-40B4-BE49-F238E27FC236}">
                <a16:creationId xmlns:a16="http://schemas.microsoft.com/office/drawing/2014/main" id="{0F8AF7C7-3F0A-6549-9838-DFCFFBFA2B9E}"/>
              </a:ext>
            </a:extLst>
          </p:cNvPr>
          <p:cNvSpPr/>
          <p:nvPr/>
        </p:nvSpPr>
        <p:spPr>
          <a:xfrm>
            <a:off x="896617" y="3985307"/>
            <a:ext cx="1185465" cy="0"/>
          </a:xfrm>
          <a:custGeom>
            <a:avLst/>
            <a:gdLst/>
            <a:ahLst/>
            <a:cxnLst/>
            <a:rect l="0" t="0" r="0" b="0"/>
            <a:pathLst>
              <a:path w="2379528">
                <a:moveTo>
                  <a:pt x="0" y="0"/>
                </a:moveTo>
                <a:lnTo>
                  <a:pt x="2379528" y="0"/>
                </a:lnTo>
                <a:lnTo>
                  <a:pt x="2379528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255" name="pl15">
            <a:extLst>
              <a:ext uri="{FF2B5EF4-FFF2-40B4-BE49-F238E27FC236}">
                <a16:creationId xmlns:a16="http://schemas.microsoft.com/office/drawing/2014/main" id="{272EC361-C3EE-124B-A19D-E28D1B8670BF}"/>
              </a:ext>
            </a:extLst>
          </p:cNvPr>
          <p:cNvSpPr/>
          <p:nvPr/>
        </p:nvSpPr>
        <p:spPr>
          <a:xfrm>
            <a:off x="896617" y="3901422"/>
            <a:ext cx="1185465" cy="0"/>
          </a:xfrm>
          <a:custGeom>
            <a:avLst/>
            <a:gdLst/>
            <a:ahLst/>
            <a:cxnLst/>
            <a:rect l="0" t="0" r="0" b="0"/>
            <a:pathLst>
              <a:path w="2379528">
                <a:moveTo>
                  <a:pt x="0" y="0"/>
                </a:moveTo>
                <a:lnTo>
                  <a:pt x="2379528" y="0"/>
                </a:lnTo>
                <a:lnTo>
                  <a:pt x="2379528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256" name="pl16">
            <a:extLst>
              <a:ext uri="{FF2B5EF4-FFF2-40B4-BE49-F238E27FC236}">
                <a16:creationId xmlns:a16="http://schemas.microsoft.com/office/drawing/2014/main" id="{65C54239-1B96-914C-951B-B7FD17D1D40F}"/>
              </a:ext>
            </a:extLst>
          </p:cNvPr>
          <p:cNvSpPr/>
          <p:nvPr/>
        </p:nvSpPr>
        <p:spPr>
          <a:xfrm>
            <a:off x="896617" y="3817536"/>
            <a:ext cx="1185465" cy="0"/>
          </a:xfrm>
          <a:custGeom>
            <a:avLst/>
            <a:gdLst/>
            <a:ahLst/>
            <a:cxnLst/>
            <a:rect l="0" t="0" r="0" b="0"/>
            <a:pathLst>
              <a:path w="2379528">
                <a:moveTo>
                  <a:pt x="0" y="0"/>
                </a:moveTo>
                <a:lnTo>
                  <a:pt x="2379528" y="0"/>
                </a:lnTo>
                <a:lnTo>
                  <a:pt x="2379528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257" name="pl17">
            <a:extLst>
              <a:ext uri="{FF2B5EF4-FFF2-40B4-BE49-F238E27FC236}">
                <a16:creationId xmlns:a16="http://schemas.microsoft.com/office/drawing/2014/main" id="{2FAB8E9B-CFB6-CA4C-965B-4C8A3C7DBE1B}"/>
              </a:ext>
            </a:extLst>
          </p:cNvPr>
          <p:cNvSpPr/>
          <p:nvPr/>
        </p:nvSpPr>
        <p:spPr>
          <a:xfrm>
            <a:off x="896617" y="3733652"/>
            <a:ext cx="1185465" cy="0"/>
          </a:xfrm>
          <a:custGeom>
            <a:avLst/>
            <a:gdLst/>
            <a:ahLst/>
            <a:cxnLst/>
            <a:rect l="0" t="0" r="0" b="0"/>
            <a:pathLst>
              <a:path w="2379528">
                <a:moveTo>
                  <a:pt x="0" y="0"/>
                </a:moveTo>
                <a:lnTo>
                  <a:pt x="2379528" y="0"/>
                </a:lnTo>
                <a:lnTo>
                  <a:pt x="2379528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258" name="pl18">
            <a:extLst>
              <a:ext uri="{FF2B5EF4-FFF2-40B4-BE49-F238E27FC236}">
                <a16:creationId xmlns:a16="http://schemas.microsoft.com/office/drawing/2014/main" id="{54FB4DE0-C6F5-8A48-98A6-C89CB7D19197}"/>
              </a:ext>
            </a:extLst>
          </p:cNvPr>
          <p:cNvSpPr/>
          <p:nvPr/>
        </p:nvSpPr>
        <p:spPr>
          <a:xfrm>
            <a:off x="896617" y="3649766"/>
            <a:ext cx="1185465" cy="0"/>
          </a:xfrm>
          <a:custGeom>
            <a:avLst/>
            <a:gdLst/>
            <a:ahLst/>
            <a:cxnLst/>
            <a:rect l="0" t="0" r="0" b="0"/>
            <a:pathLst>
              <a:path w="2379528">
                <a:moveTo>
                  <a:pt x="0" y="0"/>
                </a:moveTo>
                <a:lnTo>
                  <a:pt x="2379528" y="0"/>
                </a:lnTo>
                <a:lnTo>
                  <a:pt x="2379528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259" name="pl19">
            <a:extLst>
              <a:ext uri="{FF2B5EF4-FFF2-40B4-BE49-F238E27FC236}">
                <a16:creationId xmlns:a16="http://schemas.microsoft.com/office/drawing/2014/main" id="{EB596E40-1628-4141-BB76-1B4A58CA0160}"/>
              </a:ext>
            </a:extLst>
          </p:cNvPr>
          <p:cNvSpPr/>
          <p:nvPr/>
        </p:nvSpPr>
        <p:spPr>
          <a:xfrm>
            <a:off x="896617" y="3565881"/>
            <a:ext cx="1185465" cy="0"/>
          </a:xfrm>
          <a:custGeom>
            <a:avLst/>
            <a:gdLst/>
            <a:ahLst/>
            <a:cxnLst/>
            <a:rect l="0" t="0" r="0" b="0"/>
            <a:pathLst>
              <a:path w="2379528">
                <a:moveTo>
                  <a:pt x="0" y="0"/>
                </a:moveTo>
                <a:lnTo>
                  <a:pt x="2379528" y="0"/>
                </a:lnTo>
                <a:lnTo>
                  <a:pt x="2379528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260" name="pl20">
            <a:extLst>
              <a:ext uri="{FF2B5EF4-FFF2-40B4-BE49-F238E27FC236}">
                <a16:creationId xmlns:a16="http://schemas.microsoft.com/office/drawing/2014/main" id="{D18C72C8-5DF2-BE49-805E-38550CA32F0C}"/>
              </a:ext>
            </a:extLst>
          </p:cNvPr>
          <p:cNvSpPr/>
          <p:nvPr/>
        </p:nvSpPr>
        <p:spPr>
          <a:xfrm>
            <a:off x="896617" y="3481995"/>
            <a:ext cx="1185465" cy="0"/>
          </a:xfrm>
          <a:custGeom>
            <a:avLst/>
            <a:gdLst/>
            <a:ahLst/>
            <a:cxnLst/>
            <a:rect l="0" t="0" r="0" b="0"/>
            <a:pathLst>
              <a:path w="2379528">
                <a:moveTo>
                  <a:pt x="0" y="0"/>
                </a:moveTo>
                <a:lnTo>
                  <a:pt x="2379528" y="0"/>
                </a:lnTo>
                <a:lnTo>
                  <a:pt x="2379528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261" name="pl21">
            <a:extLst>
              <a:ext uri="{FF2B5EF4-FFF2-40B4-BE49-F238E27FC236}">
                <a16:creationId xmlns:a16="http://schemas.microsoft.com/office/drawing/2014/main" id="{F6752BF8-30B7-4F4E-86C4-698735F414B4}"/>
              </a:ext>
            </a:extLst>
          </p:cNvPr>
          <p:cNvSpPr/>
          <p:nvPr/>
        </p:nvSpPr>
        <p:spPr>
          <a:xfrm>
            <a:off x="896617" y="3398110"/>
            <a:ext cx="1185465" cy="0"/>
          </a:xfrm>
          <a:custGeom>
            <a:avLst/>
            <a:gdLst/>
            <a:ahLst/>
            <a:cxnLst/>
            <a:rect l="0" t="0" r="0" b="0"/>
            <a:pathLst>
              <a:path w="2379528">
                <a:moveTo>
                  <a:pt x="0" y="0"/>
                </a:moveTo>
                <a:lnTo>
                  <a:pt x="2379528" y="0"/>
                </a:lnTo>
                <a:lnTo>
                  <a:pt x="2379528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262" name="pl22">
            <a:extLst>
              <a:ext uri="{FF2B5EF4-FFF2-40B4-BE49-F238E27FC236}">
                <a16:creationId xmlns:a16="http://schemas.microsoft.com/office/drawing/2014/main" id="{56B657D6-F414-C942-97CA-211B4A97ADA4}"/>
              </a:ext>
            </a:extLst>
          </p:cNvPr>
          <p:cNvSpPr/>
          <p:nvPr/>
        </p:nvSpPr>
        <p:spPr>
          <a:xfrm>
            <a:off x="896617" y="3314226"/>
            <a:ext cx="1185465" cy="0"/>
          </a:xfrm>
          <a:custGeom>
            <a:avLst/>
            <a:gdLst/>
            <a:ahLst/>
            <a:cxnLst/>
            <a:rect l="0" t="0" r="0" b="0"/>
            <a:pathLst>
              <a:path w="2379528">
                <a:moveTo>
                  <a:pt x="0" y="0"/>
                </a:moveTo>
                <a:lnTo>
                  <a:pt x="2379528" y="0"/>
                </a:lnTo>
                <a:lnTo>
                  <a:pt x="2379528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263" name="pl23">
            <a:extLst>
              <a:ext uri="{FF2B5EF4-FFF2-40B4-BE49-F238E27FC236}">
                <a16:creationId xmlns:a16="http://schemas.microsoft.com/office/drawing/2014/main" id="{6AB82C76-BB89-9D48-BA99-D18E54AB13B6}"/>
              </a:ext>
            </a:extLst>
          </p:cNvPr>
          <p:cNvSpPr/>
          <p:nvPr/>
        </p:nvSpPr>
        <p:spPr>
          <a:xfrm>
            <a:off x="950502" y="3263894"/>
            <a:ext cx="0" cy="1107284"/>
          </a:xfrm>
          <a:custGeom>
            <a:avLst/>
            <a:gdLst/>
            <a:ahLst/>
            <a:cxnLst/>
            <a:rect l="0" t="0" r="0" b="0"/>
            <a:pathLst>
              <a:path h="1189764">
                <a:moveTo>
                  <a:pt x="0" y="1189764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264" name="pl24">
            <a:extLst>
              <a:ext uri="{FF2B5EF4-FFF2-40B4-BE49-F238E27FC236}">
                <a16:creationId xmlns:a16="http://schemas.microsoft.com/office/drawing/2014/main" id="{2095165D-A86E-C44A-8B4A-2C480ACF87B5}"/>
              </a:ext>
            </a:extLst>
          </p:cNvPr>
          <p:cNvSpPr/>
          <p:nvPr/>
        </p:nvSpPr>
        <p:spPr>
          <a:xfrm>
            <a:off x="1241650" y="3263894"/>
            <a:ext cx="0" cy="1107284"/>
          </a:xfrm>
          <a:custGeom>
            <a:avLst/>
            <a:gdLst/>
            <a:ahLst/>
            <a:cxnLst/>
            <a:rect l="0" t="0" r="0" b="0"/>
            <a:pathLst>
              <a:path h="1189764">
                <a:moveTo>
                  <a:pt x="0" y="1189764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265" name="pl25">
            <a:extLst>
              <a:ext uri="{FF2B5EF4-FFF2-40B4-BE49-F238E27FC236}">
                <a16:creationId xmlns:a16="http://schemas.microsoft.com/office/drawing/2014/main" id="{D24E8C6C-DCA5-BC47-AAB8-FEF1B38D69B0}"/>
              </a:ext>
            </a:extLst>
          </p:cNvPr>
          <p:cNvSpPr/>
          <p:nvPr/>
        </p:nvSpPr>
        <p:spPr>
          <a:xfrm>
            <a:off x="1532798" y="3263894"/>
            <a:ext cx="0" cy="1107284"/>
          </a:xfrm>
          <a:custGeom>
            <a:avLst/>
            <a:gdLst/>
            <a:ahLst/>
            <a:cxnLst/>
            <a:rect l="0" t="0" r="0" b="0"/>
            <a:pathLst>
              <a:path h="1189764">
                <a:moveTo>
                  <a:pt x="0" y="1189764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266" name="pl26">
            <a:extLst>
              <a:ext uri="{FF2B5EF4-FFF2-40B4-BE49-F238E27FC236}">
                <a16:creationId xmlns:a16="http://schemas.microsoft.com/office/drawing/2014/main" id="{77BD77D7-278D-EF48-A435-6A5DAAA33BD3}"/>
              </a:ext>
            </a:extLst>
          </p:cNvPr>
          <p:cNvSpPr/>
          <p:nvPr/>
        </p:nvSpPr>
        <p:spPr>
          <a:xfrm>
            <a:off x="1823946" y="3263894"/>
            <a:ext cx="0" cy="1107284"/>
          </a:xfrm>
          <a:custGeom>
            <a:avLst/>
            <a:gdLst/>
            <a:ahLst/>
            <a:cxnLst/>
            <a:rect l="0" t="0" r="0" b="0"/>
            <a:pathLst>
              <a:path h="1189764">
                <a:moveTo>
                  <a:pt x="0" y="1189764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267" name="rc27">
            <a:extLst>
              <a:ext uri="{FF2B5EF4-FFF2-40B4-BE49-F238E27FC236}">
                <a16:creationId xmlns:a16="http://schemas.microsoft.com/office/drawing/2014/main" id="{906B9BFF-CB47-CC48-B0B2-E9889E6789F6}"/>
              </a:ext>
            </a:extLst>
          </p:cNvPr>
          <p:cNvSpPr/>
          <p:nvPr/>
        </p:nvSpPr>
        <p:spPr>
          <a:xfrm>
            <a:off x="950503" y="3444248"/>
            <a:ext cx="1077696" cy="75496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 lang="en-GB" noProof="1"/>
          </a:p>
        </p:txBody>
      </p:sp>
      <p:sp>
        <p:nvSpPr>
          <p:cNvPr id="268" name="rc28">
            <a:extLst>
              <a:ext uri="{FF2B5EF4-FFF2-40B4-BE49-F238E27FC236}">
                <a16:creationId xmlns:a16="http://schemas.microsoft.com/office/drawing/2014/main" id="{FABCE5FA-F102-1A4C-8F96-828FAF2B8D87}"/>
              </a:ext>
            </a:extLst>
          </p:cNvPr>
          <p:cNvSpPr/>
          <p:nvPr/>
        </p:nvSpPr>
        <p:spPr>
          <a:xfrm>
            <a:off x="950503" y="3360362"/>
            <a:ext cx="914722" cy="75496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 lang="en-GB" noProof="1"/>
          </a:p>
        </p:txBody>
      </p:sp>
      <p:sp>
        <p:nvSpPr>
          <p:cNvPr id="269" name="rc29">
            <a:extLst>
              <a:ext uri="{FF2B5EF4-FFF2-40B4-BE49-F238E27FC236}">
                <a16:creationId xmlns:a16="http://schemas.microsoft.com/office/drawing/2014/main" id="{C1C3B48A-BFB5-FA46-868C-841AD0C0E166}"/>
              </a:ext>
            </a:extLst>
          </p:cNvPr>
          <p:cNvSpPr/>
          <p:nvPr/>
        </p:nvSpPr>
        <p:spPr>
          <a:xfrm>
            <a:off x="950502" y="3276477"/>
            <a:ext cx="347897" cy="75496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 lang="en-GB" noProof="1"/>
          </a:p>
        </p:txBody>
      </p:sp>
      <p:sp>
        <p:nvSpPr>
          <p:cNvPr id="270" name="rc30">
            <a:extLst>
              <a:ext uri="{FF2B5EF4-FFF2-40B4-BE49-F238E27FC236}">
                <a16:creationId xmlns:a16="http://schemas.microsoft.com/office/drawing/2014/main" id="{F59DF5C1-8454-FA4B-BCEC-FA170BA30649}"/>
              </a:ext>
            </a:extLst>
          </p:cNvPr>
          <p:cNvSpPr/>
          <p:nvPr/>
        </p:nvSpPr>
        <p:spPr>
          <a:xfrm>
            <a:off x="896617" y="3263894"/>
            <a:ext cx="1185465" cy="1107284"/>
          </a:xfrm>
          <a:prstGeom prst="rect">
            <a:avLst/>
          </a:prstGeom>
          <a:ln w="19710" cap="rnd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271" name="rc31">
            <a:extLst>
              <a:ext uri="{FF2B5EF4-FFF2-40B4-BE49-F238E27FC236}">
                <a16:creationId xmlns:a16="http://schemas.microsoft.com/office/drawing/2014/main" id="{56BCF657-A7C6-7147-85ED-328EDABED87D}"/>
              </a:ext>
            </a:extLst>
          </p:cNvPr>
          <p:cNvSpPr/>
          <p:nvPr/>
        </p:nvSpPr>
        <p:spPr>
          <a:xfrm>
            <a:off x="2132510" y="3263894"/>
            <a:ext cx="1185465" cy="1107284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 lang="en-GB" noProof="1"/>
          </a:p>
        </p:txBody>
      </p:sp>
      <p:sp>
        <p:nvSpPr>
          <p:cNvPr id="272" name="pl32">
            <a:extLst>
              <a:ext uri="{FF2B5EF4-FFF2-40B4-BE49-F238E27FC236}">
                <a16:creationId xmlns:a16="http://schemas.microsoft.com/office/drawing/2014/main" id="{1FAE33A0-E0DC-AB4C-AEA1-B78D24DD7B62}"/>
              </a:ext>
            </a:extLst>
          </p:cNvPr>
          <p:cNvSpPr/>
          <p:nvPr/>
        </p:nvSpPr>
        <p:spPr>
          <a:xfrm>
            <a:off x="2390399" y="3263894"/>
            <a:ext cx="0" cy="1107284"/>
          </a:xfrm>
          <a:custGeom>
            <a:avLst/>
            <a:gdLst/>
            <a:ahLst/>
            <a:cxnLst/>
            <a:rect l="0" t="0" r="0" b="0"/>
            <a:pathLst>
              <a:path h="1189764">
                <a:moveTo>
                  <a:pt x="0" y="1189764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985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273" name="pl33">
            <a:extLst>
              <a:ext uri="{FF2B5EF4-FFF2-40B4-BE49-F238E27FC236}">
                <a16:creationId xmlns:a16="http://schemas.microsoft.com/office/drawing/2014/main" id="{144C25F4-BFE9-2342-8A1F-3C0CD0FF244E}"/>
              </a:ext>
            </a:extLst>
          </p:cNvPr>
          <p:cNvSpPr/>
          <p:nvPr/>
        </p:nvSpPr>
        <p:spPr>
          <a:xfrm>
            <a:off x="2798408" y="3263894"/>
            <a:ext cx="0" cy="1107284"/>
          </a:xfrm>
          <a:custGeom>
            <a:avLst/>
            <a:gdLst/>
            <a:ahLst/>
            <a:cxnLst/>
            <a:rect l="0" t="0" r="0" b="0"/>
            <a:pathLst>
              <a:path h="1189764">
                <a:moveTo>
                  <a:pt x="0" y="1189764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985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274" name="pl34">
            <a:extLst>
              <a:ext uri="{FF2B5EF4-FFF2-40B4-BE49-F238E27FC236}">
                <a16:creationId xmlns:a16="http://schemas.microsoft.com/office/drawing/2014/main" id="{CF91141F-58B3-404E-AAFF-683F8CAB4F29}"/>
              </a:ext>
            </a:extLst>
          </p:cNvPr>
          <p:cNvSpPr/>
          <p:nvPr/>
        </p:nvSpPr>
        <p:spPr>
          <a:xfrm>
            <a:off x="3206417" y="3263894"/>
            <a:ext cx="0" cy="1107284"/>
          </a:xfrm>
          <a:custGeom>
            <a:avLst/>
            <a:gdLst/>
            <a:ahLst/>
            <a:cxnLst/>
            <a:rect l="0" t="0" r="0" b="0"/>
            <a:pathLst>
              <a:path h="1189764">
                <a:moveTo>
                  <a:pt x="0" y="1189764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985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275" name="pl35">
            <a:extLst>
              <a:ext uri="{FF2B5EF4-FFF2-40B4-BE49-F238E27FC236}">
                <a16:creationId xmlns:a16="http://schemas.microsoft.com/office/drawing/2014/main" id="{D69FC09F-08F2-A644-9D02-71060E3BBCAC}"/>
              </a:ext>
            </a:extLst>
          </p:cNvPr>
          <p:cNvSpPr/>
          <p:nvPr/>
        </p:nvSpPr>
        <p:spPr>
          <a:xfrm>
            <a:off x="2132510" y="4320848"/>
            <a:ext cx="1185465" cy="0"/>
          </a:xfrm>
          <a:custGeom>
            <a:avLst/>
            <a:gdLst/>
            <a:ahLst/>
            <a:cxnLst/>
            <a:rect l="0" t="0" r="0" b="0"/>
            <a:pathLst>
              <a:path w="2379528">
                <a:moveTo>
                  <a:pt x="0" y="0"/>
                </a:moveTo>
                <a:lnTo>
                  <a:pt x="2379528" y="0"/>
                </a:lnTo>
                <a:lnTo>
                  <a:pt x="2379528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276" name="pl36">
            <a:extLst>
              <a:ext uri="{FF2B5EF4-FFF2-40B4-BE49-F238E27FC236}">
                <a16:creationId xmlns:a16="http://schemas.microsoft.com/office/drawing/2014/main" id="{E2D7BE6B-6C75-764B-BEB0-BDB57EB789E3}"/>
              </a:ext>
            </a:extLst>
          </p:cNvPr>
          <p:cNvSpPr/>
          <p:nvPr/>
        </p:nvSpPr>
        <p:spPr>
          <a:xfrm>
            <a:off x="2132510" y="4236963"/>
            <a:ext cx="1185465" cy="0"/>
          </a:xfrm>
          <a:custGeom>
            <a:avLst/>
            <a:gdLst/>
            <a:ahLst/>
            <a:cxnLst/>
            <a:rect l="0" t="0" r="0" b="0"/>
            <a:pathLst>
              <a:path w="2379528">
                <a:moveTo>
                  <a:pt x="0" y="0"/>
                </a:moveTo>
                <a:lnTo>
                  <a:pt x="2379528" y="0"/>
                </a:lnTo>
                <a:lnTo>
                  <a:pt x="2379528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277" name="pl37">
            <a:extLst>
              <a:ext uri="{FF2B5EF4-FFF2-40B4-BE49-F238E27FC236}">
                <a16:creationId xmlns:a16="http://schemas.microsoft.com/office/drawing/2014/main" id="{EBA91400-6A63-E943-9FE4-F25F43341262}"/>
              </a:ext>
            </a:extLst>
          </p:cNvPr>
          <p:cNvSpPr/>
          <p:nvPr/>
        </p:nvSpPr>
        <p:spPr>
          <a:xfrm>
            <a:off x="2132510" y="4153077"/>
            <a:ext cx="1185465" cy="0"/>
          </a:xfrm>
          <a:custGeom>
            <a:avLst/>
            <a:gdLst/>
            <a:ahLst/>
            <a:cxnLst/>
            <a:rect l="0" t="0" r="0" b="0"/>
            <a:pathLst>
              <a:path w="2379528">
                <a:moveTo>
                  <a:pt x="0" y="0"/>
                </a:moveTo>
                <a:lnTo>
                  <a:pt x="2379528" y="0"/>
                </a:lnTo>
                <a:lnTo>
                  <a:pt x="2379528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278" name="pl38">
            <a:extLst>
              <a:ext uri="{FF2B5EF4-FFF2-40B4-BE49-F238E27FC236}">
                <a16:creationId xmlns:a16="http://schemas.microsoft.com/office/drawing/2014/main" id="{17B6CF17-78A0-8344-8BF8-AA8B78223F8A}"/>
              </a:ext>
            </a:extLst>
          </p:cNvPr>
          <p:cNvSpPr/>
          <p:nvPr/>
        </p:nvSpPr>
        <p:spPr>
          <a:xfrm>
            <a:off x="2132510" y="4069191"/>
            <a:ext cx="1185465" cy="0"/>
          </a:xfrm>
          <a:custGeom>
            <a:avLst/>
            <a:gdLst/>
            <a:ahLst/>
            <a:cxnLst/>
            <a:rect l="0" t="0" r="0" b="0"/>
            <a:pathLst>
              <a:path w="2379528">
                <a:moveTo>
                  <a:pt x="0" y="0"/>
                </a:moveTo>
                <a:lnTo>
                  <a:pt x="2379528" y="0"/>
                </a:lnTo>
                <a:lnTo>
                  <a:pt x="2379528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279" name="pl39">
            <a:extLst>
              <a:ext uri="{FF2B5EF4-FFF2-40B4-BE49-F238E27FC236}">
                <a16:creationId xmlns:a16="http://schemas.microsoft.com/office/drawing/2014/main" id="{4779CC7C-D86F-274E-A468-8E508B229B51}"/>
              </a:ext>
            </a:extLst>
          </p:cNvPr>
          <p:cNvSpPr/>
          <p:nvPr/>
        </p:nvSpPr>
        <p:spPr>
          <a:xfrm>
            <a:off x="2132510" y="3985307"/>
            <a:ext cx="1185465" cy="0"/>
          </a:xfrm>
          <a:custGeom>
            <a:avLst/>
            <a:gdLst/>
            <a:ahLst/>
            <a:cxnLst/>
            <a:rect l="0" t="0" r="0" b="0"/>
            <a:pathLst>
              <a:path w="2379528">
                <a:moveTo>
                  <a:pt x="0" y="0"/>
                </a:moveTo>
                <a:lnTo>
                  <a:pt x="2379528" y="0"/>
                </a:lnTo>
                <a:lnTo>
                  <a:pt x="2379528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280" name="pl40">
            <a:extLst>
              <a:ext uri="{FF2B5EF4-FFF2-40B4-BE49-F238E27FC236}">
                <a16:creationId xmlns:a16="http://schemas.microsoft.com/office/drawing/2014/main" id="{432A5868-1813-EA4F-80B2-4E318D579C1C}"/>
              </a:ext>
            </a:extLst>
          </p:cNvPr>
          <p:cNvSpPr/>
          <p:nvPr/>
        </p:nvSpPr>
        <p:spPr>
          <a:xfrm>
            <a:off x="2132510" y="3901422"/>
            <a:ext cx="1185465" cy="0"/>
          </a:xfrm>
          <a:custGeom>
            <a:avLst/>
            <a:gdLst/>
            <a:ahLst/>
            <a:cxnLst/>
            <a:rect l="0" t="0" r="0" b="0"/>
            <a:pathLst>
              <a:path w="2379528">
                <a:moveTo>
                  <a:pt x="0" y="0"/>
                </a:moveTo>
                <a:lnTo>
                  <a:pt x="2379528" y="0"/>
                </a:lnTo>
                <a:lnTo>
                  <a:pt x="2379528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281" name="pl41">
            <a:extLst>
              <a:ext uri="{FF2B5EF4-FFF2-40B4-BE49-F238E27FC236}">
                <a16:creationId xmlns:a16="http://schemas.microsoft.com/office/drawing/2014/main" id="{F6C8758D-147D-9948-B745-30605FD90BFD}"/>
              </a:ext>
            </a:extLst>
          </p:cNvPr>
          <p:cNvSpPr/>
          <p:nvPr/>
        </p:nvSpPr>
        <p:spPr>
          <a:xfrm>
            <a:off x="2132510" y="3817536"/>
            <a:ext cx="1185465" cy="0"/>
          </a:xfrm>
          <a:custGeom>
            <a:avLst/>
            <a:gdLst/>
            <a:ahLst/>
            <a:cxnLst/>
            <a:rect l="0" t="0" r="0" b="0"/>
            <a:pathLst>
              <a:path w="2379528">
                <a:moveTo>
                  <a:pt x="0" y="0"/>
                </a:moveTo>
                <a:lnTo>
                  <a:pt x="2379528" y="0"/>
                </a:lnTo>
                <a:lnTo>
                  <a:pt x="2379528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282" name="pl42">
            <a:extLst>
              <a:ext uri="{FF2B5EF4-FFF2-40B4-BE49-F238E27FC236}">
                <a16:creationId xmlns:a16="http://schemas.microsoft.com/office/drawing/2014/main" id="{DA8D795D-BC92-D74C-BA29-7BA7266DBE58}"/>
              </a:ext>
            </a:extLst>
          </p:cNvPr>
          <p:cNvSpPr/>
          <p:nvPr/>
        </p:nvSpPr>
        <p:spPr>
          <a:xfrm>
            <a:off x="2132510" y="3733652"/>
            <a:ext cx="1185465" cy="0"/>
          </a:xfrm>
          <a:custGeom>
            <a:avLst/>
            <a:gdLst/>
            <a:ahLst/>
            <a:cxnLst/>
            <a:rect l="0" t="0" r="0" b="0"/>
            <a:pathLst>
              <a:path w="2379528">
                <a:moveTo>
                  <a:pt x="0" y="0"/>
                </a:moveTo>
                <a:lnTo>
                  <a:pt x="2379528" y="0"/>
                </a:lnTo>
                <a:lnTo>
                  <a:pt x="2379528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283" name="pl43">
            <a:extLst>
              <a:ext uri="{FF2B5EF4-FFF2-40B4-BE49-F238E27FC236}">
                <a16:creationId xmlns:a16="http://schemas.microsoft.com/office/drawing/2014/main" id="{0E1C724D-5CFF-E348-AB68-6C957332FA02}"/>
              </a:ext>
            </a:extLst>
          </p:cNvPr>
          <p:cNvSpPr/>
          <p:nvPr/>
        </p:nvSpPr>
        <p:spPr>
          <a:xfrm>
            <a:off x="2132510" y="3649766"/>
            <a:ext cx="1185465" cy="0"/>
          </a:xfrm>
          <a:custGeom>
            <a:avLst/>
            <a:gdLst/>
            <a:ahLst/>
            <a:cxnLst/>
            <a:rect l="0" t="0" r="0" b="0"/>
            <a:pathLst>
              <a:path w="2379528">
                <a:moveTo>
                  <a:pt x="0" y="0"/>
                </a:moveTo>
                <a:lnTo>
                  <a:pt x="2379528" y="0"/>
                </a:lnTo>
                <a:lnTo>
                  <a:pt x="2379528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284" name="pl44">
            <a:extLst>
              <a:ext uri="{FF2B5EF4-FFF2-40B4-BE49-F238E27FC236}">
                <a16:creationId xmlns:a16="http://schemas.microsoft.com/office/drawing/2014/main" id="{EA9CD1EE-4595-2246-B886-2DF2B17724A7}"/>
              </a:ext>
            </a:extLst>
          </p:cNvPr>
          <p:cNvSpPr/>
          <p:nvPr/>
        </p:nvSpPr>
        <p:spPr>
          <a:xfrm>
            <a:off x="2132510" y="3565881"/>
            <a:ext cx="1185465" cy="0"/>
          </a:xfrm>
          <a:custGeom>
            <a:avLst/>
            <a:gdLst/>
            <a:ahLst/>
            <a:cxnLst/>
            <a:rect l="0" t="0" r="0" b="0"/>
            <a:pathLst>
              <a:path w="2379528">
                <a:moveTo>
                  <a:pt x="0" y="0"/>
                </a:moveTo>
                <a:lnTo>
                  <a:pt x="2379528" y="0"/>
                </a:lnTo>
                <a:lnTo>
                  <a:pt x="2379528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285" name="pl45">
            <a:extLst>
              <a:ext uri="{FF2B5EF4-FFF2-40B4-BE49-F238E27FC236}">
                <a16:creationId xmlns:a16="http://schemas.microsoft.com/office/drawing/2014/main" id="{D7E15695-98AF-214B-9482-AD5D296B2873}"/>
              </a:ext>
            </a:extLst>
          </p:cNvPr>
          <p:cNvSpPr/>
          <p:nvPr/>
        </p:nvSpPr>
        <p:spPr>
          <a:xfrm>
            <a:off x="2132510" y="3481995"/>
            <a:ext cx="1185465" cy="0"/>
          </a:xfrm>
          <a:custGeom>
            <a:avLst/>
            <a:gdLst/>
            <a:ahLst/>
            <a:cxnLst/>
            <a:rect l="0" t="0" r="0" b="0"/>
            <a:pathLst>
              <a:path w="2379528">
                <a:moveTo>
                  <a:pt x="0" y="0"/>
                </a:moveTo>
                <a:lnTo>
                  <a:pt x="2379528" y="0"/>
                </a:lnTo>
                <a:lnTo>
                  <a:pt x="2379528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286" name="pl46">
            <a:extLst>
              <a:ext uri="{FF2B5EF4-FFF2-40B4-BE49-F238E27FC236}">
                <a16:creationId xmlns:a16="http://schemas.microsoft.com/office/drawing/2014/main" id="{A007BB31-C3BA-C145-AE4B-8F9F5F421F46}"/>
              </a:ext>
            </a:extLst>
          </p:cNvPr>
          <p:cNvSpPr/>
          <p:nvPr/>
        </p:nvSpPr>
        <p:spPr>
          <a:xfrm>
            <a:off x="2132510" y="3398110"/>
            <a:ext cx="1185465" cy="0"/>
          </a:xfrm>
          <a:custGeom>
            <a:avLst/>
            <a:gdLst/>
            <a:ahLst/>
            <a:cxnLst/>
            <a:rect l="0" t="0" r="0" b="0"/>
            <a:pathLst>
              <a:path w="2379528">
                <a:moveTo>
                  <a:pt x="0" y="0"/>
                </a:moveTo>
                <a:lnTo>
                  <a:pt x="2379528" y="0"/>
                </a:lnTo>
                <a:lnTo>
                  <a:pt x="2379528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287" name="pl47">
            <a:extLst>
              <a:ext uri="{FF2B5EF4-FFF2-40B4-BE49-F238E27FC236}">
                <a16:creationId xmlns:a16="http://schemas.microsoft.com/office/drawing/2014/main" id="{D9EB2632-6B27-E344-9DFB-B9D62FFF5908}"/>
              </a:ext>
            </a:extLst>
          </p:cNvPr>
          <p:cNvSpPr/>
          <p:nvPr/>
        </p:nvSpPr>
        <p:spPr>
          <a:xfrm>
            <a:off x="2132510" y="3314226"/>
            <a:ext cx="1185465" cy="0"/>
          </a:xfrm>
          <a:custGeom>
            <a:avLst/>
            <a:gdLst/>
            <a:ahLst/>
            <a:cxnLst/>
            <a:rect l="0" t="0" r="0" b="0"/>
            <a:pathLst>
              <a:path w="2379528">
                <a:moveTo>
                  <a:pt x="0" y="0"/>
                </a:moveTo>
                <a:lnTo>
                  <a:pt x="2379528" y="0"/>
                </a:lnTo>
                <a:lnTo>
                  <a:pt x="2379528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288" name="pl48">
            <a:extLst>
              <a:ext uri="{FF2B5EF4-FFF2-40B4-BE49-F238E27FC236}">
                <a16:creationId xmlns:a16="http://schemas.microsoft.com/office/drawing/2014/main" id="{5DC6B8DB-6D3F-8A46-9281-39A60CB3034D}"/>
              </a:ext>
            </a:extLst>
          </p:cNvPr>
          <p:cNvSpPr/>
          <p:nvPr/>
        </p:nvSpPr>
        <p:spPr>
          <a:xfrm>
            <a:off x="2186395" y="3263894"/>
            <a:ext cx="0" cy="1107284"/>
          </a:xfrm>
          <a:custGeom>
            <a:avLst/>
            <a:gdLst/>
            <a:ahLst/>
            <a:cxnLst/>
            <a:rect l="0" t="0" r="0" b="0"/>
            <a:pathLst>
              <a:path h="1189764">
                <a:moveTo>
                  <a:pt x="0" y="1189764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289" name="pl49">
            <a:extLst>
              <a:ext uri="{FF2B5EF4-FFF2-40B4-BE49-F238E27FC236}">
                <a16:creationId xmlns:a16="http://schemas.microsoft.com/office/drawing/2014/main" id="{24BD93CB-A13A-1B42-A744-75A67331F989}"/>
              </a:ext>
            </a:extLst>
          </p:cNvPr>
          <p:cNvSpPr/>
          <p:nvPr/>
        </p:nvSpPr>
        <p:spPr>
          <a:xfrm>
            <a:off x="2594403" y="3263894"/>
            <a:ext cx="0" cy="1107284"/>
          </a:xfrm>
          <a:custGeom>
            <a:avLst/>
            <a:gdLst/>
            <a:ahLst/>
            <a:cxnLst/>
            <a:rect l="0" t="0" r="0" b="0"/>
            <a:pathLst>
              <a:path h="1189764">
                <a:moveTo>
                  <a:pt x="0" y="1189764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290" name="pl50">
            <a:extLst>
              <a:ext uri="{FF2B5EF4-FFF2-40B4-BE49-F238E27FC236}">
                <a16:creationId xmlns:a16="http://schemas.microsoft.com/office/drawing/2014/main" id="{95911A28-724A-6E4C-9BA6-35831E0BF047}"/>
              </a:ext>
            </a:extLst>
          </p:cNvPr>
          <p:cNvSpPr/>
          <p:nvPr/>
        </p:nvSpPr>
        <p:spPr>
          <a:xfrm>
            <a:off x="3002412" y="3263894"/>
            <a:ext cx="0" cy="1107284"/>
          </a:xfrm>
          <a:custGeom>
            <a:avLst/>
            <a:gdLst/>
            <a:ahLst/>
            <a:cxnLst/>
            <a:rect l="0" t="0" r="0" b="0"/>
            <a:pathLst>
              <a:path h="1189764">
                <a:moveTo>
                  <a:pt x="0" y="1189764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291" name="rc51">
            <a:extLst>
              <a:ext uri="{FF2B5EF4-FFF2-40B4-BE49-F238E27FC236}">
                <a16:creationId xmlns:a16="http://schemas.microsoft.com/office/drawing/2014/main" id="{0458DF21-B99F-1E49-9FF5-2311F012806C}"/>
              </a:ext>
            </a:extLst>
          </p:cNvPr>
          <p:cNvSpPr/>
          <p:nvPr/>
        </p:nvSpPr>
        <p:spPr>
          <a:xfrm>
            <a:off x="2186395" y="4283099"/>
            <a:ext cx="1077696" cy="75496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 lang="en-GB" noProof="1"/>
          </a:p>
        </p:txBody>
      </p:sp>
      <p:sp>
        <p:nvSpPr>
          <p:cNvPr id="292" name="rc52">
            <a:extLst>
              <a:ext uri="{FF2B5EF4-FFF2-40B4-BE49-F238E27FC236}">
                <a16:creationId xmlns:a16="http://schemas.microsoft.com/office/drawing/2014/main" id="{9DE32325-88FC-4944-875B-ED3E424E0D93}"/>
              </a:ext>
            </a:extLst>
          </p:cNvPr>
          <p:cNvSpPr/>
          <p:nvPr/>
        </p:nvSpPr>
        <p:spPr>
          <a:xfrm>
            <a:off x="2186395" y="4199215"/>
            <a:ext cx="1031849" cy="75496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 lang="en-GB" noProof="1"/>
          </a:p>
        </p:txBody>
      </p:sp>
      <p:sp>
        <p:nvSpPr>
          <p:cNvPr id="293" name="rc53">
            <a:extLst>
              <a:ext uri="{FF2B5EF4-FFF2-40B4-BE49-F238E27FC236}">
                <a16:creationId xmlns:a16="http://schemas.microsoft.com/office/drawing/2014/main" id="{EABC3A64-FC17-AF43-8A3B-995163E27F0B}"/>
              </a:ext>
            </a:extLst>
          </p:cNvPr>
          <p:cNvSpPr/>
          <p:nvPr/>
        </p:nvSpPr>
        <p:spPr>
          <a:xfrm>
            <a:off x="2186395" y="4115330"/>
            <a:ext cx="820856" cy="75496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 lang="en-GB" noProof="1"/>
          </a:p>
        </p:txBody>
      </p:sp>
      <p:sp>
        <p:nvSpPr>
          <p:cNvPr id="294" name="rc54">
            <a:extLst>
              <a:ext uri="{FF2B5EF4-FFF2-40B4-BE49-F238E27FC236}">
                <a16:creationId xmlns:a16="http://schemas.microsoft.com/office/drawing/2014/main" id="{E9228200-2287-B944-9E4F-A00986E6819F}"/>
              </a:ext>
            </a:extLst>
          </p:cNvPr>
          <p:cNvSpPr/>
          <p:nvPr/>
        </p:nvSpPr>
        <p:spPr>
          <a:xfrm>
            <a:off x="2186395" y="4031444"/>
            <a:ext cx="809997" cy="75496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 lang="en-GB" noProof="1"/>
          </a:p>
        </p:txBody>
      </p:sp>
      <p:sp>
        <p:nvSpPr>
          <p:cNvPr id="295" name="rc55">
            <a:extLst>
              <a:ext uri="{FF2B5EF4-FFF2-40B4-BE49-F238E27FC236}">
                <a16:creationId xmlns:a16="http://schemas.microsoft.com/office/drawing/2014/main" id="{C601F836-CAF7-E944-920E-864032DE1E77}"/>
              </a:ext>
            </a:extLst>
          </p:cNvPr>
          <p:cNvSpPr/>
          <p:nvPr/>
        </p:nvSpPr>
        <p:spPr>
          <a:xfrm>
            <a:off x="2186395" y="3947559"/>
            <a:ext cx="529383" cy="75496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 lang="en-GB" noProof="1"/>
          </a:p>
        </p:txBody>
      </p:sp>
      <p:sp>
        <p:nvSpPr>
          <p:cNvPr id="296" name="rc56">
            <a:extLst>
              <a:ext uri="{FF2B5EF4-FFF2-40B4-BE49-F238E27FC236}">
                <a16:creationId xmlns:a16="http://schemas.microsoft.com/office/drawing/2014/main" id="{1BAFAD9C-7F70-3248-989A-9F38D1DB1D84}"/>
              </a:ext>
            </a:extLst>
          </p:cNvPr>
          <p:cNvSpPr/>
          <p:nvPr/>
        </p:nvSpPr>
        <p:spPr>
          <a:xfrm>
            <a:off x="2186395" y="3863673"/>
            <a:ext cx="380493" cy="75496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 lang="en-GB" noProof="1"/>
          </a:p>
        </p:txBody>
      </p:sp>
      <p:sp>
        <p:nvSpPr>
          <p:cNvPr id="297" name="rc57">
            <a:extLst>
              <a:ext uri="{FF2B5EF4-FFF2-40B4-BE49-F238E27FC236}">
                <a16:creationId xmlns:a16="http://schemas.microsoft.com/office/drawing/2014/main" id="{295071D2-A563-1B45-8442-2FE18FD2B0DD}"/>
              </a:ext>
            </a:extLst>
          </p:cNvPr>
          <p:cNvSpPr/>
          <p:nvPr/>
        </p:nvSpPr>
        <p:spPr>
          <a:xfrm>
            <a:off x="2186395" y="3779787"/>
            <a:ext cx="358952" cy="75496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 lang="en-GB" noProof="1"/>
          </a:p>
        </p:txBody>
      </p:sp>
      <p:sp>
        <p:nvSpPr>
          <p:cNvPr id="298" name="rc58">
            <a:extLst>
              <a:ext uri="{FF2B5EF4-FFF2-40B4-BE49-F238E27FC236}">
                <a16:creationId xmlns:a16="http://schemas.microsoft.com/office/drawing/2014/main" id="{F4520002-F6F4-7A48-B639-7E2608B31C3F}"/>
              </a:ext>
            </a:extLst>
          </p:cNvPr>
          <p:cNvSpPr/>
          <p:nvPr/>
        </p:nvSpPr>
        <p:spPr>
          <a:xfrm>
            <a:off x="2186395" y="3695903"/>
            <a:ext cx="193263" cy="75496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 lang="en-GB" noProof="1"/>
          </a:p>
        </p:txBody>
      </p:sp>
      <p:sp>
        <p:nvSpPr>
          <p:cNvPr id="299" name="rc59">
            <a:extLst>
              <a:ext uri="{FF2B5EF4-FFF2-40B4-BE49-F238E27FC236}">
                <a16:creationId xmlns:a16="http://schemas.microsoft.com/office/drawing/2014/main" id="{FFD2B7DB-BFD9-A648-B7E0-D642F3EE5594}"/>
              </a:ext>
            </a:extLst>
          </p:cNvPr>
          <p:cNvSpPr/>
          <p:nvPr/>
        </p:nvSpPr>
        <p:spPr>
          <a:xfrm>
            <a:off x="2186395" y="3612018"/>
            <a:ext cx="111129" cy="75496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 lang="en-GB" noProof="1"/>
          </a:p>
        </p:txBody>
      </p:sp>
      <p:sp>
        <p:nvSpPr>
          <p:cNvPr id="300" name="rc60">
            <a:extLst>
              <a:ext uri="{FF2B5EF4-FFF2-40B4-BE49-F238E27FC236}">
                <a16:creationId xmlns:a16="http://schemas.microsoft.com/office/drawing/2014/main" id="{85016776-FD62-E441-A268-CAAE85C3CFB3}"/>
              </a:ext>
            </a:extLst>
          </p:cNvPr>
          <p:cNvSpPr/>
          <p:nvPr/>
        </p:nvSpPr>
        <p:spPr>
          <a:xfrm>
            <a:off x="2186395" y="3528132"/>
            <a:ext cx="46565" cy="75496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 lang="en-GB" noProof="1"/>
          </a:p>
        </p:txBody>
      </p:sp>
      <p:sp>
        <p:nvSpPr>
          <p:cNvPr id="301" name="rc61">
            <a:extLst>
              <a:ext uri="{FF2B5EF4-FFF2-40B4-BE49-F238E27FC236}">
                <a16:creationId xmlns:a16="http://schemas.microsoft.com/office/drawing/2014/main" id="{E7652359-2D51-1845-BCFA-8C2B2843013A}"/>
              </a:ext>
            </a:extLst>
          </p:cNvPr>
          <p:cNvSpPr/>
          <p:nvPr/>
        </p:nvSpPr>
        <p:spPr>
          <a:xfrm>
            <a:off x="2132510" y="3263894"/>
            <a:ext cx="1185465" cy="1107284"/>
          </a:xfrm>
          <a:prstGeom prst="rect">
            <a:avLst/>
          </a:prstGeom>
          <a:ln w="19710" cap="rnd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302" name="tx63">
            <a:extLst>
              <a:ext uri="{FF2B5EF4-FFF2-40B4-BE49-F238E27FC236}">
                <a16:creationId xmlns:a16="http://schemas.microsoft.com/office/drawing/2014/main" id="{9057E95A-1F22-A944-BF68-187384BED57A}"/>
              </a:ext>
            </a:extLst>
          </p:cNvPr>
          <p:cNvSpPr/>
          <p:nvPr/>
        </p:nvSpPr>
        <p:spPr>
          <a:xfrm>
            <a:off x="1625299" y="2881394"/>
            <a:ext cx="1048177" cy="11450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1280" u="sng" noProof="1">
                <a:solidFill>
                  <a:srgbClr val="1A1A1A">
                    <a:alpha val="100000"/>
                  </a:srgbClr>
                </a:solidFill>
                <a:latin typeface="Helvetica"/>
                <a:cs typeface="Helvetica"/>
              </a:rPr>
              <a:t>FATTY ACID METABOLISM</a:t>
            </a:r>
          </a:p>
        </p:txBody>
      </p:sp>
      <p:sp>
        <p:nvSpPr>
          <p:cNvPr id="303" name="tx65">
            <a:extLst>
              <a:ext uri="{FF2B5EF4-FFF2-40B4-BE49-F238E27FC236}">
                <a16:creationId xmlns:a16="http://schemas.microsoft.com/office/drawing/2014/main" id="{F7EAD236-7A8D-6140-B3BB-61243744A88F}"/>
              </a:ext>
            </a:extLst>
          </p:cNvPr>
          <p:cNvSpPr/>
          <p:nvPr/>
        </p:nvSpPr>
        <p:spPr>
          <a:xfrm>
            <a:off x="1367841" y="3068695"/>
            <a:ext cx="243018" cy="11136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1280" noProof="1">
                <a:solidFill>
                  <a:srgbClr val="1A1A1A">
                    <a:alpha val="100000"/>
                  </a:srgbClr>
                </a:solidFill>
                <a:latin typeface="Helvetica"/>
                <a:cs typeface="Helvetica"/>
              </a:rPr>
              <a:t>Mouse</a:t>
            </a:r>
          </a:p>
        </p:txBody>
      </p:sp>
      <p:sp>
        <p:nvSpPr>
          <p:cNvPr id="304" name="tx69">
            <a:extLst>
              <a:ext uri="{FF2B5EF4-FFF2-40B4-BE49-F238E27FC236}">
                <a16:creationId xmlns:a16="http://schemas.microsoft.com/office/drawing/2014/main" id="{27FA0F87-E1AB-084E-849E-9B44BB16D179}"/>
              </a:ext>
            </a:extLst>
          </p:cNvPr>
          <p:cNvSpPr/>
          <p:nvPr/>
        </p:nvSpPr>
        <p:spPr>
          <a:xfrm>
            <a:off x="2556490" y="3067033"/>
            <a:ext cx="337506" cy="11302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1280" noProof="1">
                <a:solidFill>
                  <a:srgbClr val="1A1A1A">
                    <a:alpha val="100000"/>
                  </a:srgbClr>
                </a:solidFill>
                <a:latin typeface="Helvetica"/>
                <a:cs typeface="Helvetica"/>
              </a:rPr>
              <a:t>Zebrafish</a:t>
            </a:r>
          </a:p>
        </p:txBody>
      </p:sp>
      <p:sp>
        <p:nvSpPr>
          <p:cNvPr id="305" name="pl70">
            <a:extLst>
              <a:ext uri="{FF2B5EF4-FFF2-40B4-BE49-F238E27FC236}">
                <a16:creationId xmlns:a16="http://schemas.microsoft.com/office/drawing/2014/main" id="{623FA03F-9F73-F54D-A7F6-4739C300BD58}"/>
              </a:ext>
            </a:extLst>
          </p:cNvPr>
          <p:cNvSpPr/>
          <p:nvPr/>
        </p:nvSpPr>
        <p:spPr>
          <a:xfrm>
            <a:off x="950502" y="4371179"/>
            <a:ext cx="0" cy="47102"/>
          </a:xfrm>
          <a:custGeom>
            <a:avLst/>
            <a:gdLst/>
            <a:ahLst/>
            <a:cxnLst/>
            <a:rect l="0" t="0" r="0" b="0"/>
            <a:pathLst>
              <a:path h="50610">
                <a:moveTo>
                  <a:pt x="0" y="50610"/>
                </a:moveTo>
                <a:lnTo>
                  <a:pt x="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306" name="pl71">
            <a:extLst>
              <a:ext uri="{FF2B5EF4-FFF2-40B4-BE49-F238E27FC236}">
                <a16:creationId xmlns:a16="http://schemas.microsoft.com/office/drawing/2014/main" id="{1FBB2728-A89C-764D-8C8C-1509354D725D}"/>
              </a:ext>
            </a:extLst>
          </p:cNvPr>
          <p:cNvSpPr/>
          <p:nvPr/>
        </p:nvSpPr>
        <p:spPr>
          <a:xfrm>
            <a:off x="1241650" y="4371179"/>
            <a:ext cx="0" cy="47102"/>
          </a:xfrm>
          <a:custGeom>
            <a:avLst/>
            <a:gdLst/>
            <a:ahLst/>
            <a:cxnLst/>
            <a:rect l="0" t="0" r="0" b="0"/>
            <a:pathLst>
              <a:path h="50610">
                <a:moveTo>
                  <a:pt x="0" y="50610"/>
                </a:moveTo>
                <a:lnTo>
                  <a:pt x="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307" name="pl72">
            <a:extLst>
              <a:ext uri="{FF2B5EF4-FFF2-40B4-BE49-F238E27FC236}">
                <a16:creationId xmlns:a16="http://schemas.microsoft.com/office/drawing/2014/main" id="{850FB7C4-FB30-1748-8DE2-69F7C1B7D142}"/>
              </a:ext>
            </a:extLst>
          </p:cNvPr>
          <p:cNvSpPr/>
          <p:nvPr/>
        </p:nvSpPr>
        <p:spPr>
          <a:xfrm>
            <a:off x="1532798" y="4371179"/>
            <a:ext cx="0" cy="47102"/>
          </a:xfrm>
          <a:custGeom>
            <a:avLst/>
            <a:gdLst/>
            <a:ahLst/>
            <a:cxnLst/>
            <a:rect l="0" t="0" r="0" b="0"/>
            <a:pathLst>
              <a:path h="50610">
                <a:moveTo>
                  <a:pt x="0" y="50610"/>
                </a:moveTo>
                <a:lnTo>
                  <a:pt x="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308" name="pl73">
            <a:extLst>
              <a:ext uri="{FF2B5EF4-FFF2-40B4-BE49-F238E27FC236}">
                <a16:creationId xmlns:a16="http://schemas.microsoft.com/office/drawing/2014/main" id="{4BE7771A-FFBD-5E45-9148-112F2D1B4B4D}"/>
              </a:ext>
            </a:extLst>
          </p:cNvPr>
          <p:cNvSpPr/>
          <p:nvPr/>
        </p:nvSpPr>
        <p:spPr>
          <a:xfrm>
            <a:off x="1823946" y="4371179"/>
            <a:ext cx="0" cy="47102"/>
          </a:xfrm>
          <a:custGeom>
            <a:avLst/>
            <a:gdLst/>
            <a:ahLst/>
            <a:cxnLst/>
            <a:rect l="0" t="0" r="0" b="0"/>
            <a:pathLst>
              <a:path h="50610">
                <a:moveTo>
                  <a:pt x="0" y="50610"/>
                </a:moveTo>
                <a:lnTo>
                  <a:pt x="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309" name="tx74">
            <a:extLst>
              <a:ext uri="{FF2B5EF4-FFF2-40B4-BE49-F238E27FC236}">
                <a16:creationId xmlns:a16="http://schemas.microsoft.com/office/drawing/2014/main" id="{AD77C07B-2975-C04D-975E-24476D793A83}"/>
              </a:ext>
            </a:extLst>
          </p:cNvPr>
          <p:cNvSpPr/>
          <p:nvPr/>
        </p:nvSpPr>
        <p:spPr>
          <a:xfrm rot="19990182">
            <a:off x="866305" y="4483513"/>
            <a:ext cx="112554" cy="10877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1280" noProof="1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0.0</a:t>
            </a:r>
          </a:p>
        </p:txBody>
      </p:sp>
      <p:sp>
        <p:nvSpPr>
          <p:cNvPr id="310" name="tx75">
            <a:extLst>
              <a:ext uri="{FF2B5EF4-FFF2-40B4-BE49-F238E27FC236}">
                <a16:creationId xmlns:a16="http://schemas.microsoft.com/office/drawing/2014/main" id="{6FFD85E9-2186-8F4A-AF48-31D87E7BD85B}"/>
              </a:ext>
            </a:extLst>
          </p:cNvPr>
          <p:cNvSpPr/>
          <p:nvPr/>
        </p:nvSpPr>
        <p:spPr>
          <a:xfrm rot="19990182">
            <a:off x="1157453" y="4483143"/>
            <a:ext cx="112554" cy="10914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1280" noProof="1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0.2</a:t>
            </a:r>
          </a:p>
        </p:txBody>
      </p:sp>
      <p:sp>
        <p:nvSpPr>
          <p:cNvPr id="311" name="tx76">
            <a:extLst>
              <a:ext uri="{FF2B5EF4-FFF2-40B4-BE49-F238E27FC236}">
                <a16:creationId xmlns:a16="http://schemas.microsoft.com/office/drawing/2014/main" id="{CD470BEE-7ACA-734A-8C94-EAA8C0BE1714}"/>
              </a:ext>
            </a:extLst>
          </p:cNvPr>
          <p:cNvSpPr/>
          <p:nvPr/>
        </p:nvSpPr>
        <p:spPr>
          <a:xfrm rot="19990182">
            <a:off x="1448601" y="4483328"/>
            <a:ext cx="112554" cy="10896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1280" noProof="1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0.4</a:t>
            </a:r>
          </a:p>
        </p:txBody>
      </p:sp>
      <p:sp>
        <p:nvSpPr>
          <p:cNvPr id="312" name="tx77">
            <a:extLst>
              <a:ext uri="{FF2B5EF4-FFF2-40B4-BE49-F238E27FC236}">
                <a16:creationId xmlns:a16="http://schemas.microsoft.com/office/drawing/2014/main" id="{F603B64F-585B-4645-B9D1-26CF12BD1BAE}"/>
              </a:ext>
            </a:extLst>
          </p:cNvPr>
          <p:cNvSpPr/>
          <p:nvPr/>
        </p:nvSpPr>
        <p:spPr>
          <a:xfrm rot="19990182">
            <a:off x="1739749" y="4483143"/>
            <a:ext cx="112554" cy="10914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1280" noProof="1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0.6</a:t>
            </a:r>
          </a:p>
        </p:txBody>
      </p:sp>
      <p:sp>
        <p:nvSpPr>
          <p:cNvPr id="313" name="pl78">
            <a:extLst>
              <a:ext uri="{FF2B5EF4-FFF2-40B4-BE49-F238E27FC236}">
                <a16:creationId xmlns:a16="http://schemas.microsoft.com/office/drawing/2014/main" id="{E38EB225-494C-474D-BF1D-E3D0E8479771}"/>
              </a:ext>
            </a:extLst>
          </p:cNvPr>
          <p:cNvSpPr/>
          <p:nvPr/>
        </p:nvSpPr>
        <p:spPr>
          <a:xfrm>
            <a:off x="2186395" y="4371179"/>
            <a:ext cx="0" cy="47102"/>
          </a:xfrm>
          <a:custGeom>
            <a:avLst/>
            <a:gdLst/>
            <a:ahLst/>
            <a:cxnLst/>
            <a:rect l="0" t="0" r="0" b="0"/>
            <a:pathLst>
              <a:path h="50610">
                <a:moveTo>
                  <a:pt x="0" y="50610"/>
                </a:moveTo>
                <a:lnTo>
                  <a:pt x="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314" name="pl79">
            <a:extLst>
              <a:ext uri="{FF2B5EF4-FFF2-40B4-BE49-F238E27FC236}">
                <a16:creationId xmlns:a16="http://schemas.microsoft.com/office/drawing/2014/main" id="{A14C5755-680F-2A47-A906-441E306986AB}"/>
              </a:ext>
            </a:extLst>
          </p:cNvPr>
          <p:cNvSpPr/>
          <p:nvPr/>
        </p:nvSpPr>
        <p:spPr>
          <a:xfrm>
            <a:off x="2594403" y="4371179"/>
            <a:ext cx="0" cy="47102"/>
          </a:xfrm>
          <a:custGeom>
            <a:avLst/>
            <a:gdLst/>
            <a:ahLst/>
            <a:cxnLst/>
            <a:rect l="0" t="0" r="0" b="0"/>
            <a:pathLst>
              <a:path h="50610">
                <a:moveTo>
                  <a:pt x="0" y="50610"/>
                </a:moveTo>
                <a:lnTo>
                  <a:pt x="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315" name="pl80">
            <a:extLst>
              <a:ext uri="{FF2B5EF4-FFF2-40B4-BE49-F238E27FC236}">
                <a16:creationId xmlns:a16="http://schemas.microsoft.com/office/drawing/2014/main" id="{FB349994-2909-1E41-A6C2-54BC50A66015}"/>
              </a:ext>
            </a:extLst>
          </p:cNvPr>
          <p:cNvSpPr/>
          <p:nvPr/>
        </p:nvSpPr>
        <p:spPr>
          <a:xfrm>
            <a:off x="3002412" y="4371179"/>
            <a:ext cx="0" cy="47102"/>
          </a:xfrm>
          <a:custGeom>
            <a:avLst/>
            <a:gdLst/>
            <a:ahLst/>
            <a:cxnLst/>
            <a:rect l="0" t="0" r="0" b="0"/>
            <a:pathLst>
              <a:path h="50610">
                <a:moveTo>
                  <a:pt x="0" y="50610"/>
                </a:moveTo>
                <a:lnTo>
                  <a:pt x="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316" name="tx81">
            <a:extLst>
              <a:ext uri="{FF2B5EF4-FFF2-40B4-BE49-F238E27FC236}">
                <a16:creationId xmlns:a16="http://schemas.microsoft.com/office/drawing/2014/main" id="{75A35D8E-3E33-3C47-8DB0-13E064A7E656}"/>
              </a:ext>
            </a:extLst>
          </p:cNvPr>
          <p:cNvSpPr/>
          <p:nvPr/>
        </p:nvSpPr>
        <p:spPr>
          <a:xfrm rot="19990182">
            <a:off x="2102198" y="4483513"/>
            <a:ext cx="112554" cy="10877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1280" noProof="1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0.0</a:t>
            </a:r>
          </a:p>
        </p:txBody>
      </p:sp>
      <p:sp>
        <p:nvSpPr>
          <p:cNvPr id="317" name="tx82">
            <a:extLst>
              <a:ext uri="{FF2B5EF4-FFF2-40B4-BE49-F238E27FC236}">
                <a16:creationId xmlns:a16="http://schemas.microsoft.com/office/drawing/2014/main" id="{B9EEE545-B87A-EC4B-9818-A76CD85BE9EE}"/>
              </a:ext>
            </a:extLst>
          </p:cNvPr>
          <p:cNvSpPr/>
          <p:nvPr/>
        </p:nvSpPr>
        <p:spPr>
          <a:xfrm rot="19990182">
            <a:off x="2510206" y="4483143"/>
            <a:ext cx="112554" cy="10914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1280" noProof="1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0.2</a:t>
            </a:r>
          </a:p>
        </p:txBody>
      </p:sp>
      <p:sp>
        <p:nvSpPr>
          <p:cNvPr id="318" name="tx83">
            <a:extLst>
              <a:ext uri="{FF2B5EF4-FFF2-40B4-BE49-F238E27FC236}">
                <a16:creationId xmlns:a16="http://schemas.microsoft.com/office/drawing/2014/main" id="{14AAD5F8-823A-1A47-BBF6-AF40EB88D6E6}"/>
              </a:ext>
            </a:extLst>
          </p:cNvPr>
          <p:cNvSpPr/>
          <p:nvPr/>
        </p:nvSpPr>
        <p:spPr>
          <a:xfrm rot="19990182">
            <a:off x="2918215" y="4483328"/>
            <a:ext cx="112554" cy="10896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1280" noProof="1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0.4</a:t>
            </a:r>
          </a:p>
        </p:txBody>
      </p:sp>
      <p:sp>
        <p:nvSpPr>
          <p:cNvPr id="319" name="tx84">
            <a:extLst>
              <a:ext uri="{FF2B5EF4-FFF2-40B4-BE49-F238E27FC236}">
                <a16:creationId xmlns:a16="http://schemas.microsoft.com/office/drawing/2014/main" id="{29496F7A-B3C5-8A45-A6C6-F97442B06C81}"/>
              </a:ext>
            </a:extLst>
          </p:cNvPr>
          <p:cNvSpPr/>
          <p:nvPr/>
        </p:nvSpPr>
        <p:spPr>
          <a:xfrm>
            <a:off x="593987" y="4266829"/>
            <a:ext cx="216056" cy="10822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700" noProof="1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acox1</a:t>
            </a:r>
          </a:p>
        </p:txBody>
      </p:sp>
      <p:sp>
        <p:nvSpPr>
          <p:cNvPr id="320" name="tx85">
            <a:extLst>
              <a:ext uri="{FF2B5EF4-FFF2-40B4-BE49-F238E27FC236}">
                <a16:creationId xmlns:a16="http://schemas.microsoft.com/office/drawing/2014/main" id="{92196416-6E32-DC4F-8CB3-73EA8ECF5C42}"/>
              </a:ext>
            </a:extLst>
          </p:cNvPr>
          <p:cNvSpPr/>
          <p:nvPr/>
        </p:nvSpPr>
        <p:spPr>
          <a:xfrm>
            <a:off x="639017" y="4179434"/>
            <a:ext cx="171026" cy="1117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700" noProof="1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sdhc</a:t>
            </a:r>
          </a:p>
        </p:txBody>
      </p:sp>
      <p:sp>
        <p:nvSpPr>
          <p:cNvPr id="321" name="tx86">
            <a:extLst>
              <a:ext uri="{FF2B5EF4-FFF2-40B4-BE49-F238E27FC236}">
                <a16:creationId xmlns:a16="http://schemas.microsoft.com/office/drawing/2014/main" id="{15015A12-BF41-244A-8370-4BD2BA3BCD07}"/>
              </a:ext>
            </a:extLst>
          </p:cNvPr>
          <p:cNvSpPr/>
          <p:nvPr/>
        </p:nvSpPr>
        <p:spPr>
          <a:xfrm>
            <a:off x="341372" y="4068033"/>
            <a:ext cx="418670" cy="13924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700" noProof="1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zgc:110339</a:t>
            </a:r>
          </a:p>
        </p:txBody>
      </p:sp>
      <p:sp>
        <p:nvSpPr>
          <p:cNvPr id="322" name="tx87">
            <a:extLst>
              <a:ext uri="{FF2B5EF4-FFF2-40B4-BE49-F238E27FC236}">
                <a16:creationId xmlns:a16="http://schemas.microsoft.com/office/drawing/2014/main" id="{D187CA43-268F-5247-8E8B-1FD0B9AF3C67}"/>
              </a:ext>
            </a:extLst>
          </p:cNvPr>
          <p:cNvSpPr/>
          <p:nvPr/>
        </p:nvSpPr>
        <p:spPr>
          <a:xfrm>
            <a:off x="634470" y="4011849"/>
            <a:ext cx="175572" cy="11154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700" noProof="1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ech1</a:t>
            </a:r>
          </a:p>
        </p:txBody>
      </p:sp>
      <p:sp>
        <p:nvSpPr>
          <p:cNvPr id="323" name="tx88">
            <a:extLst>
              <a:ext uri="{FF2B5EF4-FFF2-40B4-BE49-F238E27FC236}">
                <a16:creationId xmlns:a16="http://schemas.microsoft.com/office/drawing/2014/main" id="{D3A14F86-1EC3-A348-BBFD-B6C608AF0A8C}"/>
              </a:ext>
            </a:extLst>
          </p:cNvPr>
          <p:cNvSpPr/>
          <p:nvPr/>
        </p:nvSpPr>
        <p:spPr>
          <a:xfrm>
            <a:off x="593987" y="3927778"/>
            <a:ext cx="216056" cy="1117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700" noProof="1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echs1</a:t>
            </a:r>
          </a:p>
        </p:txBody>
      </p:sp>
      <p:sp>
        <p:nvSpPr>
          <p:cNvPr id="324" name="tx89">
            <a:extLst>
              <a:ext uri="{FF2B5EF4-FFF2-40B4-BE49-F238E27FC236}">
                <a16:creationId xmlns:a16="http://schemas.microsoft.com/office/drawing/2014/main" id="{9E60E78E-3BE6-9945-8DBF-CEB07636D2EA}"/>
              </a:ext>
            </a:extLst>
          </p:cNvPr>
          <p:cNvSpPr/>
          <p:nvPr/>
        </p:nvSpPr>
        <p:spPr>
          <a:xfrm>
            <a:off x="602961" y="3844078"/>
            <a:ext cx="207082" cy="11154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700" noProof="1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rdh12</a:t>
            </a:r>
          </a:p>
        </p:txBody>
      </p:sp>
      <p:sp>
        <p:nvSpPr>
          <p:cNvPr id="325" name="tx90">
            <a:extLst>
              <a:ext uri="{FF2B5EF4-FFF2-40B4-BE49-F238E27FC236}">
                <a16:creationId xmlns:a16="http://schemas.microsoft.com/office/drawing/2014/main" id="{038FCE6A-AB3F-6F46-8F7C-3A531FAD9721}"/>
              </a:ext>
            </a:extLst>
          </p:cNvPr>
          <p:cNvSpPr/>
          <p:nvPr/>
        </p:nvSpPr>
        <p:spPr>
          <a:xfrm>
            <a:off x="661551" y="3767581"/>
            <a:ext cx="148491" cy="10416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700" noProof="1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ostc</a:t>
            </a:r>
          </a:p>
        </p:txBody>
      </p:sp>
      <p:sp>
        <p:nvSpPr>
          <p:cNvPr id="326" name="tx91">
            <a:extLst>
              <a:ext uri="{FF2B5EF4-FFF2-40B4-BE49-F238E27FC236}">
                <a16:creationId xmlns:a16="http://schemas.microsoft.com/office/drawing/2014/main" id="{2EE1BECC-A403-7A4D-B79B-B5F1F02604E5}"/>
              </a:ext>
            </a:extLst>
          </p:cNvPr>
          <p:cNvSpPr/>
          <p:nvPr/>
        </p:nvSpPr>
        <p:spPr>
          <a:xfrm>
            <a:off x="611975" y="3679079"/>
            <a:ext cx="198068" cy="10877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700" noProof="1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acat2</a:t>
            </a:r>
          </a:p>
        </p:txBody>
      </p:sp>
      <p:sp>
        <p:nvSpPr>
          <p:cNvPr id="327" name="tx92">
            <a:extLst>
              <a:ext uri="{FF2B5EF4-FFF2-40B4-BE49-F238E27FC236}">
                <a16:creationId xmlns:a16="http://schemas.microsoft.com/office/drawing/2014/main" id="{2AF4F7E4-0982-1B46-9F4F-4145A41D6763}"/>
              </a:ext>
            </a:extLst>
          </p:cNvPr>
          <p:cNvSpPr/>
          <p:nvPr/>
        </p:nvSpPr>
        <p:spPr>
          <a:xfrm>
            <a:off x="517448" y="3592422"/>
            <a:ext cx="292594" cy="11154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700" noProof="1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mdh1aa</a:t>
            </a:r>
          </a:p>
        </p:txBody>
      </p:sp>
      <p:sp>
        <p:nvSpPr>
          <p:cNvPr id="328" name="tx93">
            <a:extLst>
              <a:ext uri="{FF2B5EF4-FFF2-40B4-BE49-F238E27FC236}">
                <a16:creationId xmlns:a16="http://schemas.microsoft.com/office/drawing/2014/main" id="{5A495E0E-A9A9-294C-8C8B-DCDE38036A80}"/>
              </a:ext>
            </a:extLst>
          </p:cNvPr>
          <p:cNvSpPr/>
          <p:nvPr/>
        </p:nvSpPr>
        <p:spPr>
          <a:xfrm>
            <a:off x="593987" y="3482313"/>
            <a:ext cx="216056" cy="13777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700" noProof="1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cyp1a</a:t>
            </a:r>
          </a:p>
        </p:txBody>
      </p:sp>
      <p:sp>
        <p:nvSpPr>
          <p:cNvPr id="329" name="tx94">
            <a:extLst>
              <a:ext uri="{FF2B5EF4-FFF2-40B4-BE49-F238E27FC236}">
                <a16:creationId xmlns:a16="http://schemas.microsoft.com/office/drawing/2014/main" id="{FFB66506-E802-9641-88CA-58DADBC0180B}"/>
              </a:ext>
            </a:extLst>
          </p:cNvPr>
          <p:cNvSpPr/>
          <p:nvPr/>
        </p:nvSpPr>
        <p:spPr>
          <a:xfrm>
            <a:off x="647991" y="3395842"/>
            <a:ext cx="162051" cy="14035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700" noProof="1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Bphl</a:t>
            </a:r>
          </a:p>
        </p:txBody>
      </p:sp>
      <p:sp>
        <p:nvSpPr>
          <p:cNvPr id="330" name="tx95">
            <a:extLst>
              <a:ext uri="{FF2B5EF4-FFF2-40B4-BE49-F238E27FC236}">
                <a16:creationId xmlns:a16="http://schemas.microsoft.com/office/drawing/2014/main" id="{B6788F18-C9AB-2140-9A5C-57C727D92774}"/>
              </a:ext>
            </a:extLst>
          </p:cNvPr>
          <p:cNvSpPr/>
          <p:nvPr/>
        </p:nvSpPr>
        <p:spPr>
          <a:xfrm>
            <a:off x="562478" y="3337812"/>
            <a:ext cx="247565" cy="11450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700" noProof="1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Sucla2</a:t>
            </a:r>
          </a:p>
        </p:txBody>
      </p:sp>
      <p:sp>
        <p:nvSpPr>
          <p:cNvPr id="331" name="tx96">
            <a:extLst>
              <a:ext uri="{FF2B5EF4-FFF2-40B4-BE49-F238E27FC236}">
                <a16:creationId xmlns:a16="http://schemas.microsoft.com/office/drawing/2014/main" id="{C3C26FA1-0D7F-D14C-9C84-363FA2E6ADC1}"/>
              </a:ext>
            </a:extLst>
          </p:cNvPr>
          <p:cNvSpPr/>
          <p:nvPr/>
        </p:nvSpPr>
        <p:spPr>
          <a:xfrm>
            <a:off x="485939" y="3256697"/>
            <a:ext cx="324103" cy="1117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700" noProof="1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Hsd17b4</a:t>
            </a:r>
          </a:p>
        </p:txBody>
      </p:sp>
      <p:sp>
        <p:nvSpPr>
          <p:cNvPr id="332" name="pl97">
            <a:extLst>
              <a:ext uri="{FF2B5EF4-FFF2-40B4-BE49-F238E27FC236}">
                <a16:creationId xmlns:a16="http://schemas.microsoft.com/office/drawing/2014/main" id="{5D095C3D-E120-2D4C-9606-EEB45E00B6A2}"/>
              </a:ext>
            </a:extLst>
          </p:cNvPr>
          <p:cNvSpPr/>
          <p:nvPr/>
        </p:nvSpPr>
        <p:spPr>
          <a:xfrm>
            <a:off x="871403" y="4320848"/>
            <a:ext cx="25214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333" name="pl98">
            <a:extLst>
              <a:ext uri="{FF2B5EF4-FFF2-40B4-BE49-F238E27FC236}">
                <a16:creationId xmlns:a16="http://schemas.microsoft.com/office/drawing/2014/main" id="{4241F178-5B6E-CF4B-9896-F8A33A4B32EE}"/>
              </a:ext>
            </a:extLst>
          </p:cNvPr>
          <p:cNvSpPr/>
          <p:nvPr/>
        </p:nvSpPr>
        <p:spPr>
          <a:xfrm>
            <a:off x="871403" y="4236963"/>
            <a:ext cx="25214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334" name="pl99">
            <a:extLst>
              <a:ext uri="{FF2B5EF4-FFF2-40B4-BE49-F238E27FC236}">
                <a16:creationId xmlns:a16="http://schemas.microsoft.com/office/drawing/2014/main" id="{81AC0E34-E539-654C-9FB1-B7F36565629D}"/>
              </a:ext>
            </a:extLst>
          </p:cNvPr>
          <p:cNvSpPr/>
          <p:nvPr/>
        </p:nvSpPr>
        <p:spPr>
          <a:xfrm>
            <a:off x="871403" y="4153077"/>
            <a:ext cx="25214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335" name="pl100">
            <a:extLst>
              <a:ext uri="{FF2B5EF4-FFF2-40B4-BE49-F238E27FC236}">
                <a16:creationId xmlns:a16="http://schemas.microsoft.com/office/drawing/2014/main" id="{15ED197D-D832-2047-9CD5-4E98B8DC3EB0}"/>
              </a:ext>
            </a:extLst>
          </p:cNvPr>
          <p:cNvSpPr/>
          <p:nvPr/>
        </p:nvSpPr>
        <p:spPr>
          <a:xfrm>
            <a:off x="871403" y="4069191"/>
            <a:ext cx="25214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336" name="pl101">
            <a:extLst>
              <a:ext uri="{FF2B5EF4-FFF2-40B4-BE49-F238E27FC236}">
                <a16:creationId xmlns:a16="http://schemas.microsoft.com/office/drawing/2014/main" id="{AFEDAA1B-921B-9A4D-B56B-E06D1AF0B922}"/>
              </a:ext>
            </a:extLst>
          </p:cNvPr>
          <p:cNvSpPr/>
          <p:nvPr/>
        </p:nvSpPr>
        <p:spPr>
          <a:xfrm>
            <a:off x="871403" y="3985307"/>
            <a:ext cx="25214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337" name="pl102">
            <a:extLst>
              <a:ext uri="{FF2B5EF4-FFF2-40B4-BE49-F238E27FC236}">
                <a16:creationId xmlns:a16="http://schemas.microsoft.com/office/drawing/2014/main" id="{5AFCE0FA-B2F0-A44F-A115-5878B871534C}"/>
              </a:ext>
            </a:extLst>
          </p:cNvPr>
          <p:cNvSpPr/>
          <p:nvPr/>
        </p:nvSpPr>
        <p:spPr>
          <a:xfrm>
            <a:off x="871403" y="3901422"/>
            <a:ext cx="25214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338" name="pl103">
            <a:extLst>
              <a:ext uri="{FF2B5EF4-FFF2-40B4-BE49-F238E27FC236}">
                <a16:creationId xmlns:a16="http://schemas.microsoft.com/office/drawing/2014/main" id="{331AF258-1648-CD49-889E-D2FC0B293D77}"/>
              </a:ext>
            </a:extLst>
          </p:cNvPr>
          <p:cNvSpPr/>
          <p:nvPr/>
        </p:nvSpPr>
        <p:spPr>
          <a:xfrm>
            <a:off x="871403" y="3817536"/>
            <a:ext cx="25214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339" name="pl104">
            <a:extLst>
              <a:ext uri="{FF2B5EF4-FFF2-40B4-BE49-F238E27FC236}">
                <a16:creationId xmlns:a16="http://schemas.microsoft.com/office/drawing/2014/main" id="{7590DFFD-6AD3-7C47-88FB-7A8ECFFB88CF}"/>
              </a:ext>
            </a:extLst>
          </p:cNvPr>
          <p:cNvSpPr/>
          <p:nvPr/>
        </p:nvSpPr>
        <p:spPr>
          <a:xfrm>
            <a:off x="871403" y="3733652"/>
            <a:ext cx="25214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340" name="pl105">
            <a:extLst>
              <a:ext uri="{FF2B5EF4-FFF2-40B4-BE49-F238E27FC236}">
                <a16:creationId xmlns:a16="http://schemas.microsoft.com/office/drawing/2014/main" id="{5502D092-AF62-2042-A81D-03D2ED5961E8}"/>
              </a:ext>
            </a:extLst>
          </p:cNvPr>
          <p:cNvSpPr/>
          <p:nvPr/>
        </p:nvSpPr>
        <p:spPr>
          <a:xfrm>
            <a:off x="871403" y="3649766"/>
            <a:ext cx="25214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341" name="pl106">
            <a:extLst>
              <a:ext uri="{FF2B5EF4-FFF2-40B4-BE49-F238E27FC236}">
                <a16:creationId xmlns:a16="http://schemas.microsoft.com/office/drawing/2014/main" id="{257EEEFD-FD35-F349-A73D-931CD0EC0BB3}"/>
              </a:ext>
            </a:extLst>
          </p:cNvPr>
          <p:cNvSpPr/>
          <p:nvPr/>
        </p:nvSpPr>
        <p:spPr>
          <a:xfrm>
            <a:off x="871403" y="3565881"/>
            <a:ext cx="25214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342" name="pl107">
            <a:extLst>
              <a:ext uri="{FF2B5EF4-FFF2-40B4-BE49-F238E27FC236}">
                <a16:creationId xmlns:a16="http://schemas.microsoft.com/office/drawing/2014/main" id="{E86F2634-793B-D449-9A95-275F5D7CE55A}"/>
              </a:ext>
            </a:extLst>
          </p:cNvPr>
          <p:cNvSpPr/>
          <p:nvPr/>
        </p:nvSpPr>
        <p:spPr>
          <a:xfrm>
            <a:off x="871403" y="3481995"/>
            <a:ext cx="25214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343" name="pl108">
            <a:extLst>
              <a:ext uri="{FF2B5EF4-FFF2-40B4-BE49-F238E27FC236}">
                <a16:creationId xmlns:a16="http://schemas.microsoft.com/office/drawing/2014/main" id="{C3FFC399-9FF3-6A4C-9AE4-CD439A8F9E07}"/>
              </a:ext>
            </a:extLst>
          </p:cNvPr>
          <p:cNvSpPr/>
          <p:nvPr/>
        </p:nvSpPr>
        <p:spPr>
          <a:xfrm>
            <a:off x="871403" y="3398110"/>
            <a:ext cx="25214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344" name="pl109">
            <a:extLst>
              <a:ext uri="{FF2B5EF4-FFF2-40B4-BE49-F238E27FC236}">
                <a16:creationId xmlns:a16="http://schemas.microsoft.com/office/drawing/2014/main" id="{86D1CBCA-D270-D24C-864A-794B149BFECE}"/>
              </a:ext>
            </a:extLst>
          </p:cNvPr>
          <p:cNvSpPr/>
          <p:nvPr/>
        </p:nvSpPr>
        <p:spPr>
          <a:xfrm>
            <a:off x="871403" y="3314226"/>
            <a:ext cx="25214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346" name="rc5">
            <a:extLst>
              <a:ext uri="{FF2B5EF4-FFF2-40B4-BE49-F238E27FC236}">
                <a16:creationId xmlns:a16="http://schemas.microsoft.com/office/drawing/2014/main" id="{9752D14E-B5ED-2443-9213-B14694F7476C}"/>
              </a:ext>
            </a:extLst>
          </p:cNvPr>
          <p:cNvSpPr/>
          <p:nvPr/>
        </p:nvSpPr>
        <p:spPr>
          <a:xfrm>
            <a:off x="939558" y="5610125"/>
            <a:ext cx="1172368" cy="1144124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 lang="en-GB" noProof="1"/>
          </a:p>
        </p:txBody>
      </p:sp>
      <p:sp>
        <p:nvSpPr>
          <p:cNvPr id="347" name="pl6">
            <a:extLst>
              <a:ext uri="{FF2B5EF4-FFF2-40B4-BE49-F238E27FC236}">
                <a16:creationId xmlns:a16="http://schemas.microsoft.com/office/drawing/2014/main" id="{BB5B9F14-48AF-B44F-8575-B59D39669223}"/>
              </a:ext>
            </a:extLst>
          </p:cNvPr>
          <p:cNvSpPr/>
          <p:nvPr/>
        </p:nvSpPr>
        <p:spPr>
          <a:xfrm>
            <a:off x="980206" y="5610125"/>
            <a:ext cx="0" cy="1144124"/>
          </a:xfrm>
          <a:custGeom>
            <a:avLst/>
            <a:gdLst/>
            <a:ahLst/>
            <a:cxnLst/>
            <a:rect l="0" t="0" r="0" b="0"/>
            <a:pathLst>
              <a:path h="1101718">
                <a:moveTo>
                  <a:pt x="0" y="110171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985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348" name="pl7">
            <a:extLst>
              <a:ext uri="{FF2B5EF4-FFF2-40B4-BE49-F238E27FC236}">
                <a16:creationId xmlns:a16="http://schemas.microsoft.com/office/drawing/2014/main" id="{B3319281-942D-B64F-964C-71B2F7B47060}"/>
              </a:ext>
            </a:extLst>
          </p:cNvPr>
          <p:cNvSpPr/>
          <p:nvPr/>
        </p:nvSpPr>
        <p:spPr>
          <a:xfrm>
            <a:off x="1221240" y="5610125"/>
            <a:ext cx="0" cy="1144124"/>
          </a:xfrm>
          <a:custGeom>
            <a:avLst/>
            <a:gdLst/>
            <a:ahLst/>
            <a:cxnLst/>
            <a:rect l="0" t="0" r="0" b="0"/>
            <a:pathLst>
              <a:path h="1101718">
                <a:moveTo>
                  <a:pt x="0" y="110171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985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349" name="pl8">
            <a:extLst>
              <a:ext uri="{FF2B5EF4-FFF2-40B4-BE49-F238E27FC236}">
                <a16:creationId xmlns:a16="http://schemas.microsoft.com/office/drawing/2014/main" id="{D8D8E067-B541-B44A-B139-8883967B98E4}"/>
              </a:ext>
            </a:extLst>
          </p:cNvPr>
          <p:cNvSpPr/>
          <p:nvPr/>
        </p:nvSpPr>
        <p:spPr>
          <a:xfrm>
            <a:off x="1462275" y="5610125"/>
            <a:ext cx="0" cy="1144124"/>
          </a:xfrm>
          <a:custGeom>
            <a:avLst/>
            <a:gdLst/>
            <a:ahLst/>
            <a:cxnLst/>
            <a:rect l="0" t="0" r="0" b="0"/>
            <a:pathLst>
              <a:path h="1101718">
                <a:moveTo>
                  <a:pt x="0" y="110171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985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350" name="pl9">
            <a:extLst>
              <a:ext uri="{FF2B5EF4-FFF2-40B4-BE49-F238E27FC236}">
                <a16:creationId xmlns:a16="http://schemas.microsoft.com/office/drawing/2014/main" id="{ADBEFC3A-E72E-FE49-9E71-8DE74CC7696F}"/>
              </a:ext>
            </a:extLst>
          </p:cNvPr>
          <p:cNvSpPr/>
          <p:nvPr/>
        </p:nvSpPr>
        <p:spPr>
          <a:xfrm>
            <a:off x="1703309" y="5610125"/>
            <a:ext cx="0" cy="1144124"/>
          </a:xfrm>
          <a:custGeom>
            <a:avLst/>
            <a:gdLst/>
            <a:ahLst/>
            <a:cxnLst/>
            <a:rect l="0" t="0" r="0" b="0"/>
            <a:pathLst>
              <a:path h="1101718">
                <a:moveTo>
                  <a:pt x="0" y="110171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985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351" name="pl10">
            <a:extLst>
              <a:ext uri="{FF2B5EF4-FFF2-40B4-BE49-F238E27FC236}">
                <a16:creationId xmlns:a16="http://schemas.microsoft.com/office/drawing/2014/main" id="{A1520CBA-CB10-A841-B7E2-B3A85F5976FA}"/>
              </a:ext>
            </a:extLst>
          </p:cNvPr>
          <p:cNvSpPr/>
          <p:nvPr/>
        </p:nvSpPr>
        <p:spPr>
          <a:xfrm>
            <a:off x="1944344" y="5610125"/>
            <a:ext cx="0" cy="1144124"/>
          </a:xfrm>
          <a:custGeom>
            <a:avLst/>
            <a:gdLst/>
            <a:ahLst/>
            <a:cxnLst/>
            <a:rect l="0" t="0" r="0" b="0"/>
            <a:pathLst>
              <a:path h="1101718">
                <a:moveTo>
                  <a:pt x="0" y="110171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985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352" name="pl11">
            <a:extLst>
              <a:ext uri="{FF2B5EF4-FFF2-40B4-BE49-F238E27FC236}">
                <a16:creationId xmlns:a16="http://schemas.microsoft.com/office/drawing/2014/main" id="{BE07D8DE-5159-1E4C-9EED-0E7B979F4EDC}"/>
              </a:ext>
            </a:extLst>
          </p:cNvPr>
          <p:cNvSpPr/>
          <p:nvPr/>
        </p:nvSpPr>
        <p:spPr>
          <a:xfrm>
            <a:off x="939558" y="6692957"/>
            <a:ext cx="1172368" cy="0"/>
          </a:xfrm>
          <a:custGeom>
            <a:avLst/>
            <a:gdLst/>
            <a:ahLst/>
            <a:cxnLst/>
            <a:rect l="0" t="0" r="0" b="0"/>
            <a:pathLst>
              <a:path w="2203437">
                <a:moveTo>
                  <a:pt x="0" y="0"/>
                </a:moveTo>
                <a:lnTo>
                  <a:pt x="2203437" y="0"/>
                </a:lnTo>
                <a:lnTo>
                  <a:pt x="2203437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353" name="pl12">
            <a:extLst>
              <a:ext uri="{FF2B5EF4-FFF2-40B4-BE49-F238E27FC236}">
                <a16:creationId xmlns:a16="http://schemas.microsoft.com/office/drawing/2014/main" id="{63F7A64F-329F-5F49-8F43-84601E9E7123}"/>
              </a:ext>
            </a:extLst>
          </p:cNvPr>
          <p:cNvSpPr/>
          <p:nvPr/>
        </p:nvSpPr>
        <p:spPr>
          <a:xfrm>
            <a:off x="939558" y="6590803"/>
            <a:ext cx="1172368" cy="0"/>
          </a:xfrm>
          <a:custGeom>
            <a:avLst/>
            <a:gdLst/>
            <a:ahLst/>
            <a:cxnLst/>
            <a:rect l="0" t="0" r="0" b="0"/>
            <a:pathLst>
              <a:path w="2203437">
                <a:moveTo>
                  <a:pt x="0" y="0"/>
                </a:moveTo>
                <a:lnTo>
                  <a:pt x="2203437" y="0"/>
                </a:lnTo>
                <a:lnTo>
                  <a:pt x="2203437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354" name="pl13">
            <a:extLst>
              <a:ext uri="{FF2B5EF4-FFF2-40B4-BE49-F238E27FC236}">
                <a16:creationId xmlns:a16="http://schemas.microsoft.com/office/drawing/2014/main" id="{BB6DC33B-BDA1-8B4C-BC56-C61070C971C6}"/>
              </a:ext>
            </a:extLst>
          </p:cNvPr>
          <p:cNvSpPr/>
          <p:nvPr/>
        </p:nvSpPr>
        <p:spPr>
          <a:xfrm>
            <a:off x="939558" y="6488650"/>
            <a:ext cx="1172368" cy="0"/>
          </a:xfrm>
          <a:custGeom>
            <a:avLst/>
            <a:gdLst/>
            <a:ahLst/>
            <a:cxnLst/>
            <a:rect l="0" t="0" r="0" b="0"/>
            <a:pathLst>
              <a:path w="2203437">
                <a:moveTo>
                  <a:pt x="0" y="0"/>
                </a:moveTo>
                <a:lnTo>
                  <a:pt x="2203437" y="0"/>
                </a:lnTo>
                <a:lnTo>
                  <a:pt x="2203437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355" name="pl14">
            <a:extLst>
              <a:ext uri="{FF2B5EF4-FFF2-40B4-BE49-F238E27FC236}">
                <a16:creationId xmlns:a16="http://schemas.microsoft.com/office/drawing/2014/main" id="{B277900A-5BED-4F49-A3E7-0CB921D88384}"/>
              </a:ext>
            </a:extLst>
          </p:cNvPr>
          <p:cNvSpPr/>
          <p:nvPr/>
        </p:nvSpPr>
        <p:spPr>
          <a:xfrm>
            <a:off x="939558" y="6386496"/>
            <a:ext cx="1172368" cy="0"/>
          </a:xfrm>
          <a:custGeom>
            <a:avLst/>
            <a:gdLst/>
            <a:ahLst/>
            <a:cxnLst/>
            <a:rect l="0" t="0" r="0" b="0"/>
            <a:pathLst>
              <a:path w="2203437">
                <a:moveTo>
                  <a:pt x="0" y="0"/>
                </a:moveTo>
                <a:lnTo>
                  <a:pt x="2203437" y="0"/>
                </a:lnTo>
                <a:lnTo>
                  <a:pt x="2203437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356" name="pl15">
            <a:extLst>
              <a:ext uri="{FF2B5EF4-FFF2-40B4-BE49-F238E27FC236}">
                <a16:creationId xmlns:a16="http://schemas.microsoft.com/office/drawing/2014/main" id="{D6B8D4C7-52A2-614E-83AB-2621BFB1337D}"/>
              </a:ext>
            </a:extLst>
          </p:cNvPr>
          <p:cNvSpPr/>
          <p:nvPr/>
        </p:nvSpPr>
        <p:spPr>
          <a:xfrm>
            <a:off x="939558" y="6284341"/>
            <a:ext cx="1172368" cy="0"/>
          </a:xfrm>
          <a:custGeom>
            <a:avLst/>
            <a:gdLst/>
            <a:ahLst/>
            <a:cxnLst/>
            <a:rect l="0" t="0" r="0" b="0"/>
            <a:pathLst>
              <a:path w="2203437">
                <a:moveTo>
                  <a:pt x="0" y="0"/>
                </a:moveTo>
                <a:lnTo>
                  <a:pt x="2203437" y="0"/>
                </a:lnTo>
                <a:lnTo>
                  <a:pt x="2203437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357" name="pl16">
            <a:extLst>
              <a:ext uri="{FF2B5EF4-FFF2-40B4-BE49-F238E27FC236}">
                <a16:creationId xmlns:a16="http://schemas.microsoft.com/office/drawing/2014/main" id="{60C31C76-DDA6-4048-B459-28E26E859D74}"/>
              </a:ext>
            </a:extLst>
          </p:cNvPr>
          <p:cNvSpPr/>
          <p:nvPr/>
        </p:nvSpPr>
        <p:spPr>
          <a:xfrm>
            <a:off x="939558" y="6182187"/>
            <a:ext cx="1172368" cy="0"/>
          </a:xfrm>
          <a:custGeom>
            <a:avLst/>
            <a:gdLst/>
            <a:ahLst/>
            <a:cxnLst/>
            <a:rect l="0" t="0" r="0" b="0"/>
            <a:pathLst>
              <a:path w="2203437">
                <a:moveTo>
                  <a:pt x="0" y="0"/>
                </a:moveTo>
                <a:lnTo>
                  <a:pt x="2203437" y="0"/>
                </a:lnTo>
                <a:lnTo>
                  <a:pt x="2203437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358" name="pl17">
            <a:extLst>
              <a:ext uri="{FF2B5EF4-FFF2-40B4-BE49-F238E27FC236}">
                <a16:creationId xmlns:a16="http://schemas.microsoft.com/office/drawing/2014/main" id="{D5BC5B3B-D160-014E-ADC9-577CF8AF2904}"/>
              </a:ext>
            </a:extLst>
          </p:cNvPr>
          <p:cNvSpPr/>
          <p:nvPr/>
        </p:nvSpPr>
        <p:spPr>
          <a:xfrm>
            <a:off x="939558" y="6080034"/>
            <a:ext cx="1172368" cy="0"/>
          </a:xfrm>
          <a:custGeom>
            <a:avLst/>
            <a:gdLst/>
            <a:ahLst/>
            <a:cxnLst/>
            <a:rect l="0" t="0" r="0" b="0"/>
            <a:pathLst>
              <a:path w="2203437">
                <a:moveTo>
                  <a:pt x="0" y="0"/>
                </a:moveTo>
                <a:lnTo>
                  <a:pt x="2203437" y="0"/>
                </a:lnTo>
                <a:lnTo>
                  <a:pt x="2203437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359" name="pl18">
            <a:extLst>
              <a:ext uri="{FF2B5EF4-FFF2-40B4-BE49-F238E27FC236}">
                <a16:creationId xmlns:a16="http://schemas.microsoft.com/office/drawing/2014/main" id="{697FD518-6935-0C4E-BC16-51AA33963C2C}"/>
              </a:ext>
            </a:extLst>
          </p:cNvPr>
          <p:cNvSpPr/>
          <p:nvPr/>
        </p:nvSpPr>
        <p:spPr>
          <a:xfrm>
            <a:off x="939558" y="5977880"/>
            <a:ext cx="1172368" cy="0"/>
          </a:xfrm>
          <a:custGeom>
            <a:avLst/>
            <a:gdLst/>
            <a:ahLst/>
            <a:cxnLst/>
            <a:rect l="0" t="0" r="0" b="0"/>
            <a:pathLst>
              <a:path w="2203437">
                <a:moveTo>
                  <a:pt x="0" y="0"/>
                </a:moveTo>
                <a:lnTo>
                  <a:pt x="2203437" y="0"/>
                </a:lnTo>
                <a:lnTo>
                  <a:pt x="2203437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360" name="pl19">
            <a:extLst>
              <a:ext uri="{FF2B5EF4-FFF2-40B4-BE49-F238E27FC236}">
                <a16:creationId xmlns:a16="http://schemas.microsoft.com/office/drawing/2014/main" id="{57812107-77EB-AA43-AEF9-CCFA444FB69C}"/>
              </a:ext>
            </a:extLst>
          </p:cNvPr>
          <p:cNvSpPr/>
          <p:nvPr/>
        </p:nvSpPr>
        <p:spPr>
          <a:xfrm>
            <a:off x="939558" y="5875726"/>
            <a:ext cx="1172368" cy="0"/>
          </a:xfrm>
          <a:custGeom>
            <a:avLst/>
            <a:gdLst/>
            <a:ahLst/>
            <a:cxnLst/>
            <a:rect l="0" t="0" r="0" b="0"/>
            <a:pathLst>
              <a:path w="2203437">
                <a:moveTo>
                  <a:pt x="0" y="0"/>
                </a:moveTo>
                <a:lnTo>
                  <a:pt x="2203437" y="0"/>
                </a:lnTo>
                <a:lnTo>
                  <a:pt x="2203437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361" name="pl20">
            <a:extLst>
              <a:ext uri="{FF2B5EF4-FFF2-40B4-BE49-F238E27FC236}">
                <a16:creationId xmlns:a16="http://schemas.microsoft.com/office/drawing/2014/main" id="{647525C9-89A3-F349-A04F-F54D1D1DEBCD}"/>
              </a:ext>
            </a:extLst>
          </p:cNvPr>
          <p:cNvSpPr/>
          <p:nvPr/>
        </p:nvSpPr>
        <p:spPr>
          <a:xfrm>
            <a:off x="939558" y="5773571"/>
            <a:ext cx="1172368" cy="0"/>
          </a:xfrm>
          <a:custGeom>
            <a:avLst/>
            <a:gdLst/>
            <a:ahLst/>
            <a:cxnLst/>
            <a:rect l="0" t="0" r="0" b="0"/>
            <a:pathLst>
              <a:path w="2203437">
                <a:moveTo>
                  <a:pt x="0" y="0"/>
                </a:moveTo>
                <a:lnTo>
                  <a:pt x="2203437" y="0"/>
                </a:lnTo>
                <a:lnTo>
                  <a:pt x="2203437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362" name="pl21">
            <a:extLst>
              <a:ext uri="{FF2B5EF4-FFF2-40B4-BE49-F238E27FC236}">
                <a16:creationId xmlns:a16="http://schemas.microsoft.com/office/drawing/2014/main" id="{A7CEEB4E-370F-3C48-B16F-A86D9682E33F}"/>
              </a:ext>
            </a:extLst>
          </p:cNvPr>
          <p:cNvSpPr/>
          <p:nvPr/>
        </p:nvSpPr>
        <p:spPr>
          <a:xfrm>
            <a:off x="939558" y="5671418"/>
            <a:ext cx="1172368" cy="0"/>
          </a:xfrm>
          <a:custGeom>
            <a:avLst/>
            <a:gdLst/>
            <a:ahLst/>
            <a:cxnLst/>
            <a:rect l="0" t="0" r="0" b="0"/>
            <a:pathLst>
              <a:path w="2203437">
                <a:moveTo>
                  <a:pt x="0" y="0"/>
                </a:moveTo>
                <a:lnTo>
                  <a:pt x="2203437" y="0"/>
                </a:lnTo>
                <a:lnTo>
                  <a:pt x="2203437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363" name="pl22">
            <a:extLst>
              <a:ext uri="{FF2B5EF4-FFF2-40B4-BE49-F238E27FC236}">
                <a16:creationId xmlns:a16="http://schemas.microsoft.com/office/drawing/2014/main" id="{834BD677-3058-6E4A-A956-D0BBE0A44787}"/>
              </a:ext>
            </a:extLst>
          </p:cNvPr>
          <p:cNvSpPr/>
          <p:nvPr/>
        </p:nvSpPr>
        <p:spPr>
          <a:xfrm>
            <a:off x="1100723" y="5610125"/>
            <a:ext cx="0" cy="1144124"/>
          </a:xfrm>
          <a:custGeom>
            <a:avLst/>
            <a:gdLst/>
            <a:ahLst/>
            <a:cxnLst/>
            <a:rect l="0" t="0" r="0" b="0"/>
            <a:pathLst>
              <a:path h="1101718">
                <a:moveTo>
                  <a:pt x="0" y="110171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364" name="pl23">
            <a:extLst>
              <a:ext uri="{FF2B5EF4-FFF2-40B4-BE49-F238E27FC236}">
                <a16:creationId xmlns:a16="http://schemas.microsoft.com/office/drawing/2014/main" id="{CD3E5901-E0D1-A842-BDAD-3B0F44C8A4F2}"/>
              </a:ext>
            </a:extLst>
          </p:cNvPr>
          <p:cNvSpPr/>
          <p:nvPr/>
        </p:nvSpPr>
        <p:spPr>
          <a:xfrm>
            <a:off x="1341757" y="5610125"/>
            <a:ext cx="0" cy="1144124"/>
          </a:xfrm>
          <a:custGeom>
            <a:avLst/>
            <a:gdLst/>
            <a:ahLst/>
            <a:cxnLst/>
            <a:rect l="0" t="0" r="0" b="0"/>
            <a:pathLst>
              <a:path h="1101718">
                <a:moveTo>
                  <a:pt x="0" y="110171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365" name="pl24">
            <a:extLst>
              <a:ext uri="{FF2B5EF4-FFF2-40B4-BE49-F238E27FC236}">
                <a16:creationId xmlns:a16="http://schemas.microsoft.com/office/drawing/2014/main" id="{188B7C99-410C-554C-B5F2-4521C4E459B4}"/>
              </a:ext>
            </a:extLst>
          </p:cNvPr>
          <p:cNvSpPr/>
          <p:nvPr/>
        </p:nvSpPr>
        <p:spPr>
          <a:xfrm>
            <a:off x="1582792" y="5610125"/>
            <a:ext cx="0" cy="1144124"/>
          </a:xfrm>
          <a:custGeom>
            <a:avLst/>
            <a:gdLst/>
            <a:ahLst/>
            <a:cxnLst/>
            <a:rect l="0" t="0" r="0" b="0"/>
            <a:pathLst>
              <a:path h="1101718">
                <a:moveTo>
                  <a:pt x="0" y="110171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366" name="pl25">
            <a:extLst>
              <a:ext uri="{FF2B5EF4-FFF2-40B4-BE49-F238E27FC236}">
                <a16:creationId xmlns:a16="http://schemas.microsoft.com/office/drawing/2014/main" id="{0163D20C-9354-1C42-85D6-089A64796426}"/>
              </a:ext>
            </a:extLst>
          </p:cNvPr>
          <p:cNvSpPr/>
          <p:nvPr/>
        </p:nvSpPr>
        <p:spPr>
          <a:xfrm>
            <a:off x="1823826" y="5610125"/>
            <a:ext cx="0" cy="1144124"/>
          </a:xfrm>
          <a:custGeom>
            <a:avLst/>
            <a:gdLst/>
            <a:ahLst/>
            <a:cxnLst/>
            <a:rect l="0" t="0" r="0" b="0"/>
            <a:pathLst>
              <a:path h="1101718">
                <a:moveTo>
                  <a:pt x="0" y="110171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367" name="pl26">
            <a:extLst>
              <a:ext uri="{FF2B5EF4-FFF2-40B4-BE49-F238E27FC236}">
                <a16:creationId xmlns:a16="http://schemas.microsoft.com/office/drawing/2014/main" id="{7FE44903-27A3-9844-A7FB-7154C0832049}"/>
              </a:ext>
            </a:extLst>
          </p:cNvPr>
          <p:cNvSpPr/>
          <p:nvPr/>
        </p:nvSpPr>
        <p:spPr>
          <a:xfrm>
            <a:off x="2064861" y="5610125"/>
            <a:ext cx="0" cy="1144124"/>
          </a:xfrm>
          <a:custGeom>
            <a:avLst/>
            <a:gdLst/>
            <a:ahLst/>
            <a:cxnLst/>
            <a:rect l="0" t="0" r="0" b="0"/>
            <a:pathLst>
              <a:path h="1101718">
                <a:moveTo>
                  <a:pt x="0" y="110171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368" name="rc27">
            <a:extLst>
              <a:ext uri="{FF2B5EF4-FFF2-40B4-BE49-F238E27FC236}">
                <a16:creationId xmlns:a16="http://schemas.microsoft.com/office/drawing/2014/main" id="{DF98014E-4163-4743-8324-553F41867D99}"/>
              </a:ext>
            </a:extLst>
          </p:cNvPr>
          <p:cNvSpPr/>
          <p:nvPr/>
        </p:nvSpPr>
        <p:spPr>
          <a:xfrm>
            <a:off x="1100723" y="5829757"/>
            <a:ext cx="957913" cy="91938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 lang="en-GB" noProof="1"/>
          </a:p>
        </p:txBody>
      </p:sp>
      <p:sp>
        <p:nvSpPr>
          <p:cNvPr id="369" name="rc28">
            <a:extLst>
              <a:ext uri="{FF2B5EF4-FFF2-40B4-BE49-F238E27FC236}">
                <a16:creationId xmlns:a16="http://schemas.microsoft.com/office/drawing/2014/main" id="{C8E95E27-86A4-9E4E-9D2D-F6874181B39E}"/>
              </a:ext>
            </a:extLst>
          </p:cNvPr>
          <p:cNvSpPr/>
          <p:nvPr/>
        </p:nvSpPr>
        <p:spPr>
          <a:xfrm>
            <a:off x="992847" y="5727603"/>
            <a:ext cx="107876" cy="91938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 lang="en-GB" noProof="1"/>
          </a:p>
        </p:txBody>
      </p:sp>
      <p:sp>
        <p:nvSpPr>
          <p:cNvPr id="370" name="rc29">
            <a:extLst>
              <a:ext uri="{FF2B5EF4-FFF2-40B4-BE49-F238E27FC236}">
                <a16:creationId xmlns:a16="http://schemas.microsoft.com/office/drawing/2014/main" id="{52C7F44F-12F7-C447-939E-5232F1DD1571}"/>
              </a:ext>
            </a:extLst>
          </p:cNvPr>
          <p:cNvSpPr/>
          <p:nvPr/>
        </p:nvSpPr>
        <p:spPr>
          <a:xfrm>
            <a:off x="1100723" y="5625448"/>
            <a:ext cx="18074" cy="91938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 lang="en-GB" noProof="1"/>
          </a:p>
        </p:txBody>
      </p:sp>
      <p:sp>
        <p:nvSpPr>
          <p:cNvPr id="371" name="rc30">
            <a:extLst>
              <a:ext uri="{FF2B5EF4-FFF2-40B4-BE49-F238E27FC236}">
                <a16:creationId xmlns:a16="http://schemas.microsoft.com/office/drawing/2014/main" id="{4485259C-4EC3-6849-AFA2-03E5BB320622}"/>
              </a:ext>
            </a:extLst>
          </p:cNvPr>
          <p:cNvSpPr/>
          <p:nvPr/>
        </p:nvSpPr>
        <p:spPr>
          <a:xfrm>
            <a:off x="939558" y="5610125"/>
            <a:ext cx="1172368" cy="1144124"/>
          </a:xfrm>
          <a:prstGeom prst="rect">
            <a:avLst/>
          </a:prstGeom>
          <a:ln w="19710" cap="rnd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372" name="rc31">
            <a:extLst>
              <a:ext uri="{FF2B5EF4-FFF2-40B4-BE49-F238E27FC236}">
                <a16:creationId xmlns:a16="http://schemas.microsoft.com/office/drawing/2014/main" id="{11CA1494-3A1A-5047-A568-477D92A5C608}"/>
              </a:ext>
            </a:extLst>
          </p:cNvPr>
          <p:cNvSpPr/>
          <p:nvPr/>
        </p:nvSpPr>
        <p:spPr>
          <a:xfrm>
            <a:off x="2165782" y="5610125"/>
            <a:ext cx="1172368" cy="1144124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 lang="en-GB" noProof="1"/>
          </a:p>
        </p:txBody>
      </p:sp>
      <p:sp>
        <p:nvSpPr>
          <p:cNvPr id="373" name="pl32">
            <a:extLst>
              <a:ext uri="{FF2B5EF4-FFF2-40B4-BE49-F238E27FC236}">
                <a16:creationId xmlns:a16="http://schemas.microsoft.com/office/drawing/2014/main" id="{111CA2BD-D6D2-5342-B682-8CE4AD1C1365}"/>
              </a:ext>
            </a:extLst>
          </p:cNvPr>
          <p:cNvSpPr/>
          <p:nvPr/>
        </p:nvSpPr>
        <p:spPr>
          <a:xfrm>
            <a:off x="2273615" y="5610125"/>
            <a:ext cx="0" cy="1144124"/>
          </a:xfrm>
          <a:custGeom>
            <a:avLst/>
            <a:gdLst/>
            <a:ahLst/>
            <a:cxnLst/>
            <a:rect l="0" t="0" r="0" b="0"/>
            <a:pathLst>
              <a:path h="1101718">
                <a:moveTo>
                  <a:pt x="0" y="110171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985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374" name="pl33">
            <a:extLst>
              <a:ext uri="{FF2B5EF4-FFF2-40B4-BE49-F238E27FC236}">
                <a16:creationId xmlns:a16="http://schemas.microsoft.com/office/drawing/2014/main" id="{0CC501D6-BF31-264D-A65B-BA07DAB2022F}"/>
              </a:ext>
            </a:extLst>
          </p:cNvPr>
          <p:cNvSpPr/>
          <p:nvPr/>
        </p:nvSpPr>
        <p:spPr>
          <a:xfrm>
            <a:off x="2608417" y="5610125"/>
            <a:ext cx="0" cy="1144124"/>
          </a:xfrm>
          <a:custGeom>
            <a:avLst/>
            <a:gdLst/>
            <a:ahLst/>
            <a:cxnLst/>
            <a:rect l="0" t="0" r="0" b="0"/>
            <a:pathLst>
              <a:path h="1101718">
                <a:moveTo>
                  <a:pt x="0" y="110171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985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375" name="pl34">
            <a:extLst>
              <a:ext uri="{FF2B5EF4-FFF2-40B4-BE49-F238E27FC236}">
                <a16:creationId xmlns:a16="http://schemas.microsoft.com/office/drawing/2014/main" id="{7764BFF3-960B-E74D-ABF7-296E14C82290}"/>
              </a:ext>
            </a:extLst>
          </p:cNvPr>
          <p:cNvSpPr/>
          <p:nvPr/>
        </p:nvSpPr>
        <p:spPr>
          <a:xfrm>
            <a:off x="2943220" y="5610125"/>
            <a:ext cx="0" cy="1144124"/>
          </a:xfrm>
          <a:custGeom>
            <a:avLst/>
            <a:gdLst/>
            <a:ahLst/>
            <a:cxnLst/>
            <a:rect l="0" t="0" r="0" b="0"/>
            <a:pathLst>
              <a:path h="1101718">
                <a:moveTo>
                  <a:pt x="0" y="110171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985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376" name="pl35">
            <a:extLst>
              <a:ext uri="{FF2B5EF4-FFF2-40B4-BE49-F238E27FC236}">
                <a16:creationId xmlns:a16="http://schemas.microsoft.com/office/drawing/2014/main" id="{FAF958AB-FF16-F840-9630-4A14B5959114}"/>
              </a:ext>
            </a:extLst>
          </p:cNvPr>
          <p:cNvSpPr/>
          <p:nvPr/>
        </p:nvSpPr>
        <p:spPr>
          <a:xfrm>
            <a:off x="3278022" y="5610125"/>
            <a:ext cx="0" cy="1144124"/>
          </a:xfrm>
          <a:custGeom>
            <a:avLst/>
            <a:gdLst/>
            <a:ahLst/>
            <a:cxnLst/>
            <a:rect l="0" t="0" r="0" b="0"/>
            <a:pathLst>
              <a:path h="1101718">
                <a:moveTo>
                  <a:pt x="0" y="110171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985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377" name="pl36">
            <a:extLst>
              <a:ext uri="{FF2B5EF4-FFF2-40B4-BE49-F238E27FC236}">
                <a16:creationId xmlns:a16="http://schemas.microsoft.com/office/drawing/2014/main" id="{86A2B230-52DE-4049-BEE2-EE79815B94DB}"/>
              </a:ext>
            </a:extLst>
          </p:cNvPr>
          <p:cNvSpPr/>
          <p:nvPr/>
        </p:nvSpPr>
        <p:spPr>
          <a:xfrm>
            <a:off x="2165782" y="6692957"/>
            <a:ext cx="1172368" cy="0"/>
          </a:xfrm>
          <a:custGeom>
            <a:avLst/>
            <a:gdLst/>
            <a:ahLst/>
            <a:cxnLst/>
            <a:rect l="0" t="0" r="0" b="0"/>
            <a:pathLst>
              <a:path w="2203437">
                <a:moveTo>
                  <a:pt x="0" y="0"/>
                </a:moveTo>
                <a:lnTo>
                  <a:pt x="2203437" y="0"/>
                </a:lnTo>
                <a:lnTo>
                  <a:pt x="2203437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378" name="pl37">
            <a:extLst>
              <a:ext uri="{FF2B5EF4-FFF2-40B4-BE49-F238E27FC236}">
                <a16:creationId xmlns:a16="http://schemas.microsoft.com/office/drawing/2014/main" id="{7F72C8A9-2E7C-314F-8C7E-1C77F826DCA9}"/>
              </a:ext>
            </a:extLst>
          </p:cNvPr>
          <p:cNvSpPr/>
          <p:nvPr/>
        </p:nvSpPr>
        <p:spPr>
          <a:xfrm>
            <a:off x="2165782" y="6590803"/>
            <a:ext cx="1172368" cy="0"/>
          </a:xfrm>
          <a:custGeom>
            <a:avLst/>
            <a:gdLst/>
            <a:ahLst/>
            <a:cxnLst/>
            <a:rect l="0" t="0" r="0" b="0"/>
            <a:pathLst>
              <a:path w="2203437">
                <a:moveTo>
                  <a:pt x="0" y="0"/>
                </a:moveTo>
                <a:lnTo>
                  <a:pt x="2203437" y="0"/>
                </a:lnTo>
                <a:lnTo>
                  <a:pt x="2203437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379" name="pl38">
            <a:extLst>
              <a:ext uri="{FF2B5EF4-FFF2-40B4-BE49-F238E27FC236}">
                <a16:creationId xmlns:a16="http://schemas.microsoft.com/office/drawing/2014/main" id="{E6EB173E-038A-DA45-BF39-90058473EDEB}"/>
              </a:ext>
            </a:extLst>
          </p:cNvPr>
          <p:cNvSpPr/>
          <p:nvPr/>
        </p:nvSpPr>
        <p:spPr>
          <a:xfrm>
            <a:off x="2165782" y="6488650"/>
            <a:ext cx="1172368" cy="0"/>
          </a:xfrm>
          <a:custGeom>
            <a:avLst/>
            <a:gdLst/>
            <a:ahLst/>
            <a:cxnLst/>
            <a:rect l="0" t="0" r="0" b="0"/>
            <a:pathLst>
              <a:path w="2203437">
                <a:moveTo>
                  <a:pt x="0" y="0"/>
                </a:moveTo>
                <a:lnTo>
                  <a:pt x="2203437" y="0"/>
                </a:lnTo>
                <a:lnTo>
                  <a:pt x="2203437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380" name="pl39">
            <a:extLst>
              <a:ext uri="{FF2B5EF4-FFF2-40B4-BE49-F238E27FC236}">
                <a16:creationId xmlns:a16="http://schemas.microsoft.com/office/drawing/2014/main" id="{31DFA110-A51D-E742-A6BC-E27FF74CE8E5}"/>
              </a:ext>
            </a:extLst>
          </p:cNvPr>
          <p:cNvSpPr/>
          <p:nvPr/>
        </p:nvSpPr>
        <p:spPr>
          <a:xfrm>
            <a:off x="2165782" y="6386496"/>
            <a:ext cx="1172368" cy="0"/>
          </a:xfrm>
          <a:custGeom>
            <a:avLst/>
            <a:gdLst/>
            <a:ahLst/>
            <a:cxnLst/>
            <a:rect l="0" t="0" r="0" b="0"/>
            <a:pathLst>
              <a:path w="2203437">
                <a:moveTo>
                  <a:pt x="0" y="0"/>
                </a:moveTo>
                <a:lnTo>
                  <a:pt x="2203437" y="0"/>
                </a:lnTo>
                <a:lnTo>
                  <a:pt x="2203437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381" name="pl40">
            <a:extLst>
              <a:ext uri="{FF2B5EF4-FFF2-40B4-BE49-F238E27FC236}">
                <a16:creationId xmlns:a16="http://schemas.microsoft.com/office/drawing/2014/main" id="{384E3211-382B-F649-BD94-5B5E88D56DDC}"/>
              </a:ext>
            </a:extLst>
          </p:cNvPr>
          <p:cNvSpPr/>
          <p:nvPr/>
        </p:nvSpPr>
        <p:spPr>
          <a:xfrm>
            <a:off x="2165782" y="6284341"/>
            <a:ext cx="1172368" cy="0"/>
          </a:xfrm>
          <a:custGeom>
            <a:avLst/>
            <a:gdLst/>
            <a:ahLst/>
            <a:cxnLst/>
            <a:rect l="0" t="0" r="0" b="0"/>
            <a:pathLst>
              <a:path w="2203437">
                <a:moveTo>
                  <a:pt x="0" y="0"/>
                </a:moveTo>
                <a:lnTo>
                  <a:pt x="2203437" y="0"/>
                </a:lnTo>
                <a:lnTo>
                  <a:pt x="2203437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382" name="pl41">
            <a:extLst>
              <a:ext uri="{FF2B5EF4-FFF2-40B4-BE49-F238E27FC236}">
                <a16:creationId xmlns:a16="http://schemas.microsoft.com/office/drawing/2014/main" id="{CBBD3489-5C6A-3C48-9CC2-6071C2C1677C}"/>
              </a:ext>
            </a:extLst>
          </p:cNvPr>
          <p:cNvSpPr/>
          <p:nvPr/>
        </p:nvSpPr>
        <p:spPr>
          <a:xfrm>
            <a:off x="2165782" y="6182187"/>
            <a:ext cx="1172368" cy="0"/>
          </a:xfrm>
          <a:custGeom>
            <a:avLst/>
            <a:gdLst/>
            <a:ahLst/>
            <a:cxnLst/>
            <a:rect l="0" t="0" r="0" b="0"/>
            <a:pathLst>
              <a:path w="2203437">
                <a:moveTo>
                  <a:pt x="0" y="0"/>
                </a:moveTo>
                <a:lnTo>
                  <a:pt x="2203437" y="0"/>
                </a:lnTo>
                <a:lnTo>
                  <a:pt x="2203437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383" name="pl42">
            <a:extLst>
              <a:ext uri="{FF2B5EF4-FFF2-40B4-BE49-F238E27FC236}">
                <a16:creationId xmlns:a16="http://schemas.microsoft.com/office/drawing/2014/main" id="{830B2431-0D18-3D40-9920-5180A0625AFF}"/>
              </a:ext>
            </a:extLst>
          </p:cNvPr>
          <p:cNvSpPr/>
          <p:nvPr/>
        </p:nvSpPr>
        <p:spPr>
          <a:xfrm>
            <a:off x="2165782" y="6080034"/>
            <a:ext cx="1172368" cy="0"/>
          </a:xfrm>
          <a:custGeom>
            <a:avLst/>
            <a:gdLst/>
            <a:ahLst/>
            <a:cxnLst/>
            <a:rect l="0" t="0" r="0" b="0"/>
            <a:pathLst>
              <a:path w="2203437">
                <a:moveTo>
                  <a:pt x="0" y="0"/>
                </a:moveTo>
                <a:lnTo>
                  <a:pt x="2203437" y="0"/>
                </a:lnTo>
                <a:lnTo>
                  <a:pt x="2203437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384" name="pl43">
            <a:extLst>
              <a:ext uri="{FF2B5EF4-FFF2-40B4-BE49-F238E27FC236}">
                <a16:creationId xmlns:a16="http://schemas.microsoft.com/office/drawing/2014/main" id="{AA01C7FB-D2B7-FA4D-B65E-62F280AD8A97}"/>
              </a:ext>
            </a:extLst>
          </p:cNvPr>
          <p:cNvSpPr/>
          <p:nvPr/>
        </p:nvSpPr>
        <p:spPr>
          <a:xfrm>
            <a:off x="2165782" y="5977880"/>
            <a:ext cx="1172368" cy="0"/>
          </a:xfrm>
          <a:custGeom>
            <a:avLst/>
            <a:gdLst/>
            <a:ahLst/>
            <a:cxnLst/>
            <a:rect l="0" t="0" r="0" b="0"/>
            <a:pathLst>
              <a:path w="2203437">
                <a:moveTo>
                  <a:pt x="0" y="0"/>
                </a:moveTo>
                <a:lnTo>
                  <a:pt x="2203437" y="0"/>
                </a:lnTo>
                <a:lnTo>
                  <a:pt x="2203437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385" name="pl44">
            <a:extLst>
              <a:ext uri="{FF2B5EF4-FFF2-40B4-BE49-F238E27FC236}">
                <a16:creationId xmlns:a16="http://schemas.microsoft.com/office/drawing/2014/main" id="{05BA6D64-5D1A-2D4F-B37D-E4B3E699CD96}"/>
              </a:ext>
            </a:extLst>
          </p:cNvPr>
          <p:cNvSpPr/>
          <p:nvPr/>
        </p:nvSpPr>
        <p:spPr>
          <a:xfrm>
            <a:off x="2165782" y="5875726"/>
            <a:ext cx="1172368" cy="0"/>
          </a:xfrm>
          <a:custGeom>
            <a:avLst/>
            <a:gdLst/>
            <a:ahLst/>
            <a:cxnLst/>
            <a:rect l="0" t="0" r="0" b="0"/>
            <a:pathLst>
              <a:path w="2203437">
                <a:moveTo>
                  <a:pt x="0" y="0"/>
                </a:moveTo>
                <a:lnTo>
                  <a:pt x="2203437" y="0"/>
                </a:lnTo>
                <a:lnTo>
                  <a:pt x="2203437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386" name="pl45">
            <a:extLst>
              <a:ext uri="{FF2B5EF4-FFF2-40B4-BE49-F238E27FC236}">
                <a16:creationId xmlns:a16="http://schemas.microsoft.com/office/drawing/2014/main" id="{2F7ADB18-91CC-174A-87FB-0103C2852215}"/>
              </a:ext>
            </a:extLst>
          </p:cNvPr>
          <p:cNvSpPr/>
          <p:nvPr/>
        </p:nvSpPr>
        <p:spPr>
          <a:xfrm>
            <a:off x="2165782" y="5773571"/>
            <a:ext cx="1172368" cy="0"/>
          </a:xfrm>
          <a:custGeom>
            <a:avLst/>
            <a:gdLst/>
            <a:ahLst/>
            <a:cxnLst/>
            <a:rect l="0" t="0" r="0" b="0"/>
            <a:pathLst>
              <a:path w="2203437">
                <a:moveTo>
                  <a:pt x="0" y="0"/>
                </a:moveTo>
                <a:lnTo>
                  <a:pt x="2203437" y="0"/>
                </a:lnTo>
                <a:lnTo>
                  <a:pt x="2203437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387" name="pl46">
            <a:extLst>
              <a:ext uri="{FF2B5EF4-FFF2-40B4-BE49-F238E27FC236}">
                <a16:creationId xmlns:a16="http://schemas.microsoft.com/office/drawing/2014/main" id="{110C1FD3-4888-E44C-86EA-513309803FE7}"/>
              </a:ext>
            </a:extLst>
          </p:cNvPr>
          <p:cNvSpPr/>
          <p:nvPr/>
        </p:nvSpPr>
        <p:spPr>
          <a:xfrm>
            <a:off x="2165782" y="5671418"/>
            <a:ext cx="1172368" cy="0"/>
          </a:xfrm>
          <a:custGeom>
            <a:avLst/>
            <a:gdLst/>
            <a:ahLst/>
            <a:cxnLst/>
            <a:rect l="0" t="0" r="0" b="0"/>
            <a:pathLst>
              <a:path w="2203437">
                <a:moveTo>
                  <a:pt x="0" y="0"/>
                </a:moveTo>
                <a:lnTo>
                  <a:pt x="2203437" y="0"/>
                </a:lnTo>
                <a:lnTo>
                  <a:pt x="2203437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388" name="pl47">
            <a:extLst>
              <a:ext uri="{FF2B5EF4-FFF2-40B4-BE49-F238E27FC236}">
                <a16:creationId xmlns:a16="http://schemas.microsoft.com/office/drawing/2014/main" id="{47AAFABE-84A8-9344-9C81-270791D96200}"/>
              </a:ext>
            </a:extLst>
          </p:cNvPr>
          <p:cNvSpPr/>
          <p:nvPr/>
        </p:nvSpPr>
        <p:spPr>
          <a:xfrm>
            <a:off x="2441016" y="5610125"/>
            <a:ext cx="0" cy="1144124"/>
          </a:xfrm>
          <a:custGeom>
            <a:avLst/>
            <a:gdLst/>
            <a:ahLst/>
            <a:cxnLst/>
            <a:rect l="0" t="0" r="0" b="0"/>
            <a:pathLst>
              <a:path h="1101718">
                <a:moveTo>
                  <a:pt x="0" y="110171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389" name="pl48">
            <a:extLst>
              <a:ext uri="{FF2B5EF4-FFF2-40B4-BE49-F238E27FC236}">
                <a16:creationId xmlns:a16="http://schemas.microsoft.com/office/drawing/2014/main" id="{213B68AB-1F66-544B-BE3A-357B13F98235}"/>
              </a:ext>
            </a:extLst>
          </p:cNvPr>
          <p:cNvSpPr/>
          <p:nvPr/>
        </p:nvSpPr>
        <p:spPr>
          <a:xfrm>
            <a:off x="2775819" y="5610125"/>
            <a:ext cx="0" cy="1144124"/>
          </a:xfrm>
          <a:custGeom>
            <a:avLst/>
            <a:gdLst/>
            <a:ahLst/>
            <a:cxnLst/>
            <a:rect l="0" t="0" r="0" b="0"/>
            <a:pathLst>
              <a:path h="1101718">
                <a:moveTo>
                  <a:pt x="0" y="110171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390" name="pl49">
            <a:extLst>
              <a:ext uri="{FF2B5EF4-FFF2-40B4-BE49-F238E27FC236}">
                <a16:creationId xmlns:a16="http://schemas.microsoft.com/office/drawing/2014/main" id="{515E1C42-3EF7-584A-8F22-565072EA3A87}"/>
              </a:ext>
            </a:extLst>
          </p:cNvPr>
          <p:cNvSpPr/>
          <p:nvPr/>
        </p:nvSpPr>
        <p:spPr>
          <a:xfrm>
            <a:off x="3110621" y="5610125"/>
            <a:ext cx="0" cy="1144124"/>
          </a:xfrm>
          <a:custGeom>
            <a:avLst/>
            <a:gdLst/>
            <a:ahLst/>
            <a:cxnLst/>
            <a:rect l="0" t="0" r="0" b="0"/>
            <a:pathLst>
              <a:path h="1101718">
                <a:moveTo>
                  <a:pt x="0" y="110171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391" name="rc50">
            <a:extLst>
              <a:ext uri="{FF2B5EF4-FFF2-40B4-BE49-F238E27FC236}">
                <a16:creationId xmlns:a16="http://schemas.microsoft.com/office/drawing/2014/main" id="{0BE3233A-5FCC-8F42-9DD6-36DE04677BA0}"/>
              </a:ext>
            </a:extLst>
          </p:cNvPr>
          <p:cNvSpPr/>
          <p:nvPr/>
        </p:nvSpPr>
        <p:spPr>
          <a:xfrm>
            <a:off x="2219072" y="6646989"/>
            <a:ext cx="556747" cy="91938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 lang="en-GB" noProof="1"/>
          </a:p>
        </p:txBody>
      </p:sp>
      <p:sp>
        <p:nvSpPr>
          <p:cNvPr id="392" name="rc51">
            <a:extLst>
              <a:ext uri="{FF2B5EF4-FFF2-40B4-BE49-F238E27FC236}">
                <a16:creationId xmlns:a16="http://schemas.microsoft.com/office/drawing/2014/main" id="{8DE6D4D1-152D-E948-A3B0-43F215CA5F00}"/>
              </a:ext>
            </a:extLst>
          </p:cNvPr>
          <p:cNvSpPr/>
          <p:nvPr/>
        </p:nvSpPr>
        <p:spPr>
          <a:xfrm>
            <a:off x="2775819" y="6544834"/>
            <a:ext cx="509041" cy="91938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 lang="en-GB" noProof="1"/>
          </a:p>
        </p:txBody>
      </p:sp>
      <p:sp>
        <p:nvSpPr>
          <p:cNvPr id="393" name="rc52">
            <a:extLst>
              <a:ext uri="{FF2B5EF4-FFF2-40B4-BE49-F238E27FC236}">
                <a16:creationId xmlns:a16="http://schemas.microsoft.com/office/drawing/2014/main" id="{26AC438D-9D22-524B-8C25-9AB6E41AEBD4}"/>
              </a:ext>
            </a:extLst>
          </p:cNvPr>
          <p:cNvSpPr/>
          <p:nvPr/>
        </p:nvSpPr>
        <p:spPr>
          <a:xfrm>
            <a:off x="2519147" y="6442680"/>
            <a:ext cx="256672" cy="91938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 lang="en-GB" noProof="1"/>
          </a:p>
        </p:txBody>
      </p:sp>
      <p:sp>
        <p:nvSpPr>
          <p:cNvPr id="394" name="rc53">
            <a:extLst>
              <a:ext uri="{FF2B5EF4-FFF2-40B4-BE49-F238E27FC236}">
                <a16:creationId xmlns:a16="http://schemas.microsoft.com/office/drawing/2014/main" id="{4043F17F-63AD-F24D-8F47-593EB86731BE}"/>
              </a:ext>
            </a:extLst>
          </p:cNvPr>
          <p:cNvSpPr/>
          <p:nvPr/>
        </p:nvSpPr>
        <p:spPr>
          <a:xfrm>
            <a:off x="2775819" y="6340526"/>
            <a:ext cx="197320" cy="91938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 lang="en-GB" noProof="1"/>
          </a:p>
        </p:txBody>
      </p:sp>
      <p:sp>
        <p:nvSpPr>
          <p:cNvPr id="395" name="rc54">
            <a:extLst>
              <a:ext uri="{FF2B5EF4-FFF2-40B4-BE49-F238E27FC236}">
                <a16:creationId xmlns:a16="http://schemas.microsoft.com/office/drawing/2014/main" id="{F54BE37C-81EB-714B-889C-792D661C571B}"/>
              </a:ext>
            </a:extLst>
          </p:cNvPr>
          <p:cNvSpPr/>
          <p:nvPr/>
        </p:nvSpPr>
        <p:spPr>
          <a:xfrm>
            <a:off x="2775819" y="6238373"/>
            <a:ext cx="137003" cy="91938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 lang="en-GB" noProof="1"/>
          </a:p>
        </p:txBody>
      </p:sp>
      <p:sp>
        <p:nvSpPr>
          <p:cNvPr id="396" name="rc55">
            <a:extLst>
              <a:ext uri="{FF2B5EF4-FFF2-40B4-BE49-F238E27FC236}">
                <a16:creationId xmlns:a16="http://schemas.microsoft.com/office/drawing/2014/main" id="{D085E22B-903F-9B47-AC2E-E883A6B46B9E}"/>
              </a:ext>
            </a:extLst>
          </p:cNvPr>
          <p:cNvSpPr/>
          <p:nvPr/>
        </p:nvSpPr>
        <p:spPr>
          <a:xfrm>
            <a:off x="2712572" y="6136218"/>
            <a:ext cx="63246" cy="91938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 lang="en-GB" noProof="1"/>
          </a:p>
        </p:txBody>
      </p:sp>
      <p:sp>
        <p:nvSpPr>
          <p:cNvPr id="397" name="rc56">
            <a:extLst>
              <a:ext uri="{FF2B5EF4-FFF2-40B4-BE49-F238E27FC236}">
                <a16:creationId xmlns:a16="http://schemas.microsoft.com/office/drawing/2014/main" id="{95E44D81-9642-B64E-9421-02B1F3286EDC}"/>
              </a:ext>
            </a:extLst>
          </p:cNvPr>
          <p:cNvSpPr/>
          <p:nvPr/>
        </p:nvSpPr>
        <p:spPr>
          <a:xfrm>
            <a:off x="2775819" y="6034064"/>
            <a:ext cx="56506" cy="91938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 lang="en-GB" noProof="1"/>
          </a:p>
        </p:txBody>
      </p:sp>
      <p:sp>
        <p:nvSpPr>
          <p:cNvPr id="398" name="rc57">
            <a:extLst>
              <a:ext uri="{FF2B5EF4-FFF2-40B4-BE49-F238E27FC236}">
                <a16:creationId xmlns:a16="http://schemas.microsoft.com/office/drawing/2014/main" id="{DB5FC3ED-E63C-874B-8969-8FB394EEA449}"/>
              </a:ext>
            </a:extLst>
          </p:cNvPr>
          <p:cNvSpPr/>
          <p:nvPr/>
        </p:nvSpPr>
        <p:spPr>
          <a:xfrm>
            <a:off x="2749212" y="5931910"/>
            <a:ext cx="26606" cy="91938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 lang="en-GB" noProof="1"/>
          </a:p>
        </p:txBody>
      </p:sp>
      <p:sp>
        <p:nvSpPr>
          <p:cNvPr id="399" name="rc58">
            <a:extLst>
              <a:ext uri="{FF2B5EF4-FFF2-40B4-BE49-F238E27FC236}">
                <a16:creationId xmlns:a16="http://schemas.microsoft.com/office/drawing/2014/main" id="{09125934-EDCA-5448-8F41-8A9580EDD482}"/>
              </a:ext>
            </a:extLst>
          </p:cNvPr>
          <p:cNvSpPr/>
          <p:nvPr/>
        </p:nvSpPr>
        <p:spPr>
          <a:xfrm>
            <a:off x="2165782" y="5610125"/>
            <a:ext cx="1172368" cy="1144124"/>
          </a:xfrm>
          <a:prstGeom prst="rect">
            <a:avLst/>
          </a:prstGeom>
          <a:ln w="19710" cap="rnd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400" name="tx62">
            <a:extLst>
              <a:ext uri="{FF2B5EF4-FFF2-40B4-BE49-F238E27FC236}">
                <a16:creationId xmlns:a16="http://schemas.microsoft.com/office/drawing/2014/main" id="{DD6C99BC-EA0D-BB40-BFC3-6EB465EA485E}"/>
              </a:ext>
            </a:extLst>
          </p:cNvPr>
          <p:cNvSpPr/>
          <p:nvPr/>
        </p:nvSpPr>
        <p:spPr>
          <a:xfrm>
            <a:off x="1395972" y="5383120"/>
            <a:ext cx="259540" cy="12426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1280" noProof="1">
                <a:solidFill>
                  <a:srgbClr val="1A1A1A">
                    <a:alpha val="100000"/>
                  </a:srgbClr>
                </a:solidFill>
                <a:latin typeface="Helvetica"/>
                <a:cs typeface="Helvetica"/>
              </a:rPr>
              <a:t>Mouse</a:t>
            </a:r>
          </a:p>
        </p:txBody>
      </p:sp>
      <p:sp>
        <p:nvSpPr>
          <p:cNvPr id="401" name="tx64">
            <a:extLst>
              <a:ext uri="{FF2B5EF4-FFF2-40B4-BE49-F238E27FC236}">
                <a16:creationId xmlns:a16="http://schemas.microsoft.com/office/drawing/2014/main" id="{995B31CA-10BE-F546-B1D6-5B9998968230}"/>
              </a:ext>
            </a:extLst>
          </p:cNvPr>
          <p:cNvSpPr/>
          <p:nvPr/>
        </p:nvSpPr>
        <p:spPr>
          <a:xfrm>
            <a:off x="1652026" y="5078845"/>
            <a:ext cx="864837" cy="12776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1280" u="sng" noProof="1">
                <a:solidFill>
                  <a:srgbClr val="1A1A1A">
                    <a:alpha val="100000"/>
                  </a:srgbClr>
                </a:solidFill>
                <a:latin typeface="Helvetica"/>
                <a:cs typeface="Helvetica"/>
              </a:rPr>
              <a:t>HEME METABOLISM</a:t>
            </a:r>
          </a:p>
        </p:txBody>
      </p:sp>
      <p:sp>
        <p:nvSpPr>
          <p:cNvPr id="402" name="tx66">
            <a:extLst>
              <a:ext uri="{FF2B5EF4-FFF2-40B4-BE49-F238E27FC236}">
                <a16:creationId xmlns:a16="http://schemas.microsoft.com/office/drawing/2014/main" id="{1CE74F88-8178-2747-9069-9F54BE7BC4CD}"/>
              </a:ext>
            </a:extLst>
          </p:cNvPr>
          <p:cNvSpPr/>
          <p:nvPr/>
        </p:nvSpPr>
        <p:spPr>
          <a:xfrm>
            <a:off x="2571741" y="5381265"/>
            <a:ext cx="360451" cy="12611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1280" noProof="1">
                <a:solidFill>
                  <a:srgbClr val="1A1A1A">
                    <a:alpha val="100000"/>
                  </a:srgbClr>
                </a:solidFill>
                <a:latin typeface="Helvetica"/>
                <a:cs typeface="Helvetica"/>
              </a:rPr>
              <a:t>Zebrafish</a:t>
            </a:r>
          </a:p>
        </p:txBody>
      </p:sp>
      <p:sp>
        <p:nvSpPr>
          <p:cNvPr id="403" name="pl67">
            <a:extLst>
              <a:ext uri="{FF2B5EF4-FFF2-40B4-BE49-F238E27FC236}">
                <a16:creationId xmlns:a16="http://schemas.microsoft.com/office/drawing/2014/main" id="{EAA67EC7-21D9-964E-A2E5-0EBAE75E6536}"/>
              </a:ext>
            </a:extLst>
          </p:cNvPr>
          <p:cNvSpPr/>
          <p:nvPr/>
        </p:nvSpPr>
        <p:spPr>
          <a:xfrm>
            <a:off x="1100723" y="6754250"/>
            <a:ext cx="0" cy="52558"/>
          </a:xfrm>
          <a:custGeom>
            <a:avLst/>
            <a:gdLst/>
            <a:ahLst/>
            <a:cxnLst/>
            <a:rect l="0" t="0" r="0" b="0"/>
            <a:pathLst>
              <a:path h="50610">
                <a:moveTo>
                  <a:pt x="0" y="50610"/>
                </a:moveTo>
                <a:lnTo>
                  <a:pt x="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404" name="pl68">
            <a:extLst>
              <a:ext uri="{FF2B5EF4-FFF2-40B4-BE49-F238E27FC236}">
                <a16:creationId xmlns:a16="http://schemas.microsoft.com/office/drawing/2014/main" id="{3B000F15-5D84-1049-BDD0-FBF90C4AAAA1}"/>
              </a:ext>
            </a:extLst>
          </p:cNvPr>
          <p:cNvSpPr/>
          <p:nvPr/>
        </p:nvSpPr>
        <p:spPr>
          <a:xfrm>
            <a:off x="1341757" y="6754250"/>
            <a:ext cx="0" cy="52558"/>
          </a:xfrm>
          <a:custGeom>
            <a:avLst/>
            <a:gdLst/>
            <a:ahLst/>
            <a:cxnLst/>
            <a:rect l="0" t="0" r="0" b="0"/>
            <a:pathLst>
              <a:path h="50610">
                <a:moveTo>
                  <a:pt x="0" y="50610"/>
                </a:moveTo>
                <a:lnTo>
                  <a:pt x="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405" name="pl69">
            <a:extLst>
              <a:ext uri="{FF2B5EF4-FFF2-40B4-BE49-F238E27FC236}">
                <a16:creationId xmlns:a16="http://schemas.microsoft.com/office/drawing/2014/main" id="{99BBAA51-3230-5646-BD37-AA3B7AE0EAE3}"/>
              </a:ext>
            </a:extLst>
          </p:cNvPr>
          <p:cNvSpPr/>
          <p:nvPr/>
        </p:nvSpPr>
        <p:spPr>
          <a:xfrm>
            <a:off x="1582792" y="6754250"/>
            <a:ext cx="0" cy="52558"/>
          </a:xfrm>
          <a:custGeom>
            <a:avLst/>
            <a:gdLst/>
            <a:ahLst/>
            <a:cxnLst/>
            <a:rect l="0" t="0" r="0" b="0"/>
            <a:pathLst>
              <a:path h="50610">
                <a:moveTo>
                  <a:pt x="0" y="50610"/>
                </a:moveTo>
                <a:lnTo>
                  <a:pt x="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406" name="pl70">
            <a:extLst>
              <a:ext uri="{FF2B5EF4-FFF2-40B4-BE49-F238E27FC236}">
                <a16:creationId xmlns:a16="http://schemas.microsoft.com/office/drawing/2014/main" id="{4A0E6375-33A4-EA48-9194-3A868B8387AA}"/>
              </a:ext>
            </a:extLst>
          </p:cNvPr>
          <p:cNvSpPr/>
          <p:nvPr/>
        </p:nvSpPr>
        <p:spPr>
          <a:xfrm>
            <a:off x="1823826" y="6754250"/>
            <a:ext cx="0" cy="52558"/>
          </a:xfrm>
          <a:custGeom>
            <a:avLst/>
            <a:gdLst/>
            <a:ahLst/>
            <a:cxnLst/>
            <a:rect l="0" t="0" r="0" b="0"/>
            <a:pathLst>
              <a:path h="50610">
                <a:moveTo>
                  <a:pt x="0" y="50610"/>
                </a:moveTo>
                <a:lnTo>
                  <a:pt x="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407" name="pl71">
            <a:extLst>
              <a:ext uri="{FF2B5EF4-FFF2-40B4-BE49-F238E27FC236}">
                <a16:creationId xmlns:a16="http://schemas.microsoft.com/office/drawing/2014/main" id="{73A2958D-5E0E-2248-824A-E4F163F4385F}"/>
              </a:ext>
            </a:extLst>
          </p:cNvPr>
          <p:cNvSpPr/>
          <p:nvPr/>
        </p:nvSpPr>
        <p:spPr>
          <a:xfrm>
            <a:off x="2064861" y="6754250"/>
            <a:ext cx="0" cy="52558"/>
          </a:xfrm>
          <a:custGeom>
            <a:avLst/>
            <a:gdLst/>
            <a:ahLst/>
            <a:cxnLst/>
            <a:rect l="0" t="0" r="0" b="0"/>
            <a:pathLst>
              <a:path h="50610">
                <a:moveTo>
                  <a:pt x="0" y="50610"/>
                </a:moveTo>
                <a:lnTo>
                  <a:pt x="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408" name="tx72">
            <a:extLst>
              <a:ext uri="{FF2B5EF4-FFF2-40B4-BE49-F238E27FC236}">
                <a16:creationId xmlns:a16="http://schemas.microsoft.com/office/drawing/2014/main" id="{4B5977AE-CE38-BA46-BCC1-F286352C86B3}"/>
              </a:ext>
            </a:extLst>
          </p:cNvPr>
          <p:cNvSpPr/>
          <p:nvPr/>
        </p:nvSpPr>
        <p:spPr>
          <a:xfrm rot="19974808">
            <a:off x="975187" y="6844107"/>
            <a:ext cx="132214" cy="9112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1100" noProof="1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0.0</a:t>
            </a:r>
          </a:p>
        </p:txBody>
      </p:sp>
      <p:sp>
        <p:nvSpPr>
          <p:cNvPr id="409" name="tx73">
            <a:extLst>
              <a:ext uri="{FF2B5EF4-FFF2-40B4-BE49-F238E27FC236}">
                <a16:creationId xmlns:a16="http://schemas.microsoft.com/office/drawing/2014/main" id="{7F0FCACD-F520-5648-AB93-A7F873EFD00D}"/>
              </a:ext>
            </a:extLst>
          </p:cNvPr>
          <p:cNvSpPr/>
          <p:nvPr/>
        </p:nvSpPr>
        <p:spPr>
          <a:xfrm rot="19974808">
            <a:off x="1183467" y="6872745"/>
            <a:ext cx="168297" cy="12179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1100" noProof="1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0.25</a:t>
            </a:r>
          </a:p>
        </p:txBody>
      </p:sp>
      <p:sp>
        <p:nvSpPr>
          <p:cNvPr id="410" name="tx74">
            <a:extLst>
              <a:ext uri="{FF2B5EF4-FFF2-40B4-BE49-F238E27FC236}">
                <a16:creationId xmlns:a16="http://schemas.microsoft.com/office/drawing/2014/main" id="{AD127570-FE04-954F-B921-F58AA755B70E}"/>
              </a:ext>
            </a:extLst>
          </p:cNvPr>
          <p:cNvSpPr/>
          <p:nvPr/>
        </p:nvSpPr>
        <p:spPr>
          <a:xfrm rot="19974808">
            <a:off x="1424502" y="6873157"/>
            <a:ext cx="168297" cy="12137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1100" noProof="1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0.50</a:t>
            </a:r>
          </a:p>
        </p:txBody>
      </p:sp>
      <p:sp>
        <p:nvSpPr>
          <p:cNvPr id="411" name="tx75">
            <a:extLst>
              <a:ext uri="{FF2B5EF4-FFF2-40B4-BE49-F238E27FC236}">
                <a16:creationId xmlns:a16="http://schemas.microsoft.com/office/drawing/2014/main" id="{84EC5648-7207-4D4B-B5DA-F18EC3CB94C1}"/>
              </a:ext>
            </a:extLst>
          </p:cNvPr>
          <p:cNvSpPr/>
          <p:nvPr/>
        </p:nvSpPr>
        <p:spPr>
          <a:xfrm rot="19974808">
            <a:off x="1665536" y="6873157"/>
            <a:ext cx="168297" cy="12137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1100" noProof="1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0.75</a:t>
            </a:r>
          </a:p>
        </p:txBody>
      </p:sp>
      <p:sp>
        <p:nvSpPr>
          <p:cNvPr id="412" name="tx76">
            <a:extLst>
              <a:ext uri="{FF2B5EF4-FFF2-40B4-BE49-F238E27FC236}">
                <a16:creationId xmlns:a16="http://schemas.microsoft.com/office/drawing/2014/main" id="{A8BF5347-A335-7B48-93A4-08B196A0BACB}"/>
              </a:ext>
            </a:extLst>
          </p:cNvPr>
          <p:cNvSpPr/>
          <p:nvPr/>
        </p:nvSpPr>
        <p:spPr>
          <a:xfrm rot="19974808">
            <a:off x="1906571" y="6873157"/>
            <a:ext cx="168297" cy="12137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1100" noProof="1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1.00</a:t>
            </a:r>
          </a:p>
        </p:txBody>
      </p:sp>
      <p:sp>
        <p:nvSpPr>
          <p:cNvPr id="413" name="pl77">
            <a:extLst>
              <a:ext uri="{FF2B5EF4-FFF2-40B4-BE49-F238E27FC236}">
                <a16:creationId xmlns:a16="http://schemas.microsoft.com/office/drawing/2014/main" id="{9B4B4E64-6E44-494F-A83C-CAA2C454907F}"/>
              </a:ext>
            </a:extLst>
          </p:cNvPr>
          <p:cNvSpPr/>
          <p:nvPr/>
        </p:nvSpPr>
        <p:spPr>
          <a:xfrm>
            <a:off x="2441016" y="6754250"/>
            <a:ext cx="0" cy="52558"/>
          </a:xfrm>
          <a:custGeom>
            <a:avLst/>
            <a:gdLst/>
            <a:ahLst/>
            <a:cxnLst/>
            <a:rect l="0" t="0" r="0" b="0"/>
            <a:pathLst>
              <a:path h="50610">
                <a:moveTo>
                  <a:pt x="0" y="50610"/>
                </a:moveTo>
                <a:lnTo>
                  <a:pt x="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414" name="pl78">
            <a:extLst>
              <a:ext uri="{FF2B5EF4-FFF2-40B4-BE49-F238E27FC236}">
                <a16:creationId xmlns:a16="http://schemas.microsoft.com/office/drawing/2014/main" id="{C4E201BE-EB21-B849-B1F7-BC36F89A3E8B}"/>
              </a:ext>
            </a:extLst>
          </p:cNvPr>
          <p:cNvSpPr/>
          <p:nvPr/>
        </p:nvSpPr>
        <p:spPr>
          <a:xfrm>
            <a:off x="2775819" y="6754250"/>
            <a:ext cx="0" cy="52558"/>
          </a:xfrm>
          <a:custGeom>
            <a:avLst/>
            <a:gdLst/>
            <a:ahLst/>
            <a:cxnLst/>
            <a:rect l="0" t="0" r="0" b="0"/>
            <a:pathLst>
              <a:path h="50610">
                <a:moveTo>
                  <a:pt x="0" y="50610"/>
                </a:moveTo>
                <a:lnTo>
                  <a:pt x="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415" name="pl79">
            <a:extLst>
              <a:ext uri="{FF2B5EF4-FFF2-40B4-BE49-F238E27FC236}">
                <a16:creationId xmlns:a16="http://schemas.microsoft.com/office/drawing/2014/main" id="{FC2FF406-9175-BA40-9AFF-44A28EA75520}"/>
              </a:ext>
            </a:extLst>
          </p:cNvPr>
          <p:cNvSpPr/>
          <p:nvPr/>
        </p:nvSpPr>
        <p:spPr>
          <a:xfrm>
            <a:off x="3110621" y="6754250"/>
            <a:ext cx="0" cy="52558"/>
          </a:xfrm>
          <a:custGeom>
            <a:avLst/>
            <a:gdLst/>
            <a:ahLst/>
            <a:cxnLst/>
            <a:rect l="0" t="0" r="0" b="0"/>
            <a:pathLst>
              <a:path h="50610">
                <a:moveTo>
                  <a:pt x="0" y="50610"/>
                </a:moveTo>
                <a:lnTo>
                  <a:pt x="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416" name="tx80">
            <a:extLst>
              <a:ext uri="{FF2B5EF4-FFF2-40B4-BE49-F238E27FC236}">
                <a16:creationId xmlns:a16="http://schemas.microsoft.com/office/drawing/2014/main" id="{77BBD704-FF1D-B64C-B8EB-AC3CF0089219}"/>
              </a:ext>
            </a:extLst>
          </p:cNvPr>
          <p:cNvSpPr/>
          <p:nvPr/>
        </p:nvSpPr>
        <p:spPr>
          <a:xfrm rot="20231061">
            <a:off x="2338595" y="6862197"/>
            <a:ext cx="149002" cy="12158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1280" noProof="1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-0.4</a:t>
            </a:r>
          </a:p>
        </p:txBody>
      </p:sp>
      <p:sp>
        <p:nvSpPr>
          <p:cNvPr id="417" name="tx81">
            <a:extLst>
              <a:ext uri="{FF2B5EF4-FFF2-40B4-BE49-F238E27FC236}">
                <a16:creationId xmlns:a16="http://schemas.microsoft.com/office/drawing/2014/main" id="{6EAFDFE2-1D1F-6C4C-91D9-F48BBDEB83CC}"/>
              </a:ext>
            </a:extLst>
          </p:cNvPr>
          <p:cNvSpPr/>
          <p:nvPr/>
        </p:nvSpPr>
        <p:spPr>
          <a:xfrm rot="20231061">
            <a:off x="2687796" y="6862403"/>
            <a:ext cx="120206" cy="12137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1280" noProof="1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0.0</a:t>
            </a:r>
          </a:p>
        </p:txBody>
      </p:sp>
      <p:sp>
        <p:nvSpPr>
          <p:cNvPr id="418" name="tx82">
            <a:extLst>
              <a:ext uri="{FF2B5EF4-FFF2-40B4-BE49-F238E27FC236}">
                <a16:creationId xmlns:a16="http://schemas.microsoft.com/office/drawing/2014/main" id="{77221B99-B74C-094B-959F-29236FD719CD}"/>
              </a:ext>
            </a:extLst>
          </p:cNvPr>
          <p:cNvSpPr/>
          <p:nvPr/>
        </p:nvSpPr>
        <p:spPr>
          <a:xfrm rot="20231061">
            <a:off x="3022598" y="6862197"/>
            <a:ext cx="120206" cy="12158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1280" noProof="1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0.4</a:t>
            </a:r>
          </a:p>
        </p:txBody>
      </p:sp>
      <p:sp>
        <p:nvSpPr>
          <p:cNvPr id="419" name="tx83">
            <a:extLst>
              <a:ext uri="{FF2B5EF4-FFF2-40B4-BE49-F238E27FC236}">
                <a16:creationId xmlns:a16="http://schemas.microsoft.com/office/drawing/2014/main" id="{53180B74-2ADD-6F44-B425-C5843625E52E}"/>
              </a:ext>
            </a:extLst>
          </p:cNvPr>
          <p:cNvSpPr/>
          <p:nvPr/>
        </p:nvSpPr>
        <p:spPr>
          <a:xfrm>
            <a:off x="433934" y="6593321"/>
            <a:ext cx="389458" cy="16012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800" noProof="1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arhgef12a</a:t>
            </a:r>
          </a:p>
        </p:txBody>
      </p:sp>
      <p:sp>
        <p:nvSpPr>
          <p:cNvPr id="420" name="tx84">
            <a:extLst>
              <a:ext uri="{FF2B5EF4-FFF2-40B4-BE49-F238E27FC236}">
                <a16:creationId xmlns:a16="http://schemas.microsoft.com/office/drawing/2014/main" id="{836DB0AE-8C32-AB4B-A609-6163793A3165}"/>
              </a:ext>
            </a:extLst>
          </p:cNvPr>
          <p:cNvSpPr/>
          <p:nvPr/>
        </p:nvSpPr>
        <p:spPr>
          <a:xfrm>
            <a:off x="718717" y="6492609"/>
            <a:ext cx="139418" cy="15867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800" noProof="1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bsg</a:t>
            </a:r>
          </a:p>
        </p:txBody>
      </p:sp>
      <p:sp>
        <p:nvSpPr>
          <p:cNvPr id="421" name="tx85">
            <a:extLst>
              <a:ext uri="{FF2B5EF4-FFF2-40B4-BE49-F238E27FC236}">
                <a16:creationId xmlns:a16="http://schemas.microsoft.com/office/drawing/2014/main" id="{FC51570C-8952-7641-8E9B-EAB0F36AB1CB}"/>
              </a:ext>
            </a:extLst>
          </p:cNvPr>
          <p:cNvSpPr/>
          <p:nvPr/>
        </p:nvSpPr>
        <p:spPr>
          <a:xfrm>
            <a:off x="192478" y="6397023"/>
            <a:ext cx="634516" cy="15908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800" noProof="1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si:dkey-217f16.6</a:t>
            </a:r>
          </a:p>
        </p:txBody>
      </p:sp>
      <p:sp>
        <p:nvSpPr>
          <p:cNvPr id="422" name="tx86">
            <a:extLst>
              <a:ext uri="{FF2B5EF4-FFF2-40B4-BE49-F238E27FC236}">
                <a16:creationId xmlns:a16="http://schemas.microsoft.com/office/drawing/2014/main" id="{15720984-6FBE-2243-9B07-63CF88CAE923}"/>
              </a:ext>
            </a:extLst>
          </p:cNvPr>
          <p:cNvSpPr/>
          <p:nvPr/>
        </p:nvSpPr>
        <p:spPr>
          <a:xfrm>
            <a:off x="536065" y="6322303"/>
            <a:ext cx="322071" cy="12467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800" noProof="1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ccdc28a</a:t>
            </a:r>
          </a:p>
        </p:txBody>
      </p:sp>
      <p:sp>
        <p:nvSpPr>
          <p:cNvPr id="423" name="tx87">
            <a:extLst>
              <a:ext uri="{FF2B5EF4-FFF2-40B4-BE49-F238E27FC236}">
                <a16:creationId xmlns:a16="http://schemas.microsoft.com/office/drawing/2014/main" id="{90061233-DA53-E142-853A-488976856069}"/>
              </a:ext>
            </a:extLst>
          </p:cNvPr>
          <p:cNvSpPr/>
          <p:nvPr/>
        </p:nvSpPr>
        <p:spPr>
          <a:xfrm>
            <a:off x="593655" y="6220355"/>
            <a:ext cx="264480" cy="12446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800" noProof="1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nudt4a</a:t>
            </a:r>
          </a:p>
        </p:txBody>
      </p:sp>
      <p:sp>
        <p:nvSpPr>
          <p:cNvPr id="424" name="tx88">
            <a:extLst>
              <a:ext uri="{FF2B5EF4-FFF2-40B4-BE49-F238E27FC236}">
                <a16:creationId xmlns:a16="http://schemas.microsoft.com/office/drawing/2014/main" id="{94B9738E-ED47-DA46-AC0F-5597B0C81111}"/>
              </a:ext>
            </a:extLst>
          </p:cNvPr>
          <p:cNvSpPr/>
          <p:nvPr/>
        </p:nvSpPr>
        <p:spPr>
          <a:xfrm>
            <a:off x="612951" y="6116554"/>
            <a:ext cx="245184" cy="12611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800" noProof="1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rnf123</a:t>
            </a:r>
          </a:p>
        </p:txBody>
      </p:sp>
      <p:sp>
        <p:nvSpPr>
          <p:cNvPr id="425" name="tx89">
            <a:extLst>
              <a:ext uri="{FF2B5EF4-FFF2-40B4-BE49-F238E27FC236}">
                <a16:creationId xmlns:a16="http://schemas.microsoft.com/office/drawing/2014/main" id="{631EC6F0-B218-594E-96B7-E054E34F0C82}"/>
              </a:ext>
            </a:extLst>
          </p:cNvPr>
          <p:cNvSpPr/>
          <p:nvPr/>
        </p:nvSpPr>
        <p:spPr>
          <a:xfrm>
            <a:off x="598596" y="6015841"/>
            <a:ext cx="259540" cy="12467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800" noProof="1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hmbsa</a:t>
            </a:r>
          </a:p>
        </p:txBody>
      </p:sp>
      <p:sp>
        <p:nvSpPr>
          <p:cNvPr id="426" name="tx90">
            <a:extLst>
              <a:ext uri="{FF2B5EF4-FFF2-40B4-BE49-F238E27FC236}">
                <a16:creationId xmlns:a16="http://schemas.microsoft.com/office/drawing/2014/main" id="{B710AC68-5134-B74B-AACF-0E5DC7EEE5A2}"/>
              </a:ext>
            </a:extLst>
          </p:cNvPr>
          <p:cNvSpPr/>
          <p:nvPr/>
        </p:nvSpPr>
        <p:spPr>
          <a:xfrm>
            <a:off x="646602" y="5913688"/>
            <a:ext cx="211533" cy="12467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800" noProof="1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tns1b</a:t>
            </a:r>
          </a:p>
        </p:txBody>
      </p:sp>
      <p:sp>
        <p:nvSpPr>
          <p:cNvPr id="427" name="tx91">
            <a:extLst>
              <a:ext uri="{FF2B5EF4-FFF2-40B4-BE49-F238E27FC236}">
                <a16:creationId xmlns:a16="http://schemas.microsoft.com/office/drawing/2014/main" id="{080A0B9E-8DF1-1B45-A2E0-C7D10A3D56B4}"/>
              </a:ext>
            </a:extLst>
          </p:cNvPr>
          <p:cNvSpPr/>
          <p:nvPr/>
        </p:nvSpPr>
        <p:spPr>
          <a:xfrm>
            <a:off x="641832" y="5780005"/>
            <a:ext cx="216304" cy="15620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800" noProof="1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Mpp1</a:t>
            </a:r>
          </a:p>
        </p:txBody>
      </p:sp>
      <p:sp>
        <p:nvSpPr>
          <p:cNvPr id="428" name="tx92">
            <a:extLst>
              <a:ext uri="{FF2B5EF4-FFF2-40B4-BE49-F238E27FC236}">
                <a16:creationId xmlns:a16="http://schemas.microsoft.com/office/drawing/2014/main" id="{FC537A62-1FFD-E745-AEEC-3E4D77847A48}"/>
              </a:ext>
            </a:extLst>
          </p:cNvPr>
          <p:cNvSpPr/>
          <p:nvPr/>
        </p:nvSpPr>
        <p:spPr>
          <a:xfrm>
            <a:off x="646687" y="5710204"/>
            <a:ext cx="211449" cy="1238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800" noProof="1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Htra2</a:t>
            </a:r>
          </a:p>
        </p:txBody>
      </p:sp>
      <p:sp>
        <p:nvSpPr>
          <p:cNvPr id="429" name="tx93">
            <a:extLst>
              <a:ext uri="{FF2B5EF4-FFF2-40B4-BE49-F238E27FC236}">
                <a16:creationId xmlns:a16="http://schemas.microsoft.com/office/drawing/2014/main" id="{2491CE55-E2C9-424E-9456-0EB20FCC8E35}"/>
              </a:ext>
            </a:extLst>
          </p:cNvPr>
          <p:cNvSpPr/>
          <p:nvPr/>
        </p:nvSpPr>
        <p:spPr>
          <a:xfrm>
            <a:off x="627475" y="5607638"/>
            <a:ext cx="230660" cy="12426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800" noProof="1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Nr3c1</a:t>
            </a:r>
          </a:p>
        </p:txBody>
      </p:sp>
      <p:sp>
        <p:nvSpPr>
          <p:cNvPr id="430" name="pl94">
            <a:extLst>
              <a:ext uri="{FF2B5EF4-FFF2-40B4-BE49-F238E27FC236}">
                <a16:creationId xmlns:a16="http://schemas.microsoft.com/office/drawing/2014/main" id="{CC00798E-6E0B-E244-A14D-BB458185EED8}"/>
              </a:ext>
            </a:extLst>
          </p:cNvPr>
          <p:cNvSpPr/>
          <p:nvPr/>
        </p:nvSpPr>
        <p:spPr>
          <a:xfrm>
            <a:off x="912630" y="6692957"/>
            <a:ext cx="26928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431" name="pl95">
            <a:extLst>
              <a:ext uri="{FF2B5EF4-FFF2-40B4-BE49-F238E27FC236}">
                <a16:creationId xmlns:a16="http://schemas.microsoft.com/office/drawing/2014/main" id="{6EE84B7C-6DCD-964A-A23D-6506BF3199F3}"/>
              </a:ext>
            </a:extLst>
          </p:cNvPr>
          <p:cNvSpPr/>
          <p:nvPr/>
        </p:nvSpPr>
        <p:spPr>
          <a:xfrm>
            <a:off x="912630" y="6590803"/>
            <a:ext cx="26928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432" name="pl96">
            <a:extLst>
              <a:ext uri="{FF2B5EF4-FFF2-40B4-BE49-F238E27FC236}">
                <a16:creationId xmlns:a16="http://schemas.microsoft.com/office/drawing/2014/main" id="{22386201-6279-0C4C-B9FF-8AC57675C39D}"/>
              </a:ext>
            </a:extLst>
          </p:cNvPr>
          <p:cNvSpPr/>
          <p:nvPr/>
        </p:nvSpPr>
        <p:spPr>
          <a:xfrm>
            <a:off x="912630" y="6488650"/>
            <a:ext cx="26928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433" name="pl97">
            <a:extLst>
              <a:ext uri="{FF2B5EF4-FFF2-40B4-BE49-F238E27FC236}">
                <a16:creationId xmlns:a16="http://schemas.microsoft.com/office/drawing/2014/main" id="{FD594ED1-FC9E-6040-8959-445D0E42E0D7}"/>
              </a:ext>
            </a:extLst>
          </p:cNvPr>
          <p:cNvSpPr/>
          <p:nvPr/>
        </p:nvSpPr>
        <p:spPr>
          <a:xfrm>
            <a:off x="912630" y="6386496"/>
            <a:ext cx="26928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434" name="pl98">
            <a:extLst>
              <a:ext uri="{FF2B5EF4-FFF2-40B4-BE49-F238E27FC236}">
                <a16:creationId xmlns:a16="http://schemas.microsoft.com/office/drawing/2014/main" id="{A3C4C322-5F8E-F84C-A0B8-64B8A79A05A7}"/>
              </a:ext>
            </a:extLst>
          </p:cNvPr>
          <p:cNvSpPr/>
          <p:nvPr/>
        </p:nvSpPr>
        <p:spPr>
          <a:xfrm>
            <a:off x="912630" y="6284341"/>
            <a:ext cx="26928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435" name="pl99">
            <a:extLst>
              <a:ext uri="{FF2B5EF4-FFF2-40B4-BE49-F238E27FC236}">
                <a16:creationId xmlns:a16="http://schemas.microsoft.com/office/drawing/2014/main" id="{C07C50EC-978C-0F40-BB65-19357B7D4490}"/>
              </a:ext>
            </a:extLst>
          </p:cNvPr>
          <p:cNvSpPr/>
          <p:nvPr/>
        </p:nvSpPr>
        <p:spPr>
          <a:xfrm>
            <a:off x="912630" y="6182187"/>
            <a:ext cx="26928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436" name="pl100">
            <a:extLst>
              <a:ext uri="{FF2B5EF4-FFF2-40B4-BE49-F238E27FC236}">
                <a16:creationId xmlns:a16="http://schemas.microsoft.com/office/drawing/2014/main" id="{EE9CFA40-C286-F84E-90F1-3E97669B641B}"/>
              </a:ext>
            </a:extLst>
          </p:cNvPr>
          <p:cNvSpPr/>
          <p:nvPr/>
        </p:nvSpPr>
        <p:spPr>
          <a:xfrm>
            <a:off x="912630" y="6080034"/>
            <a:ext cx="26928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437" name="pl101">
            <a:extLst>
              <a:ext uri="{FF2B5EF4-FFF2-40B4-BE49-F238E27FC236}">
                <a16:creationId xmlns:a16="http://schemas.microsoft.com/office/drawing/2014/main" id="{2D9115EC-667D-B746-9D41-786A163F4E17}"/>
              </a:ext>
            </a:extLst>
          </p:cNvPr>
          <p:cNvSpPr/>
          <p:nvPr/>
        </p:nvSpPr>
        <p:spPr>
          <a:xfrm>
            <a:off x="912630" y="5977880"/>
            <a:ext cx="26928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438" name="pl102">
            <a:extLst>
              <a:ext uri="{FF2B5EF4-FFF2-40B4-BE49-F238E27FC236}">
                <a16:creationId xmlns:a16="http://schemas.microsoft.com/office/drawing/2014/main" id="{9B223D5E-F850-5348-B8E3-1B5C6F9EC4C3}"/>
              </a:ext>
            </a:extLst>
          </p:cNvPr>
          <p:cNvSpPr/>
          <p:nvPr/>
        </p:nvSpPr>
        <p:spPr>
          <a:xfrm>
            <a:off x="912630" y="5875726"/>
            <a:ext cx="26928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439" name="pl103">
            <a:extLst>
              <a:ext uri="{FF2B5EF4-FFF2-40B4-BE49-F238E27FC236}">
                <a16:creationId xmlns:a16="http://schemas.microsoft.com/office/drawing/2014/main" id="{22C3BF3F-700D-D143-934E-477A8FA4DD29}"/>
              </a:ext>
            </a:extLst>
          </p:cNvPr>
          <p:cNvSpPr/>
          <p:nvPr/>
        </p:nvSpPr>
        <p:spPr>
          <a:xfrm>
            <a:off x="912630" y="5773571"/>
            <a:ext cx="26928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440" name="pl104">
            <a:extLst>
              <a:ext uri="{FF2B5EF4-FFF2-40B4-BE49-F238E27FC236}">
                <a16:creationId xmlns:a16="http://schemas.microsoft.com/office/drawing/2014/main" id="{7EB71B60-C74D-5D4F-ABF8-F3F11E330470}"/>
              </a:ext>
            </a:extLst>
          </p:cNvPr>
          <p:cNvSpPr/>
          <p:nvPr/>
        </p:nvSpPr>
        <p:spPr>
          <a:xfrm>
            <a:off x="912630" y="5671418"/>
            <a:ext cx="26928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443" name="pl6">
            <a:extLst>
              <a:ext uri="{FF2B5EF4-FFF2-40B4-BE49-F238E27FC236}">
                <a16:creationId xmlns:a16="http://schemas.microsoft.com/office/drawing/2014/main" id="{8F5529F7-0277-E148-96B1-7E8D9EFE6FD3}"/>
              </a:ext>
            </a:extLst>
          </p:cNvPr>
          <p:cNvSpPr/>
          <p:nvPr/>
        </p:nvSpPr>
        <p:spPr>
          <a:xfrm>
            <a:off x="4156050" y="883167"/>
            <a:ext cx="0" cy="927018"/>
          </a:xfrm>
          <a:custGeom>
            <a:avLst/>
            <a:gdLst/>
            <a:ahLst/>
            <a:cxnLst/>
            <a:rect l="0" t="0" r="0" b="0"/>
            <a:pathLst>
              <a:path h="1250828">
                <a:moveTo>
                  <a:pt x="0" y="125082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985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444" name="pl7">
            <a:extLst>
              <a:ext uri="{FF2B5EF4-FFF2-40B4-BE49-F238E27FC236}">
                <a16:creationId xmlns:a16="http://schemas.microsoft.com/office/drawing/2014/main" id="{1E385AA1-35D6-D744-9A2B-32B9241B7E11}"/>
              </a:ext>
            </a:extLst>
          </p:cNvPr>
          <p:cNvSpPr/>
          <p:nvPr/>
        </p:nvSpPr>
        <p:spPr>
          <a:xfrm>
            <a:off x="4404658" y="883167"/>
            <a:ext cx="0" cy="927018"/>
          </a:xfrm>
          <a:custGeom>
            <a:avLst/>
            <a:gdLst/>
            <a:ahLst/>
            <a:cxnLst/>
            <a:rect l="0" t="0" r="0" b="0"/>
            <a:pathLst>
              <a:path h="1250828">
                <a:moveTo>
                  <a:pt x="0" y="125082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985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445" name="pl8">
            <a:extLst>
              <a:ext uri="{FF2B5EF4-FFF2-40B4-BE49-F238E27FC236}">
                <a16:creationId xmlns:a16="http://schemas.microsoft.com/office/drawing/2014/main" id="{49220613-058D-4F47-BB17-F4A9A789744B}"/>
              </a:ext>
            </a:extLst>
          </p:cNvPr>
          <p:cNvSpPr/>
          <p:nvPr/>
        </p:nvSpPr>
        <p:spPr>
          <a:xfrm>
            <a:off x="4653266" y="883167"/>
            <a:ext cx="0" cy="927018"/>
          </a:xfrm>
          <a:custGeom>
            <a:avLst/>
            <a:gdLst/>
            <a:ahLst/>
            <a:cxnLst/>
            <a:rect l="0" t="0" r="0" b="0"/>
            <a:pathLst>
              <a:path h="1250828">
                <a:moveTo>
                  <a:pt x="0" y="125082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985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446" name="pl9">
            <a:extLst>
              <a:ext uri="{FF2B5EF4-FFF2-40B4-BE49-F238E27FC236}">
                <a16:creationId xmlns:a16="http://schemas.microsoft.com/office/drawing/2014/main" id="{9570209F-63A3-4840-88C7-32BA3CBF5C45}"/>
              </a:ext>
            </a:extLst>
          </p:cNvPr>
          <p:cNvSpPr/>
          <p:nvPr/>
        </p:nvSpPr>
        <p:spPr>
          <a:xfrm>
            <a:off x="4901874" y="883167"/>
            <a:ext cx="0" cy="927018"/>
          </a:xfrm>
          <a:custGeom>
            <a:avLst/>
            <a:gdLst/>
            <a:ahLst/>
            <a:cxnLst/>
            <a:rect l="0" t="0" r="0" b="0"/>
            <a:pathLst>
              <a:path h="1250828">
                <a:moveTo>
                  <a:pt x="0" y="125082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985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447" name="pl10">
            <a:extLst>
              <a:ext uri="{FF2B5EF4-FFF2-40B4-BE49-F238E27FC236}">
                <a16:creationId xmlns:a16="http://schemas.microsoft.com/office/drawing/2014/main" id="{A8E15A1B-3521-384D-8093-582F862E953E}"/>
              </a:ext>
            </a:extLst>
          </p:cNvPr>
          <p:cNvSpPr/>
          <p:nvPr/>
        </p:nvSpPr>
        <p:spPr>
          <a:xfrm>
            <a:off x="5150482" y="883167"/>
            <a:ext cx="0" cy="927018"/>
          </a:xfrm>
          <a:custGeom>
            <a:avLst/>
            <a:gdLst/>
            <a:ahLst/>
            <a:cxnLst/>
            <a:rect l="0" t="0" r="0" b="0"/>
            <a:pathLst>
              <a:path h="1250828">
                <a:moveTo>
                  <a:pt x="0" y="125082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985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449" name="pl12">
            <a:extLst>
              <a:ext uri="{FF2B5EF4-FFF2-40B4-BE49-F238E27FC236}">
                <a16:creationId xmlns:a16="http://schemas.microsoft.com/office/drawing/2014/main" id="{FE9E7726-FBF2-BA47-B3FF-93D55237A2E2}"/>
              </a:ext>
            </a:extLst>
          </p:cNvPr>
          <p:cNvSpPr/>
          <p:nvPr/>
        </p:nvSpPr>
        <p:spPr>
          <a:xfrm>
            <a:off x="4026255" y="1629304"/>
            <a:ext cx="1185321" cy="0"/>
          </a:xfrm>
          <a:custGeom>
            <a:avLst/>
            <a:gdLst/>
            <a:ahLst/>
            <a:cxnLst/>
            <a:rect l="0" t="0" r="0" b="0"/>
            <a:pathLst>
              <a:path w="2501656">
                <a:moveTo>
                  <a:pt x="0" y="0"/>
                </a:moveTo>
                <a:lnTo>
                  <a:pt x="2501656" y="0"/>
                </a:lnTo>
                <a:lnTo>
                  <a:pt x="2501656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450" name="pl13">
            <a:extLst>
              <a:ext uri="{FF2B5EF4-FFF2-40B4-BE49-F238E27FC236}">
                <a16:creationId xmlns:a16="http://schemas.microsoft.com/office/drawing/2014/main" id="{A01CF40C-6123-6B44-BF00-9CE1DDE7C263}"/>
              </a:ext>
            </a:extLst>
          </p:cNvPr>
          <p:cNvSpPr/>
          <p:nvPr/>
        </p:nvSpPr>
        <p:spPr>
          <a:xfrm>
            <a:off x="4026255" y="1516253"/>
            <a:ext cx="1185321" cy="0"/>
          </a:xfrm>
          <a:custGeom>
            <a:avLst/>
            <a:gdLst/>
            <a:ahLst/>
            <a:cxnLst/>
            <a:rect l="0" t="0" r="0" b="0"/>
            <a:pathLst>
              <a:path w="2501656">
                <a:moveTo>
                  <a:pt x="0" y="0"/>
                </a:moveTo>
                <a:lnTo>
                  <a:pt x="2501656" y="0"/>
                </a:lnTo>
                <a:lnTo>
                  <a:pt x="2501656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451" name="pl14">
            <a:extLst>
              <a:ext uri="{FF2B5EF4-FFF2-40B4-BE49-F238E27FC236}">
                <a16:creationId xmlns:a16="http://schemas.microsoft.com/office/drawing/2014/main" id="{8D175A86-7C9A-B04B-88BF-6E63E3AF5943}"/>
              </a:ext>
            </a:extLst>
          </p:cNvPr>
          <p:cNvSpPr/>
          <p:nvPr/>
        </p:nvSpPr>
        <p:spPr>
          <a:xfrm>
            <a:off x="4026255" y="1403201"/>
            <a:ext cx="1185321" cy="0"/>
          </a:xfrm>
          <a:custGeom>
            <a:avLst/>
            <a:gdLst/>
            <a:ahLst/>
            <a:cxnLst/>
            <a:rect l="0" t="0" r="0" b="0"/>
            <a:pathLst>
              <a:path w="2501656">
                <a:moveTo>
                  <a:pt x="0" y="0"/>
                </a:moveTo>
                <a:lnTo>
                  <a:pt x="2501656" y="0"/>
                </a:lnTo>
                <a:lnTo>
                  <a:pt x="2501656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452" name="pl15">
            <a:extLst>
              <a:ext uri="{FF2B5EF4-FFF2-40B4-BE49-F238E27FC236}">
                <a16:creationId xmlns:a16="http://schemas.microsoft.com/office/drawing/2014/main" id="{E27B58FB-4D0C-CA4B-AFDB-038D44843300}"/>
              </a:ext>
            </a:extLst>
          </p:cNvPr>
          <p:cNvSpPr/>
          <p:nvPr/>
        </p:nvSpPr>
        <p:spPr>
          <a:xfrm>
            <a:off x="4026255" y="1290150"/>
            <a:ext cx="1185321" cy="0"/>
          </a:xfrm>
          <a:custGeom>
            <a:avLst/>
            <a:gdLst/>
            <a:ahLst/>
            <a:cxnLst/>
            <a:rect l="0" t="0" r="0" b="0"/>
            <a:pathLst>
              <a:path w="2501656">
                <a:moveTo>
                  <a:pt x="0" y="0"/>
                </a:moveTo>
                <a:lnTo>
                  <a:pt x="2501656" y="0"/>
                </a:lnTo>
                <a:lnTo>
                  <a:pt x="2501656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453" name="pl16">
            <a:extLst>
              <a:ext uri="{FF2B5EF4-FFF2-40B4-BE49-F238E27FC236}">
                <a16:creationId xmlns:a16="http://schemas.microsoft.com/office/drawing/2014/main" id="{58587F99-A6C4-A44E-ABBD-09688058EE90}"/>
              </a:ext>
            </a:extLst>
          </p:cNvPr>
          <p:cNvSpPr/>
          <p:nvPr/>
        </p:nvSpPr>
        <p:spPr>
          <a:xfrm>
            <a:off x="4026255" y="1177099"/>
            <a:ext cx="1185321" cy="0"/>
          </a:xfrm>
          <a:custGeom>
            <a:avLst/>
            <a:gdLst/>
            <a:ahLst/>
            <a:cxnLst/>
            <a:rect l="0" t="0" r="0" b="0"/>
            <a:pathLst>
              <a:path w="2501656">
                <a:moveTo>
                  <a:pt x="0" y="0"/>
                </a:moveTo>
                <a:lnTo>
                  <a:pt x="2501656" y="0"/>
                </a:lnTo>
                <a:lnTo>
                  <a:pt x="2501656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454" name="pl17">
            <a:extLst>
              <a:ext uri="{FF2B5EF4-FFF2-40B4-BE49-F238E27FC236}">
                <a16:creationId xmlns:a16="http://schemas.microsoft.com/office/drawing/2014/main" id="{83E6796D-521D-D24A-A318-FA38C807264B}"/>
              </a:ext>
            </a:extLst>
          </p:cNvPr>
          <p:cNvSpPr/>
          <p:nvPr/>
        </p:nvSpPr>
        <p:spPr>
          <a:xfrm>
            <a:off x="4026255" y="1064049"/>
            <a:ext cx="1185321" cy="0"/>
          </a:xfrm>
          <a:custGeom>
            <a:avLst/>
            <a:gdLst/>
            <a:ahLst/>
            <a:cxnLst/>
            <a:rect l="0" t="0" r="0" b="0"/>
            <a:pathLst>
              <a:path w="2501656">
                <a:moveTo>
                  <a:pt x="0" y="0"/>
                </a:moveTo>
                <a:lnTo>
                  <a:pt x="2501656" y="0"/>
                </a:lnTo>
                <a:lnTo>
                  <a:pt x="2501656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455" name="pl18">
            <a:extLst>
              <a:ext uri="{FF2B5EF4-FFF2-40B4-BE49-F238E27FC236}">
                <a16:creationId xmlns:a16="http://schemas.microsoft.com/office/drawing/2014/main" id="{D62D39E7-5F6D-9F4A-BB8F-E77D3EED21ED}"/>
              </a:ext>
            </a:extLst>
          </p:cNvPr>
          <p:cNvSpPr/>
          <p:nvPr/>
        </p:nvSpPr>
        <p:spPr>
          <a:xfrm>
            <a:off x="4026255" y="950998"/>
            <a:ext cx="1185321" cy="0"/>
          </a:xfrm>
          <a:custGeom>
            <a:avLst/>
            <a:gdLst/>
            <a:ahLst/>
            <a:cxnLst/>
            <a:rect l="0" t="0" r="0" b="0"/>
            <a:pathLst>
              <a:path w="2501656">
                <a:moveTo>
                  <a:pt x="0" y="0"/>
                </a:moveTo>
                <a:lnTo>
                  <a:pt x="2501656" y="0"/>
                </a:lnTo>
                <a:lnTo>
                  <a:pt x="2501656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456" name="pl19">
            <a:extLst>
              <a:ext uri="{FF2B5EF4-FFF2-40B4-BE49-F238E27FC236}">
                <a16:creationId xmlns:a16="http://schemas.microsoft.com/office/drawing/2014/main" id="{70F01292-A227-6D4F-9E15-1BAB2AF383A8}"/>
              </a:ext>
            </a:extLst>
          </p:cNvPr>
          <p:cNvSpPr/>
          <p:nvPr/>
        </p:nvSpPr>
        <p:spPr>
          <a:xfrm>
            <a:off x="4031746" y="883167"/>
            <a:ext cx="0" cy="927018"/>
          </a:xfrm>
          <a:custGeom>
            <a:avLst/>
            <a:gdLst/>
            <a:ahLst/>
            <a:cxnLst/>
            <a:rect l="0" t="0" r="0" b="0"/>
            <a:pathLst>
              <a:path h="1250828">
                <a:moveTo>
                  <a:pt x="0" y="125082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457" name="pl20">
            <a:extLst>
              <a:ext uri="{FF2B5EF4-FFF2-40B4-BE49-F238E27FC236}">
                <a16:creationId xmlns:a16="http://schemas.microsoft.com/office/drawing/2014/main" id="{2FE4D2B7-A2E8-7B4E-99C0-1E812CD39105}"/>
              </a:ext>
            </a:extLst>
          </p:cNvPr>
          <p:cNvSpPr/>
          <p:nvPr/>
        </p:nvSpPr>
        <p:spPr>
          <a:xfrm>
            <a:off x="4280354" y="883167"/>
            <a:ext cx="0" cy="927018"/>
          </a:xfrm>
          <a:custGeom>
            <a:avLst/>
            <a:gdLst/>
            <a:ahLst/>
            <a:cxnLst/>
            <a:rect l="0" t="0" r="0" b="0"/>
            <a:pathLst>
              <a:path h="1250828">
                <a:moveTo>
                  <a:pt x="0" y="125082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458" name="pl21">
            <a:extLst>
              <a:ext uri="{FF2B5EF4-FFF2-40B4-BE49-F238E27FC236}">
                <a16:creationId xmlns:a16="http://schemas.microsoft.com/office/drawing/2014/main" id="{C1429181-516B-734A-A59B-90A484D04F12}"/>
              </a:ext>
            </a:extLst>
          </p:cNvPr>
          <p:cNvSpPr/>
          <p:nvPr/>
        </p:nvSpPr>
        <p:spPr>
          <a:xfrm>
            <a:off x="4528962" y="883167"/>
            <a:ext cx="0" cy="927018"/>
          </a:xfrm>
          <a:custGeom>
            <a:avLst/>
            <a:gdLst/>
            <a:ahLst/>
            <a:cxnLst/>
            <a:rect l="0" t="0" r="0" b="0"/>
            <a:pathLst>
              <a:path h="1250828">
                <a:moveTo>
                  <a:pt x="0" y="125082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459" name="pl22">
            <a:extLst>
              <a:ext uri="{FF2B5EF4-FFF2-40B4-BE49-F238E27FC236}">
                <a16:creationId xmlns:a16="http://schemas.microsoft.com/office/drawing/2014/main" id="{A133F2E1-D41C-F54E-A240-B5D4F4889CC1}"/>
              </a:ext>
            </a:extLst>
          </p:cNvPr>
          <p:cNvSpPr/>
          <p:nvPr/>
        </p:nvSpPr>
        <p:spPr>
          <a:xfrm>
            <a:off x="4777570" y="883167"/>
            <a:ext cx="0" cy="927018"/>
          </a:xfrm>
          <a:custGeom>
            <a:avLst/>
            <a:gdLst/>
            <a:ahLst/>
            <a:cxnLst/>
            <a:rect l="0" t="0" r="0" b="0"/>
            <a:pathLst>
              <a:path h="1250828">
                <a:moveTo>
                  <a:pt x="0" y="125082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460" name="pl23">
            <a:extLst>
              <a:ext uri="{FF2B5EF4-FFF2-40B4-BE49-F238E27FC236}">
                <a16:creationId xmlns:a16="http://schemas.microsoft.com/office/drawing/2014/main" id="{939FB9BB-A83E-BB4B-8E14-89F8EB7D1829}"/>
              </a:ext>
            </a:extLst>
          </p:cNvPr>
          <p:cNvSpPr/>
          <p:nvPr/>
        </p:nvSpPr>
        <p:spPr>
          <a:xfrm>
            <a:off x="5026178" y="883167"/>
            <a:ext cx="0" cy="927018"/>
          </a:xfrm>
          <a:custGeom>
            <a:avLst/>
            <a:gdLst/>
            <a:ahLst/>
            <a:cxnLst/>
            <a:rect l="0" t="0" r="0" b="0"/>
            <a:pathLst>
              <a:path h="1250828">
                <a:moveTo>
                  <a:pt x="0" y="125082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461" name="rc24">
            <a:extLst>
              <a:ext uri="{FF2B5EF4-FFF2-40B4-BE49-F238E27FC236}">
                <a16:creationId xmlns:a16="http://schemas.microsoft.com/office/drawing/2014/main" id="{8A4ED5D9-D5F8-6340-AE72-4777D26A38DD}"/>
              </a:ext>
            </a:extLst>
          </p:cNvPr>
          <p:cNvSpPr/>
          <p:nvPr/>
        </p:nvSpPr>
        <p:spPr>
          <a:xfrm>
            <a:off x="4080134" y="1126227"/>
            <a:ext cx="946045" cy="101746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 lang="en-GB" noProof="1"/>
          </a:p>
        </p:txBody>
      </p:sp>
      <p:sp>
        <p:nvSpPr>
          <p:cNvPr id="462" name="rc25">
            <a:extLst>
              <a:ext uri="{FF2B5EF4-FFF2-40B4-BE49-F238E27FC236}">
                <a16:creationId xmlns:a16="http://schemas.microsoft.com/office/drawing/2014/main" id="{BD1A2561-0217-794A-A494-B6CF6E221836}"/>
              </a:ext>
            </a:extLst>
          </p:cNvPr>
          <p:cNvSpPr/>
          <p:nvPr/>
        </p:nvSpPr>
        <p:spPr>
          <a:xfrm>
            <a:off x="4749418" y="1013176"/>
            <a:ext cx="276759" cy="101746"/>
          </a:xfrm>
          <a:prstGeom prst="rect">
            <a:avLst/>
          </a:prstGeom>
          <a:solidFill>
            <a:srgbClr val="0073FF"/>
          </a:solidFill>
        </p:spPr>
        <p:txBody>
          <a:bodyPr/>
          <a:lstStyle/>
          <a:p>
            <a:endParaRPr lang="en-GB" noProof="1"/>
          </a:p>
        </p:txBody>
      </p:sp>
      <p:sp>
        <p:nvSpPr>
          <p:cNvPr id="463" name="rc26">
            <a:extLst>
              <a:ext uri="{FF2B5EF4-FFF2-40B4-BE49-F238E27FC236}">
                <a16:creationId xmlns:a16="http://schemas.microsoft.com/office/drawing/2014/main" id="{B9D5770C-976F-3845-BD36-85D844A51C80}"/>
              </a:ext>
            </a:extLst>
          </p:cNvPr>
          <p:cNvSpPr/>
          <p:nvPr/>
        </p:nvSpPr>
        <p:spPr>
          <a:xfrm>
            <a:off x="5026178" y="900125"/>
            <a:ext cx="131521" cy="101746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 lang="en-GB" noProof="1"/>
          </a:p>
        </p:txBody>
      </p:sp>
      <p:sp>
        <p:nvSpPr>
          <p:cNvPr id="464" name="rc27">
            <a:extLst>
              <a:ext uri="{FF2B5EF4-FFF2-40B4-BE49-F238E27FC236}">
                <a16:creationId xmlns:a16="http://schemas.microsoft.com/office/drawing/2014/main" id="{86D7748E-4438-1E4B-9298-47B9913D5CE0}"/>
              </a:ext>
            </a:extLst>
          </p:cNvPr>
          <p:cNvSpPr/>
          <p:nvPr/>
        </p:nvSpPr>
        <p:spPr>
          <a:xfrm>
            <a:off x="4026255" y="883167"/>
            <a:ext cx="1185321" cy="927018"/>
          </a:xfrm>
          <a:prstGeom prst="rect">
            <a:avLst/>
          </a:prstGeom>
          <a:ln w="19710" cap="rnd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465" name="rc28">
            <a:extLst>
              <a:ext uri="{FF2B5EF4-FFF2-40B4-BE49-F238E27FC236}">
                <a16:creationId xmlns:a16="http://schemas.microsoft.com/office/drawing/2014/main" id="{484E7FB3-FFB6-1F47-88C5-EAC7003C0756}"/>
              </a:ext>
            </a:extLst>
          </p:cNvPr>
          <p:cNvSpPr/>
          <p:nvPr/>
        </p:nvSpPr>
        <p:spPr>
          <a:xfrm>
            <a:off x="5259536" y="883167"/>
            <a:ext cx="1185321" cy="927018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 lang="en-GB" noProof="1"/>
          </a:p>
        </p:txBody>
      </p:sp>
      <p:sp>
        <p:nvSpPr>
          <p:cNvPr id="466" name="pl29">
            <a:extLst>
              <a:ext uri="{FF2B5EF4-FFF2-40B4-BE49-F238E27FC236}">
                <a16:creationId xmlns:a16="http://schemas.microsoft.com/office/drawing/2014/main" id="{86441FAB-E4AB-FD41-9876-DC011F71080C}"/>
              </a:ext>
            </a:extLst>
          </p:cNvPr>
          <p:cNvSpPr/>
          <p:nvPr/>
        </p:nvSpPr>
        <p:spPr>
          <a:xfrm>
            <a:off x="5511653" y="883167"/>
            <a:ext cx="0" cy="927018"/>
          </a:xfrm>
          <a:custGeom>
            <a:avLst/>
            <a:gdLst/>
            <a:ahLst/>
            <a:cxnLst/>
            <a:rect l="0" t="0" r="0" b="0"/>
            <a:pathLst>
              <a:path h="1250828">
                <a:moveTo>
                  <a:pt x="0" y="125082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985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467" name="pl30">
            <a:extLst>
              <a:ext uri="{FF2B5EF4-FFF2-40B4-BE49-F238E27FC236}">
                <a16:creationId xmlns:a16="http://schemas.microsoft.com/office/drawing/2014/main" id="{9D6F95A2-C86B-1746-9F54-1AD56951C745}"/>
              </a:ext>
            </a:extLst>
          </p:cNvPr>
          <p:cNvSpPr/>
          <p:nvPr/>
        </p:nvSpPr>
        <p:spPr>
          <a:xfrm>
            <a:off x="5778238" y="883167"/>
            <a:ext cx="0" cy="927018"/>
          </a:xfrm>
          <a:custGeom>
            <a:avLst/>
            <a:gdLst/>
            <a:ahLst/>
            <a:cxnLst/>
            <a:rect l="0" t="0" r="0" b="0"/>
            <a:pathLst>
              <a:path h="1250828">
                <a:moveTo>
                  <a:pt x="0" y="125082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985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468" name="pl31">
            <a:extLst>
              <a:ext uri="{FF2B5EF4-FFF2-40B4-BE49-F238E27FC236}">
                <a16:creationId xmlns:a16="http://schemas.microsoft.com/office/drawing/2014/main" id="{05D610F2-6FD7-1243-913A-5FCCCE4C8CD5}"/>
              </a:ext>
            </a:extLst>
          </p:cNvPr>
          <p:cNvSpPr/>
          <p:nvPr/>
        </p:nvSpPr>
        <p:spPr>
          <a:xfrm>
            <a:off x="6044823" y="883167"/>
            <a:ext cx="0" cy="927018"/>
          </a:xfrm>
          <a:custGeom>
            <a:avLst/>
            <a:gdLst/>
            <a:ahLst/>
            <a:cxnLst/>
            <a:rect l="0" t="0" r="0" b="0"/>
            <a:pathLst>
              <a:path h="1250828">
                <a:moveTo>
                  <a:pt x="0" y="125082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985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469" name="pl32">
            <a:extLst>
              <a:ext uri="{FF2B5EF4-FFF2-40B4-BE49-F238E27FC236}">
                <a16:creationId xmlns:a16="http://schemas.microsoft.com/office/drawing/2014/main" id="{B041DECA-2EC2-2640-AAB0-857169D30CD3}"/>
              </a:ext>
            </a:extLst>
          </p:cNvPr>
          <p:cNvSpPr/>
          <p:nvPr/>
        </p:nvSpPr>
        <p:spPr>
          <a:xfrm>
            <a:off x="6311408" y="883167"/>
            <a:ext cx="0" cy="927018"/>
          </a:xfrm>
          <a:custGeom>
            <a:avLst/>
            <a:gdLst/>
            <a:ahLst/>
            <a:cxnLst/>
            <a:rect l="0" t="0" r="0" b="0"/>
            <a:pathLst>
              <a:path h="1250828">
                <a:moveTo>
                  <a:pt x="0" y="125082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985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471" name="pl34">
            <a:extLst>
              <a:ext uri="{FF2B5EF4-FFF2-40B4-BE49-F238E27FC236}">
                <a16:creationId xmlns:a16="http://schemas.microsoft.com/office/drawing/2014/main" id="{2D478147-6C86-204A-A7AA-D7C6C6608651}"/>
              </a:ext>
            </a:extLst>
          </p:cNvPr>
          <p:cNvSpPr/>
          <p:nvPr/>
        </p:nvSpPr>
        <p:spPr>
          <a:xfrm>
            <a:off x="5259536" y="1629304"/>
            <a:ext cx="1185321" cy="0"/>
          </a:xfrm>
          <a:custGeom>
            <a:avLst/>
            <a:gdLst/>
            <a:ahLst/>
            <a:cxnLst/>
            <a:rect l="0" t="0" r="0" b="0"/>
            <a:pathLst>
              <a:path w="2501656">
                <a:moveTo>
                  <a:pt x="0" y="0"/>
                </a:moveTo>
                <a:lnTo>
                  <a:pt x="2501656" y="0"/>
                </a:lnTo>
                <a:lnTo>
                  <a:pt x="2501656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472" name="pl35">
            <a:extLst>
              <a:ext uri="{FF2B5EF4-FFF2-40B4-BE49-F238E27FC236}">
                <a16:creationId xmlns:a16="http://schemas.microsoft.com/office/drawing/2014/main" id="{CD919367-7859-DF46-A265-495B6CC0DCCE}"/>
              </a:ext>
            </a:extLst>
          </p:cNvPr>
          <p:cNvSpPr/>
          <p:nvPr/>
        </p:nvSpPr>
        <p:spPr>
          <a:xfrm>
            <a:off x="5259536" y="1516253"/>
            <a:ext cx="1185321" cy="0"/>
          </a:xfrm>
          <a:custGeom>
            <a:avLst/>
            <a:gdLst/>
            <a:ahLst/>
            <a:cxnLst/>
            <a:rect l="0" t="0" r="0" b="0"/>
            <a:pathLst>
              <a:path w="2501656">
                <a:moveTo>
                  <a:pt x="0" y="0"/>
                </a:moveTo>
                <a:lnTo>
                  <a:pt x="2501656" y="0"/>
                </a:lnTo>
                <a:lnTo>
                  <a:pt x="2501656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473" name="pl36">
            <a:extLst>
              <a:ext uri="{FF2B5EF4-FFF2-40B4-BE49-F238E27FC236}">
                <a16:creationId xmlns:a16="http://schemas.microsoft.com/office/drawing/2014/main" id="{29A7C734-9869-4F40-A71B-FB5909889502}"/>
              </a:ext>
            </a:extLst>
          </p:cNvPr>
          <p:cNvSpPr/>
          <p:nvPr/>
        </p:nvSpPr>
        <p:spPr>
          <a:xfrm>
            <a:off x="5259536" y="1403201"/>
            <a:ext cx="1185321" cy="0"/>
          </a:xfrm>
          <a:custGeom>
            <a:avLst/>
            <a:gdLst/>
            <a:ahLst/>
            <a:cxnLst/>
            <a:rect l="0" t="0" r="0" b="0"/>
            <a:pathLst>
              <a:path w="2501656">
                <a:moveTo>
                  <a:pt x="0" y="0"/>
                </a:moveTo>
                <a:lnTo>
                  <a:pt x="2501656" y="0"/>
                </a:lnTo>
                <a:lnTo>
                  <a:pt x="2501656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474" name="pl37">
            <a:extLst>
              <a:ext uri="{FF2B5EF4-FFF2-40B4-BE49-F238E27FC236}">
                <a16:creationId xmlns:a16="http://schemas.microsoft.com/office/drawing/2014/main" id="{02A2F2DB-A4D8-E742-B77E-D0D44C0EAE4D}"/>
              </a:ext>
            </a:extLst>
          </p:cNvPr>
          <p:cNvSpPr/>
          <p:nvPr/>
        </p:nvSpPr>
        <p:spPr>
          <a:xfrm>
            <a:off x="5259536" y="1290150"/>
            <a:ext cx="1185321" cy="0"/>
          </a:xfrm>
          <a:custGeom>
            <a:avLst/>
            <a:gdLst/>
            <a:ahLst/>
            <a:cxnLst/>
            <a:rect l="0" t="0" r="0" b="0"/>
            <a:pathLst>
              <a:path w="2501656">
                <a:moveTo>
                  <a:pt x="0" y="0"/>
                </a:moveTo>
                <a:lnTo>
                  <a:pt x="2501656" y="0"/>
                </a:lnTo>
                <a:lnTo>
                  <a:pt x="2501656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475" name="pl38">
            <a:extLst>
              <a:ext uri="{FF2B5EF4-FFF2-40B4-BE49-F238E27FC236}">
                <a16:creationId xmlns:a16="http://schemas.microsoft.com/office/drawing/2014/main" id="{5F3BDF79-0231-E94E-9CE0-0A0C6EB48D3C}"/>
              </a:ext>
            </a:extLst>
          </p:cNvPr>
          <p:cNvSpPr/>
          <p:nvPr/>
        </p:nvSpPr>
        <p:spPr>
          <a:xfrm>
            <a:off x="5259536" y="1177099"/>
            <a:ext cx="1185321" cy="0"/>
          </a:xfrm>
          <a:custGeom>
            <a:avLst/>
            <a:gdLst/>
            <a:ahLst/>
            <a:cxnLst/>
            <a:rect l="0" t="0" r="0" b="0"/>
            <a:pathLst>
              <a:path w="2501656">
                <a:moveTo>
                  <a:pt x="0" y="0"/>
                </a:moveTo>
                <a:lnTo>
                  <a:pt x="2501656" y="0"/>
                </a:lnTo>
                <a:lnTo>
                  <a:pt x="2501656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476" name="pl39">
            <a:extLst>
              <a:ext uri="{FF2B5EF4-FFF2-40B4-BE49-F238E27FC236}">
                <a16:creationId xmlns:a16="http://schemas.microsoft.com/office/drawing/2014/main" id="{EDFFD307-8461-444E-82A0-D4034FC46EBE}"/>
              </a:ext>
            </a:extLst>
          </p:cNvPr>
          <p:cNvSpPr/>
          <p:nvPr/>
        </p:nvSpPr>
        <p:spPr>
          <a:xfrm>
            <a:off x="5259536" y="1064049"/>
            <a:ext cx="1185321" cy="0"/>
          </a:xfrm>
          <a:custGeom>
            <a:avLst/>
            <a:gdLst/>
            <a:ahLst/>
            <a:cxnLst/>
            <a:rect l="0" t="0" r="0" b="0"/>
            <a:pathLst>
              <a:path w="2501656">
                <a:moveTo>
                  <a:pt x="0" y="0"/>
                </a:moveTo>
                <a:lnTo>
                  <a:pt x="2501656" y="0"/>
                </a:lnTo>
                <a:lnTo>
                  <a:pt x="2501656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477" name="pl40">
            <a:extLst>
              <a:ext uri="{FF2B5EF4-FFF2-40B4-BE49-F238E27FC236}">
                <a16:creationId xmlns:a16="http://schemas.microsoft.com/office/drawing/2014/main" id="{88D18AC4-5E3C-5144-82BD-8A93C8AF809F}"/>
              </a:ext>
            </a:extLst>
          </p:cNvPr>
          <p:cNvSpPr/>
          <p:nvPr/>
        </p:nvSpPr>
        <p:spPr>
          <a:xfrm>
            <a:off x="5259536" y="950998"/>
            <a:ext cx="1185321" cy="0"/>
          </a:xfrm>
          <a:custGeom>
            <a:avLst/>
            <a:gdLst/>
            <a:ahLst/>
            <a:cxnLst/>
            <a:rect l="0" t="0" r="0" b="0"/>
            <a:pathLst>
              <a:path w="2501656">
                <a:moveTo>
                  <a:pt x="0" y="0"/>
                </a:moveTo>
                <a:lnTo>
                  <a:pt x="2501656" y="0"/>
                </a:lnTo>
                <a:lnTo>
                  <a:pt x="2501656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478" name="pl41">
            <a:extLst>
              <a:ext uri="{FF2B5EF4-FFF2-40B4-BE49-F238E27FC236}">
                <a16:creationId xmlns:a16="http://schemas.microsoft.com/office/drawing/2014/main" id="{5B4C3F5F-E462-8047-A72D-577FF7CA1114}"/>
              </a:ext>
            </a:extLst>
          </p:cNvPr>
          <p:cNvSpPr/>
          <p:nvPr/>
        </p:nvSpPr>
        <p:spPr>
          <a:xfrm>
            <a:off x="5378361" y="883167"/>
            <a:ext cx="0" cy="927018"/>
          </a:xfrm>
          <a:custGeom>
            <a:avLst/>
            <a:gdLst/>
            <a:ahLst/>
            <a:cxnLst/>
            <a:rect l="0" t="0" r="0" b="0"/>
            <a:pathLst>
              <a:path h="1250828">
                <a:moveTo>
                  <a:pt x="0" y="125082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479" name="pl42">
            <a:extLst>
              <a:ext uri="{FF2B5EF4-FFF2-40B4-BE49-F238E27FC236}">
                <a16:creationId xmlns:a16="http://schemas.microsoft.com/office/drawing/2014/main" id="{C4EAE4DF-CECC-FC40-B11F-8583295E3642}"/>
              </a:ext>
            </a:extLst>
          </p:cNvPr>
          <p:cNvSpPr/>
          <p:nvPr/>
        </p:nvSpPr>
        <p:spPr>
          <a:xfrm>
            <a:off x="5644945" y="883167"/>
            <a:ext cx="0" cy="927018"/>
          </a:xfrm>
          <a:custGeom>
            <a:avLst/>
            <a:gdLst/>
            <a:ahLst/>
            <a:cxnLst/>
            <a:rect l="0" t="0" r="0" b="0"/>
            <a:pathLst>
              <a:path h="1250828">
                <a:moveTo>
                  <a:pt x="0" y="125082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480" name="pl43">
            <a:extLst>
              <a:ext uri="{FF2B5EF4-FFF2-40B4-BE49-F238E27FC236}">
                <a16:creationId xmlns:a16="http://schemas.microsoft.com/office/drawing/2014/main" id="{0C580BB2-3731-C94C-AEC4-5718900C2455}"/>
              </a:ext>
            </a:extLst>
          </p:cNvPr>
          <p:cNvSpPr/>
          <p:nvPr/>
        </p:nvSpPr>
        <p:spPr>
          <a:xfrm>
            <a:off x="5911531" y="883167"/>
            <a:ext cx="0" cy="927018"/>
          </a:xfrm>
          <a:custGeom>
            <a:avLst/>
            <a:gdLst/>
            <a:ahLst/>
            <a:cxnLst/>
            <a:rect l="0" t="0" r="0" b="0"/>
            <a:pathLst>
              <a:path h="1250828">
                <a:moveTo>
                  <a:pt x="0" y="125082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481" name="pl44">
            <a:extLst>
              <a:ext uri="{FF2B5EF4-FFF2-40B4-BE49-F238E27FC236}">
                <a16:creationId xmlns:a16="http://schemas.microsoft.com/office/drawing/2014/main" id="{C154812F-A774-8C48-85F2-0E9A9FBB70C4}"/>
              </a:ext>
            </a:extLst>
          </p:cNvPr>
          <p:cNvSpPr/>
          <p:nvPr/>
        </p:nvSpPr>
        <p:spPr>
          <a:xfrm>
            <a:off x="6178116" y="883167"/>
            <a:ext cx="0" cy="927018"/>
          </a:xfrm>
          <a:custGeom>
            <a:avLst/>
            <a:gdLst/>
            <a:ahLst/>
            <a:cxnLst/>
            <a:rect l="0" t="0" r="0" b="0"/>
            <a:pathLst>
              <a:path h="1250828">
                <a:moveTo>
                  <a:pt x="0" y="125082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482" name="pl45">
            <a:extLst>
              <a:ext uri="{FF2B5EF4-FFF2-40B4-BE49-F238E27FC236}">
                <a16:creationId xmlns:a16="http://schemas.microsoft.com/office/drawing/2014/main" id="{77A2B4A0-B68A-564B-AE2B-2A0016B63D32}"/>
              </a:ext>
            </a:extLst>
          </p:cNvPr>
          <p:cNvSpPr/>
          <p:nvPr/>
        </p:nvSpPr>
        <p:spPr>
          <a:xfrm>
            <a:off x="6444700" y="883167"/>
            <a:ext cx="0" cy="927018"/>
          </a:xfrm>
          <a:custGeom>
            <a:avLst/>
            <a:gdLst/>
            <a:ahLst/>
            <a:cxnLst/>
            <a:rect l="0" t="0" r="0" b="0"/>
            <a:pathLst>
              <a:path h="1250828">
                <a:moveTo>
                  <a:pt x="0" y="125082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483" name="rc46">
            <a:extLst>
              <a:ext uri="{FF2B5EF4-FFF2-40B4-BE49-F238E27FC236}">
                <a16:creationId xmlns:a16="http://schemas.microsoft.com/office/drawing/2014/main" id="{38F2BDDB-C53E-1747-98A3-EF73699746F9}"/>
              </a:ext>
            </a:extLst>
          </p:cNvPr>
          <p:cNvSpPr/>
          <p:nvPr/>
        </p:nvSpPr>
        <p:spPr>
          <a:xfrm>
            <a:off x="5376582" y="1011059"/>
            <a:ext cx="1012619" cy="101746"/>
          </a:xfrm>
          <a:prstGeom prst="rect">
            <a:avLst/>
          </a:prstGeom>
          <a:solidFill>
            <a:srgbClr val="FF0000"/>
          </a:solidFill>
        </p:spPr>
        <p:txBody>
          <a:bodyPr/>
          <a:lstStyle/>
          <a:p>
            <a:endParaRPr lang="en-GB" noProof="1"/>
          </a:p>
        </p:txBody>
      </p:sp>
      <p:sp>
        <p:nvSpPr>
          <p:cNvPr id="484" name="rc47">
            <a:extLst>
              <a:ext uri="{FF2B5EF4-FFF2-40B4-BE49-F238E27FC236}">
                <a16:creationId xmlns:a16="http://schemas.microsoft.com/office/drawing/2014/main" id="{B330F139-7D48-9E4B-A728-369E8C9CDC14}"/>
              </a:ext>
            </a:extLst>
          </p:cNvPr>
          <p:cNvSpPr/>
          <p:nvPr/>
        </p:nvSpPr>
        <p:spPr>
          <a:xfrm>
            <a:off x="5378361" y="1578431"/>
            <a:ext cx="752694" cy="101746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 lang="en-GB" noProof="1"/>
          </a:p>
        </p:txBody>
      </p:sp>
      <p:sp>
        <p:nvSpPr>
          <p:cNvPr id="485" name="rc48">
            <a:extLst>
              <a:ext uri="{FF2B5EF4-FFF2-40B4-BE49-F238E27FC236}">
                <a16:creationId xmlns:a16="http://schemas.microsoft.com/office/drawing/2014/main" id="{8DC0AC5B-6038-9B4A-9B65-D47316C6163A}"/>
              </a:ext>
            </a:extLst>
          </p:cNvPr>
          <p:cNvSpPr/>
          <p:nvPr/>
        </p:nvSpPr>
        <p:spPr>
          <a:xfrm>
            <a:off x="5378361" y="1465379"/>
            <a:ext cx="311127" cy="101746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 lang="en-GB" noProof="1"/>
          </a:p>
        </p:txBody>
      </p:sp>
      <p:sp>
        <p:nvSpPr>
          <p:cNvPr id="486" name="rc49">
            <a:extLst>
              <a:ext uri="{FF2B5EF4-FFF2-40B4-BE49-F238E27FC236}">
                <a16:creationId xmlns:a16="http://schemas.microsoft.com/office/drawing/2014/main" id="{B1765DF2-8990-5A43-AE63-255A9B021DB9}"/>
              </a:ext>
            </a:extLst>
          </p:cNvPr>
          <p:cNvSpPr/>
          <p:nvPr/>
        </p:nvSpPr>
        <p:spPr>
          <a:xfrm>
            <a:off x="5378361" y="1352329"/>
            <a:ext cx="289351" cy="101746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 lang="en-GB" noProof="1"/>
          </a:p>
        </p:txBody>
      </p:sp>
      <p:sp>
        <p:nvSpPr>
          <p:cNvPr id="487" name="rc50">
            <a:extLst>
              <a:ext uri="{FF2B5EF4-FFF2-40B4-BE49-F238E27FC236}">
                <a16:creationId xmlns:a16="http://schemas.microsoft.com/office/drawing/2014/main" id="{A8BA27EE-D24B-C542-B278-CCDD29AE9190}"/>
              </a:ext>
            </a:extLst>
          </p:cNvPr>
          <p:cNvSpPr/>
          <p:nvPr/>
        </p:nvSpPr>
        <p:spPr>
          <a:xfrm>
            <a:off x="5313415" y="1239278"/>
            <a:ext cx="64945" cy="101746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 lang="en-GB" noProof="1"/>
          </a:p>
        </p:txBody>
      </p:sp>
      <p:sp>
        <p:nvSpPr>
          <p:cNvPr id="488" name="rc51">
            <a:extLst>
              <a:ext uri="{FF2B5EF4-FFF2-40B4-BE49-F238E27FC236}">
                <a16:creationId xmlns:a16="http://schemas.microsoft.com/office/drawing/2014/main" id="{068F4E40-78EB-A143-A9C2-C2C830321E62}"/>
              </a:ext>
            </a:extLst>
          </p:cNvPr>
          <p:cNvSpPr/>
          <p:nvPr/>
        </p:nvSpPr>
        <p:spPr>
          <a:xfrm>
            <a:off x="5259536" y="883167"/>
            <a:ext cx="1185321" cy="927018"/>
          </a:xfrm>
          <a:prstGeom prst="rect">
            <a:avLst/>
          </a:prstGeom>
          <a:ln w="19710" cap="rnd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489" name="tx53">
            <a:extLst>
              <a:ext uri="{FF2B5EF4-FFF2-40B4-BE49-F238E27FC236}">
                <a16:creationId xmlns:a16="http://schemas.microsoft.com/office/drawing/2014/main" id="{D1DD7FFA-560B-0441-9E75-39F5E129D497}"/>
              </a:ext>
            </a:extLst>
          </p:cNvPr>
          <p:cNvSpPr/>
          <p:nvPr/>
        </p:nvSpPr>
        <p:spPr>
          <a:xfrm>
            <a:off x="4690593" y="443744"/>
            <a:ext cx="1048322" cy="9118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1280" u="sng" noProof="1">
                <a:solidFill>
                  <a:srgbClr val="1A1A1A">
                    <a:alpha val="100000"/>
                  </a:srgbClr>
                </a:solidFill>
                <a:latin typeface="Helvetica"/>
                <a:cs typeface="Helvetica"/>
              </a:rPr>
              <a:t>PI3K AKT MTOR SIGNALING</a:t>
            </a:r>
          </a:p>
        </p:txBody>
      </p:sp>
      <p:sp>
        <p:nvSpPr>
          <p:cNvPr id="490" name="tx55">
            <a:extLst>
              <a:ext uri="{FF2B5EF4-FFF2-40B4-BE49-F238E27FC236}">
                <a16:creationId xmlns:a16="http://schemas.microsoft.com/office/drawing/2014/main" id="{0F04A5C4-EE39-8446-9B1C-559DF8A13495}"/>
              </a:ext>
            </a:extLst>
          </p:cNvPr>
          <p:cNvSpPr/>
          <p:nvPr/>
        </p:nvSpPr>
        <p:spPr>
          <a:xfrm>
            <a:off x="4503353" y="662111"/>
            <a:ext cx="231126" cy="8868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1280" noProof="1">
                <a:solidFill>
                  <a:srgbClr val="1A1A1A">
                    <a:alpha val="100000"/>
                  </a:srgbClr>
                </a:solidFill>
                <a:latin typeface="Helvetica"/>
                <a:cs typeface="Helvetica"/>
              </a:rPr>
              <a:t>Mouse</a:t>
            </a:r>
          </a:p>
        </p:txBody>
      </p:sp>
      <p:sp>
        <p:nvSpPr>
          <p:cNvPr id="491" name="tx59">
            <a:extLst>
              <a:ext uri="{FF2B5EF4-FFF2-40B4-BE49-F238E27FC236}">
                <a16:creationId xmlns:a16="http://schemas.microsoft.com/office/drawing/2014/main" id="{364373D7-210A-6941-B665-8BC646304766}"/>
              </a:ext>
            </a:extLst>
          </p:cNvPr>
          <p:cNvSpPr/>
          <p:nvPr/>
        </p:nvSpPr>
        <p:spPr>
          <a:xfrm>
            <a:off x="5691702" y="660788"/>
            <a:ext cx="320990" cy="9000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1280" noProof="1">
                <a:solidFill>
                  <a:srgbClr val="1A1A1A">
                    <a:alpha val="100000"/>
                  </a:srgbClr>
                </a:solidFill>
                <a:latin typeface="Helvetica"/>
                <a:cs typeface="Helvetica"/>
              </a:rPr>
              <a:t>Zebrafish</a:t>
            </a:r>
          </a:p>
        </p:txBody>
      </p:sp>
      <p:sp>
        <p:nvSpPr>
          <p:cNvPr id="492" name="pl60">
            <a:extLst>
              <a:ext uri="{FF2B5EF4-FFF2-40B4-BE49-F238E27FC236}">
                <a16:creationId xmlns:a16="http://schemas.microsoft.com/office/drawing/2014/main" id="{F9E2F1CD-E0D2-354F-980D-92FC95B3E1FB}"/>
              </a:ext>
            </a:extLst>
          </p:cNvPr>
          <p:cNvSpPr/>
          <p:nvPr/>
        </p:nvSpPr>
        <p:spPr>
          <a:xfrm>
            <a:off x="4031746" y="1810186"/>
            <a:ext cx="0" cy="37508"/>
          </a:xfrm>
          <a:custGeom>
            <a:avLst/>
            <a:gdLst/>
            <a:ahLst/>
            <a:cxnLst/>
            <a:rect l="0" t="0" r="0" b="0"/>
            <a:pathLst>
              <a:path h="50610">
                <a:moveTo>
                  <a:pt x="0" y="50610"/>
                </a:moveTo>
                <a:lnTo>
                  <a:pt x="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sz="300" noProof="1"/>
          </a:p>
        </p:txBody>
      </p:sp>
      <p:sp>
        <p:nvSpPr>
          <p:cNvPr id="493" name="pl61">
            <a:extLst>
              <a:ext uri="{FF2B5EF4-FFF2-40B4-BE49-F238E27FC236}">
                <a16:creationId xmlns:a16="http://schemas.microsoft.com/office/drawing/2014/main" id="{561490D7-CC75-7244-A1B3-36014FDFAFF3}"/>
              </a:ext>
            </a:extLst>
          </p:cNvPr>
          <p:cNvSpPr/>
          <p:nvPr/>
        </p:nvSpPr>
        <p:spPr>
          <a:xfrm>
            <a:off x="4280354" y="1810186"/>
            <a:ext cx="0" cy="37508"/>
          </a:xfrm>
          <a:custGeom>
            <a:avLst/>
            <a:gdLst/>
            <a:ahLst/>
            <a:cxnLst/>
            <a:rect l="0" t="0" r="0" b="0"/>
            <a:pathLst>
              <a:path h="50610">
                <a:moveTo>
                  <a:pt x="0" y="50610"/>
                </a:moveTo>
                <a:lnTo>
                  <a:pt x="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sz="300" noProof="1"/>
          </a:p>
        </p:txBody>
      </p:sp>
      <p:sp>
        <p:nvSpPr>
          <p:cNvPr id="494" name="pl62">
            <a:extLst>
              <a:ext uri="{FF2B5EF4-FFF2-40B4-BE49-F238E27FC236}">
                <a16:creationId xmlns:a16="http://schemas.microsoft.com/office/drawing/2014/main" id="{CC172B78-777A-E74A-B5E1-9F932AFCD442}"/>
              </a:ext>
            </a:extLst>
          </p:cNvPr>
          <p:cNvSpPr/>
          <p:nvPr/>
        </p:nvSpPr>
        <p:spPr>
          <a:xfrm>
            <a:off x="4528962" y="1810186"/>
            <a:ext cx="0" cy="37508"/>
          </a:xfrm>
          <a:custGeom>
            <a:avLst/>
            <a:gdLst/>
            <a:ahLst/>
            <a:cxnLst/>
            <a:rect l="0" t="0" r="0" b="0"/>
            <a:pathLst>
              <a:path h="50610">
                <a:moveTo>
                  <a:pt x="0" y="50610"/>
                </a:moveTo>
                <a:lnTo>
                  <a:pt x="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sz="300" noProof="1"/>
          </a:p>
        </p:txBody>
      </p:sp>
      <p:sp>
        <p:nvSpPr>
          <p:cNvPr id="495" name="pl63">
            <a:extLst>
              <a:ext uri="{FF2B5EF4-FFF2-40B4-BE49-F238E27FC236}">
                <a16:creationId xmlns:a16="http://schemas.microsoft.com/office/drawing/2014/main" id="{EB2C67BF-6F12-0344-92EF-686FE8B72535}"/>
              </a:ext>
            </a:extLst>
          </p:cNvPr>
          <p:cNvSpPr/>
          <p:nvPr/>
        </p:nvSpPr>
        <p:spPr>
          <a:xfrm>
            <a:off x="4777570" y="1810186"/>
            <a:ext cx="0" cy="37508"/>
          </a:xfrm>
          <a:custGeom>
            <a:avLst/>
            <a:gdLst/>
            <a:ahLst/>
            <a:cxnLst/>
            <a:rect l="0" t="0" r="0" b="0"/>
            <a:pathLst>
              <a:path h="50610">
                <a:moveTo>
                  <a:pt x="0" y="50610"/>
                </a:moveTo>
                <a:lnTo>
                  <a:pt x="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sz="300" noProof="1"/>
          </a:p>
        </p:txBody>
      </p:sp>
      <p:sp>
        <p:nvSpPr>
          <p:cNvPr id="496" name="pl64">
            <a:extLst>
              <a:ext uri="{FF2B5EF4-FFF2-40B4-BE49-F238E27FC236}">
                <a16:creationId xmlns:a16="http://schemas.microsoft.com/office/drawing/2014/main" id="{FBBCA443-15BE-694A-A525-6AE6C50EBC5A}"/>
              </a:ext>
            </a:extLst>
          </p:cNvPr>
          <p:cNvSpPr/>
          <p:nvPr/>
        </p:nvSpPr>
        <p:spPr>
          <a:xfrm>
            <a:off x="5026178" y="1810186"/>
            <a:ext cx="0" cy="37508"/>
          </a:xfrm>
          <a:custGeom>
            <a:avLst/>
            <a:gdLst/>
            <a:ahLst/>
            <a:cxnLst/>
            <a:rect l="0" t="0" r="0" b="0"/>
            <a:pathLst>
              <a:path h="50610">
                <a:moveTo>
                  <a:pt x="0" y="50610"/>
                </a:moveTo>
                <a:lnTo>
                  <a:pt x="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sz="300" noProof="1"/>
          </a:p>
        </p:txBody>
      </p:sp>
      <p:sp>
        <p:nvSpPr>
          <p:cNvPr id="497" name="tx65">
            <a:extLst>
              <a:ext uri="{FF2B5EF4-FFF2-40B4-BE49-F238E27FC236}">
                <a16:creationId xmlns:a16="http://schemas.microsoft.com/office/drawing/2014/main" id="{D27CD3D0-34E9-FD42-A8CC-F331AEC77E60}"/>
              </a:ext>
            </a:extLst>
          </p:cNvPr>
          <p:cNvSpPr/>
          <p:nvPr/>
        </p:nvSpPr>
        <p:spPr>
          <a:xfrm rot="19788795">
            <a:off x="3909088" y="1895836"/>
            <a:ext cx="175516" cy="8662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900" noProof="1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-1.00</a:t>
            </a:r>
          </a:p>
        </p:txBody>
      </p:sp>
      <p:sp>
        <p:nvSpPr>
          <p:cNvPr id="498" name="tx66">
            <a:extLst>
              <a:ext uri="{FF2B5EF4-FFF2-40B4-BE49-F238E27FC236}">
                <a16:creationId xmlns:a16="http://schemas.microsoft.com/office/drawing/2014/main" id="{4FDB106D-6C30-F24C-A0C4-DC42D7D468C6}"/>
              </a:ext>
            </a:extLst>
          </p:cNvPr>
          <p:cNvSpPr/>
          <p:nvPr/>
        </p:nvSpPr>
        <p:spPr>
          <a:xfrm rot="20130475">
            <a:off x="4157696" y="1905678"/>
            <a:ext cx="175516" cy="8662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900" noProof="1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-0.75</a:t>
            </a:r>
          </a:p>
        </p:txBody>
      </p:sp>
      <p:sp>
        <p:nvSpPr>
          <p:cNvPr id="499" name="tx67">
            <a:extLst>
              <a:ext uri="{FF2B5EF4-FFF2-40B4-BE49-F238E27FC236}">
                <a16:creationId xmlns:a16="http://schemas.microsoft.com/office/drawing/2014/main" id="{F97B571E-0B52-7340-83BE-077DFDA8CEAE}"/>
              </a:ext>
            </a:extLst>
          </p:cNvPr>
          <p:cNvSpPr/>
          <p:nvPr/>
        </p:nvSpPr>
        <p:spPr>
          <a:xfrm rot="20017439">
            <a:off x="4406304" y="1905678"/>
            <a:ext cx="175516" cy="8662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900" noProof="1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-0.50</a:t>
            </a:r>
          </a:p>
        </p:txBody>
      </p:sp>
      <p:sp>
        <p:nvSpPr>
          <p:cNvPr id="500" name="tx68">
            <a:extLst>
              <a:ext uri="{FF2B5EF4-FFF2-40B4-BE49-F238E27FC236}">
                <a16:creationId xmlns:a16="http://schemas.microsoft.com/office/drawing/2014/main" id="{5367A0F4-C496-0E47-A468-041A57A33A18}"/>
              </a:ext>
            </a:extLst>
          </p:cNvPr>
          <p:cNvSpPr/>
          <p:nvPr/>
        </p:nvSpPr>
        <p:spPr>
          <a:xfrm rot="19881652">
            <a:off x="4672496" y="1895542"/>
            <a:ext cx="175516" cy="8691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900" noProof="1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-0.25</a:t>
            </a:r>
          </a:p>
        </p:txBody>
      </p:sp>
      <p:sp>
        <p:nvSpPr>
          <p:cNvPr id="501" name="tx69">
            <a:extLst>
              <a:ext uri="{FF2B5EF4-FFF2-40B4-BE49-F238E27FC236}">
                <a16:creationId xmlns:a16="http://schemas.microsoft.com/office/drawing/2014/main" id="{9CC85BC9-10AA-654D-984E-4980ECEB16C9}"/>
              </a:ext>
            </a:extLst>
          </p:cNvPr>
          <p:cNvSpPr/>
          <p:nvPr/>
        </p:nvSpPr>
        <p:spPr>
          <a:xfrm rot="19652895">
            <a:off x="4951242" y="1877406"/>
            <a:ext cx="149873" cy="8662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900" noProof="1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0.0</a:t>
            </a:r>
          </a:p>
        </p:txBody>
      </p:sp>
      <p:sp>
        <p:nvSpPr>
          <p:cNvPr id="502" name="pl70">
            <a:extLst>
              <a:ext uri="{FF2B5EF4-FFF2-40B4-BE49-F238E27FC236}">
                <a16:creationId xmlns:a16="http://schemas.microsoft.com/office/drawing/2014/main" id="{1FABBC5E-7C1F-824B-A0E5-8EBB525D6340}"/>
              </a:ext>
            </a:extLst>
          </p:cNvPr>
          <p:cNvSpPr/>
          <p:nvPr/>
        </p:nvSpPr>
        <p:spPr>
          <a:xfrm>
            <a:off x="5378361" y="1810186"/>
            <a:ext cx="0" cy="37508"/>
          </a:xfrm>
          <a:custGeom>
            <a:avLst/>
            <a:gdLst/>
            <a:ahLst/>
            <a:cxnLst/>
            <a:rect l="0" t="0" r="0" b="0"/>
            <a:pathLst>
              <a:path h="50610">
                <a:moveTo>
                  <a:pt x="0" y="50610"/>
                </a:moveTo>
                <a:lnTo>
                  <a:pt x="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sz="300" noProof="1"/>
          </a:p>
        </p:txBody>
      </p:sp>
      <p:sp>
        <p:nvSpPr>
          <p:cNvPr id="503" name="pl71">
            <a:extLst>
              <a:ext uri="{FF2B5EF4-FFF2-40B4-BE49-F238E27FC236}">
                <a16:creationId xmlns:a16="http://schemas.microsoft.com/office/drawing/2014/main" id="{49C80349-6EDC-464D-8CCA-73FFBF8F60D8}"/>
              </a:ext>
            </a:extLst>
          </p:cNvPr>
          <p:cNvSpPr/>
          <p:nvPr/>
        </p:nvSpPr>
        <p:spPr>
          <a:xfrm>
            <a:off x="5644945" y="1810186"/>
            <a:ext cx="0" cy="37508"/>
          </a:xfrm>
          <a:custGeom>
            <a:avLst/>
            <a:gdLst/>
            <a:ahLst/>
            <a:cxnLst/>
            <a:rect l="0" t="0" r="0" b="0"/>
            <a:pathLst>
              <a:path h="50610">
                <a:moveTo>
                  <a:pt x="0" y="50610"/>
                </a:moveTo>
                <a:lnTo>
                  <a:pt x="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sz="300" noProof="1"/>
          </a:p>
        </p:txBody>
      </p:sp>
      <p:sp>
        <p:nvSpPr>
          <p:cNvPr id="504" name="pl72">
            <a:extLst>
              <a:ext uri="{FF2B5EF4-FFF2-40B4-BE49-F238E27FC236}">
                <a16:creationId xmlns:a16="http://schemas.microsoft.com/office/drawing/2014/main" id="{769FF6FE-97A5-F145-A041-488D8A439908}"/>
              </a:ext>
            </a:extLst>
          </p:cNvPr>
          <p:cNvSpPr/>
          <p:nvPr/>
        </p:nvSpPr>
        <p:spPr>
          <a:xfrm>
            <a:off x="5911531" y="1810186"/>
            <a:ext cx="0" cy="37508"/>
          </a:xfrm>
          <a:custGeom>
            <a:avLst/>
            <a:gdLst/>
            <a:ahLst/>
            <a:cxnLst/>
            <a:rect l="0" t="0" r="0" b="0"/>
            <a:pathLst>
              <a:path h="50610">
                <a:moveTo>
                  <a:pt x="0" y="50610"/>
                </a:moveTo>
                <a:lnTo>
                  <a:pt x="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sz="300" noProof="1"/>
          </a:p>
        </p:txBody>
      </p:sp>
      <p:sp>
        <p:nvSpPr>
          <p:cNvPr id="505" name="pl73">
            <a:extLst>
              <a:ext uri="{FF2B5EF4-FFF2-40B4-BE49-F238E27FC236}">
                <a16:creationId xmlns:a16="http://schemas.microsoft.com/office/drawing/2014/main" id="{7CBB7356-390F-564D-A41D-F49CDD8E4C71}"/>
              </a:ext>
            </a:extLst>
          </p:cNvPr>
          <p:cNvSpPr/>
          <p:nvPr/>
        </p:nvSpPr>
        <p:spPr>
          <a:xfrm>
            <a:off x="6178116" y="1810186"/>
            <a:ext cx="0" cy="37508"/>
          </a:xfrm>
          <a:custGeom>
            <a:avLst/>
            <a:gdLst/>
            <a:ahLst/>
            <a:cxnLst/>
            <a:rect l="0" t="0" r="0" b="0"/>
            <a:pathLst>
              <a:path h="50610">
                <a:moveTo>
                  <a:pt x="0" y="50610"/>
                </a:moveTo>
                <a:lnTo>
                  <a:pt x="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sz="300" noProof="1"/>
          </a:p>
        </p:txBody>
      </p:sp>
      <p:sp>
        <p:nvSpPr>
          <p:cNvPr id="506" name="pl74">
            <a:extLst>
              <a:ext uri="{FF2B5EF4-FFF2-40B4-BE49-F238E27FC236}">
                <a16:creationId xmlns:a16="http://schemas.microsoft.com/office/drawing/2014/main" id="{62921912-3AFA-5842-8C27-7B58FBB99102}"/>
              </a:ext>
            </a:extLst>
          </p:cNvPr>
          <p:cNvSpPr/>
          <p:nvPr/>
        </p:nvSpPr>
        <p:spPr>
          <a:xfrm>
            <a:off x="6444700" y="1810186"/>
            <a:ext cx="0" cy="37508"/>
          </a:xfrm>
          <a:custGeom>
            <a:avLst/>
            <a:gdLst/>
            <a:ahLst/>
            <a:cxnLst/>
            <a:rect l="0" t="0" r="0" b="0"/>
            <a:pathLst>
              <a:path h="50610">
                <a:moveTo>
                  <a:pt x="0" y="50610"/>
                </a:moveTo>
                <a:lnTo>
                  <a:pt x="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sz="300" noProof="1"/>
          </a:p>
        </p:txBody>
      </p:sp>
      <p:sp>
        <p:nvSpPr>
          <p:cNvPr id="507" name="tx75">
            <a:extLst>
              <a:ext uri="{FF2B5EF4-FFF2-40B4-BE49-F238E27FC236}">
                <a16:creationId xmlns:a16="http://schemas.microsoft.com/office/drawing/2014/main" id="{47D8D328-EADA-9F4B-8FB2-181CAACC9139}"/>
              </a:ext>
            </a:extLst>
          </p:cNvPr>
          <p:cNvSpPr/>
          <p:nvPr/>
        </p:nvSpPr>
        <p:spPr>
          <a:xfrm rot="20118988">
            <a:off x="5303898" y="1891366"/>
            <a:ext cx="107047" cy="8662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900" noProof="1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0.0</a:t>
            </a:r>
          </a:p>
        </p:txBody>
      </p:sp>
      <p:sp>
        <p:nvSpPr>
          <p:cNvPr id="508" name="tx76">
            <a:extLst>
              <a:ext uri="{FF2B5EF4-FFF2-40B4-BE49-F238E27FC236}">
                <a16:creationId xmlns:a16="http://schemas.microsoft.com/office/drawing/2014/main" id="{DF61E7C0-1B99-D541-B01E-9CFC44737E18}"/>
              </a:ext>
            </a:extLst>
          </p:cNvPr>
          <p:cNvSpPr/>
          <p:nvPr/>
        </p:nvSpPr>
        <p:spPr>
          <a:xfrm rot="20118988">
            <a:off x="5570482" y="1891073"/>
            <a:ext cx="107047" cy="8691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900" noProof="1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0.2</a:t>
            </a:r>
          </a:p>
        </p:txBody>
      </p:sp>
      <p:sp>
        <p:nvSpPr>
          <p:cNvPr id="509" name="tx77">
            <a:extLst>
              <a:ext uri="{FF2B5EF4-FFF2-40B4-BE49-F238E27FC236}">
                <a16:creationId xmlns:a16="http://schemas.microsoft.com/office/drawing/2014/main" id="{31257C5F-827F-7944-83A1-F997F9F4B8CA}"/>
              </a:ext>
            </a:extLst>
          </p:cNvPr>
          <p:cNvSpPr/>
          <p:nvPr/>
        </p:nvSpPr>
        <p:spPr>
          <a:xfrm rot="20118988">
            <a:off x="5837067" y="1891220"/>
            <a:ext cx="107047" cy="8676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900" noProof="1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0.4</a:t>
            </a:r>
          </a:p>
        </p:txBody>
      </p:sp>
      <p:sp>
        <p:nvSpPr>
          <p:cNvPr id="510" name="tx78">
            <a:extLst>
              <a:ext uri="{FF2B5EF4-FFF2-40B4-BE49-F238E27FC236}">
                <a16:creationId xmlns:a16="http://schemas.microsoft.com/office/drawing/2014/main" id="{66DB94D6-618D-584A-BCEE-222D03226B48}"/>
              </a:ext>
            </a:extLst>
          </p:cNvPr>
          <p:cNvSpPr/>
          <p:nvPr/>
        </p:nvSpPr>
        <p:spPr>
          <a:xfrm rot="20118988">
            <a:off x="6103653" y="1891073"/>
            <a:ext cx="107047" cy="8691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900" noProof="1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0.6</a:t>
            </a:r>
          </a:p>
        </p:txBody>
      </p:sp>
      <p:sp>
        <p:nvSpPr>
          <p:cNvPr id="511" name="tx79">
            <a:extLst>
              <a:ext uri="{FF2B5EF4-FFF2-40B4-BE49-F238E27FC236}">
                <a16:creationId xmlns:a16="http://schemas.microsoft.com/office/drawing/2014/main" id="{D28ECBA9-DB15-8E41-B654-AB313D9CC4FE}"/>
              </a:ext>
            </a:extLst>
          </p:cNvPr>
          <p:cNvSpPr/>
          <p:nvPr/>
        </p:nvSpPr>
        <p:spPr>
          <a:xfrm rot="20118988">
            <a:off x="6370237" y="1891220"/>
            <a:ext cx="107047" cy="8676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900" noProof="1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0.8</a:t>
            </a:r>
          </a:p>
        </p:txBody>
      </p:sp>
      <p:sp>
        <p:nvSpPr>
          <p:cNvPr id="512" name="tx81">
            <a:extLst>
              <a:ext uri="{FF2B5EF4-FFF2-40B4-BE49-F238E27FC236}">
                <a16:creationId xmlns:a16="http://schemas.microsoft.com/office/drawing/2014/main" id="{AE566F54-72B7-EA44-B42D-207F985C8848}"/>
              </a:ext>
            </a:extLst>
          </p:cNvPr>
          <p:cNvSpPr/>
          <p:nvPr/>
        </p:nvSpPr>
        <p:spPr>
          <a:xfrm>
            <a:off x="3728050" y="1583787"/>
            <a:ext cx="158333" cy="8868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1000" noProof="1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cltcb</a:t>
            </a:r>
          </a:p>
        </p:txBody>
      </p:sp>
      <p:sp>
        <p:nvSpPr>
          <p:cNvPr id="513" name="tx82">
            <a:extLst>
              <a:ext uri="{FF2B5EF4-FFF2-40B4-BE49-F238E27FC236}">
                <a16:creationId xmlns:a16="http://schemas.microsoft.com/office/drawing/2014/main" id="{FFCAC38C-B512-C54B-9BCD-D92CA43D9205}"/>
              </a:ext>
            </a:extLst>
          </p:cNvPr>
          <p:cNvSpPr/>
          <p:nvPr/>
        </p:nvSpPr>
        <p:spPr>
          <a:xfrm>
            <a:off x="3650933" y="1447941"/>
            <a:ext cx="235450" cy="11147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1000" noProof="1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prkaa2</a:t>
            </a:r>
          </a:p>
        </p:txBody>
      </p:sp>
      <p:sp>
        <p:nvSpPr>
          <p:cNvPr id="514" name="tx83">
            <a:extLst>
              <a:ext uri="{FF2B5EF4-FFF2-40B4-BE49-F238E27FC236}">
                <a16:creationId xmlns:a16="http://schemas.microsoft.com/office/drawing/2014/main" id="{D566D362-8DE3-5145-9F87-C94EE11C3AE4}"/>
              </a:ext>
            </a:extLst>
          </p:cNvPr>
          <p:cNvSpPr/>
          <p:nvPr/>
        </p:nvSpPr>
        <p:spPr>
          <a:xfrm>
            <a:off x="3646722" y="1332831"/>
            <a:ext cx="239661" cy="11353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1000" noProof="1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pikfyve</a:t>
            </a:r>
          </a:p>
        </p:txBody>
      </p:sp>
      <p:sp>
        <p:nvSpPr>
          <p:cNvPr id="515" name="tx84">
            <a:extLst>
              <a:ext uri="{FF2B5EF4-FFF2-40B4-BE49-F238E27FC236}">
                <a16:creationId xmlns:a16="http://schemas.microsoft.com/office/drawing/2014/main" id="{144B1C77-FB78-2E48-90D4-20B0C4A9DCD6}"/>
              </a:ext>
            </a:extLst>
          </p:cNvPr>
          <p:cNvSpPr/>
          <p:nvPr/>
        </p:nvSpPr>
        <p:spPr>
          <a:xfrm>
            <a:off x="3620966" y="1220809"/>
            <a:ext cx="265417" cy="11250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1000" noProof="1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ywhaqa</a:t>
            </a:r>
          </a:p>
        </p:txBody>
      </p:sp>
      <p:sp>
        <p:nvSpPr>
          <p:cNvPr id="516" name="tx85">
            <a:extLst>
              <a:ext uri="{FF2B5EF4-FFF2-40B4-BE49-F238E27FC236}">
                <a16:creationId xmlns:a16="http://schemas.microsoft.com/office/drawing/2014/main" id="{159E8E90-ACC2-744B-A073-34ED0B67D1BE}"/>
              </a:ext>
            </a:extLst>
          </p:cNvPr>
          <p:cNvSpPr/>
          <p:nvPr/>
        </p:nvSpPr>
        <p:spPr>
          <a:xfrm>
            <a:off x="3603933" y="1130259"/>
            <a:ext cx="282450" cy="9000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1000" noProof="1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Tnfrsf1a</a:t>
            </a:r>
          </a:p>
        </p:txBody>
      </p:sp>
      <p:sp>
        <p:nvSpPr>
          <p:cNvPr id="517" name="tx86">
            <a:extLst>
              <a:ext uri="{FF2B5EF4-FFF2-40B4-BE49-F238E27FC236}">
                <a16:creationId xmlns:a16="http://schemas.microsoft.com/office/drawing/2014/main" id="{E8D57006-8D45-4B42-825A-2565A7A703E6}"/>
              </a:ext>
            </a:extLst>
          </p:cNvPr>
          <p:cNvSpPr/>
          <p:nvPr/>
        </p:nvSpPr>
        <p:spPr>
          <a:xfrm>
            <a:off x="3707868" y="1018532"/>
            <a:ext cx="166868" cy="8868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1000" b="1" noProof="1">
                <a:solidFill>
                  <a:srgbClr val="00B050"/>
                </a:solidFill>
                <a:latin typeface="Helvetica"/>
                <a:cs typeface="Helvetica"/>
              </a:rPr>
              <a:t>Tsc2 *</a:t>
            </a:r>
          </a:p>
        </p:txBody>
      </p:sp>
      <p:sp>
        <p:nvSpPr>
          <p:cNvPr id="518" name="tx87">
            <a:extLst>
              <a:ext uri="{FF2B5EF4-FFF2-40B4-BE49-F238E27FC236}">
                <a16:creationId xmlns:a16="http://schemas.microsoft.com/office/drawing/2014/main" id="{E7CA5C8B-007B-0D42-9CB7-B798010A9292}"/>
              </a:ext>
            </a:extLst>
          </p:cNvPr>
          <p:cNvSpPr/>
          <p:nvPr/>
        </p:nvSpPr>
        <p:spPr>
          <a:xfrm>
            <a:off x="3612431" y="882687"/>
            <a:ext cx="273952" cy="11147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1000" noProof="1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Map2k6</a:t>
            </a:r>
          </a:p>
        </p:txBody>
      </p:sp>
      <p:sp>
        <p:nvSpPr>
          <p:cNvPr id="519" name="pl89">
            <a:extLst>
              <a:ext uri="{FF2B5EF4-FFF2-40B4-BE49-F238E27FC236}">
                <a16:creationId xmlns:a16="http://schemas.microsoft.com/office/drawing/2014/main" id="{268E7202-B288-4A4D-9470-46E3E9140FE4}"/>
              </a:ext>
            </a:extLst>
          </p:cNvPr>
          <p:cNvSpPr/>
          <p:nvPr/>
        </p:nvSpPr>
        <p:spPr>
          <a:xfrm>
            <a:off x="4002275" y="1629304"/>
            <a:ext cx="23980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520" name="pl90">
            <a:extLst>
              <a:ext uri="{FF2B5EF4-FFF2-40B4-BE49-F238E27FC236}">
                <a16:creationId xmlns:a16="http://schemas.microsoft.com/office/drawing/2014/main" id="{A0625E0D-FB7A-0343-BE40-921B2E02A0D4}"/>
              </a:ext>
            </a:extLst>
          </p:cNvPr>
          <p:cNvSpPr/>
          <p:nvPr/>
        </p:nvSpPr>
        <p:spPr>
          <a:xfrm>
            <a:off x="4002275" y="1516253"/>
            <a:ext cx="23980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521" name="pl91">
            <a:extLst>
              <a:ext uri="{FF2B5EF4-FFF2-40B4-BE49-F238E27FC236}">
                <a16:creationId xmlns:a16="http://schemas.microsoft.com/office/drawing/2014/main" id="{C0093F20-F2DE-6C48-ABFB-D4B44606AEAF}"/>
              </a:ext>
            </a:extLst>
          </p:cNvPr>
          <p:cNvSpPr/>
          <p:nvPr/>
        </p:nvSpPr>
        <p:spPr>
          <a:xfrm>
            <a:off x="4002275" y="1403201"/>
            <a:ext cx="23980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522" name="pl92">
            <a:extLst>
              <a:ext uri="{FF2B5EF4-FFF2-40B4-BE49-F238E27FC236}">
                <a16:creationId xmlns:a16="http://schemas.microsoft.com/office/drawing/2014/main" id="{551752D4-3141-F144-BB9C-B879F9246CA0}"/>
              </a:ext>
            </a:extLst>
          </p:cNvPr>
          <p:cNvSpPr/>
          <p:nvPr/>
        </p:nvSpPr>
        <p:spPr>
          <a:xfrm>
            <a:off x="4002275" y="1290150"/>
            <a:ext cx="23980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523" name="pl93">
            <a:extLst>
              <a:ext uri="{FF2B5EF4-FFF2-40B4-BE49-F238E27FC236}">
                <a16:creationId xmlns:a16="http://schemas.microsoft.com/office/drawing/2014/main" id="{D5B5520E-E925-4B4A-BCFB-69C5D2602C67}"/>
              </a:ext>
            </a:extLst>
          </p:cNvPr>
          <p:cNvSpPr/>
          <p:nvPr/>
        </p:nvSpPr>
        <p:spPr>
          <a:xfrm>
            <a:off x="4002275" y="1177099"/>
            <a:ext cx="23980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524" name="pl94">
            <a:extLst>
              <a:ext uri="{FF2B5EF4-FFF2-40B4-BE49-F238E27FC236}">
                <a16:creationId xmlns:a16="http://schemas.microsoft.com/office/drawing/2014/main" id="{46F37E49-3428-6C48-BE2D-784683DD0A6A}"/>
              </a:ext>
            </a:extLst>
          </p:cNvPr>
          <p:cNvSpPr/>
          <p:nvPr/>
        </p:nvSpPr>
        <p:spPr>
          <a:xfrm>
            <a:off x="4002275" y="1064049"/>
            <a:ext cx="23980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525" name="pl95">
            <a:extLst>
              <a:ext uri="{FF2B5EF4-FFF2-40B4-BE49-F238E27FC236}">
                <a16:creationId xmlns:a16="http://schemas.microsoft.com/office/drawing/2014/main" id="{E3D5CE82-129C-3443-82BE-F188B56CF502}"/>
              </a:ext>
            </a:extLst>
          </p:cNvPr>
          <p:cNvSpPr/>
          <p:nvPr/>
        </p:nvSpPr>
        <p:spPr>
          <a:xfrm>
            <a:off x="4002275" y="950998"/>
            <a:ext cx="23980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527" name="rc5">
            <a:extLst>
              <a:ext uri="{FF2B5EF4-FFF2-40B4-BE49-F238E27FC236}">
                <a16:creationId xmlns:a16="http://schemas.microsoft.com/office/drawing/2014/main" id="{D7B0C6DC-7521-4B41-827C-D57D261ACDD6}"/>
              </a:ext>
            </a:extLst>
          </p:cNvPr>
          <p:cNvSpPr/>
          <p:nvPr/>
        </p:nvSpPr>
        <p:spPr>
          <a:xfrm>
            <a:off x="4208443" y="3274312"/>
            <a:ext cx="1147250" cy="1142241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 lang="en-GB" noProof="1"/>
          </a:p>
        </p:txBody>
      </p:sp>
      <p:sp>
        <p:nvSpPr>
          <p:cNvPr id="528" name="pl6">
            <a:extLst>
              <a:ext uri="{FF2B5EF4-FFF2-40B4-BE49-F238E27FC236}">
                <a16:creationId xmlns:a16="http://schemas.microsoft.com/office/drawing/2014/main" id="{AF3D0A6B-6698-A34A-B5B1-F87C97A6C88E}"/>
              </a:ext>
            </a:extLst>
          </p:cNvPr>
          <p:cNvSpPr/>
          <p:nvPr/>
        </p:nvSpPr>
        <p:spPr>
          <a:xfrm>
            <a:off x="4408790" y="3274312"/>
            <a:ext cx="0" cy="1142241"/>
          </a:xfrm>
          <a:custGeom>
            <a:avLst/>
            <a:gdLst/>
            <a:ahLst/>
            <a:cxnLst/>
            <a:rect l="0" t="0" r="0" b="0"/>
            <a:pathLst>
              <a:path h="1065532">
                <a:moveTo>
                  <a:pt x="0" y="1065532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985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529" name="pl7">
            <a:extLst>
              <a:ext uri="{FF2B5EF4-FFF2-40B4-BE49-F238E27FC236}">
                <a16:creationId xmlns:a16="http://schemas.microsoft.com/office/drawing/2014/main" id="{4ACA8323-D9A3-8746-8C71-11A2A9BB71B7}"/>
              </a:ext>
            </a:extLst>
          </p:cNvPr>
          <p:cNvSpPr/>
          <p:nvPr/>
        </p:nvSpPr>
        <p:spPr>
          <a:xfrm>
            <a:off x="4705188" y="3274312"/>
            <a:ext cx="0" cy="1142241"/>
          </a:xfrm>
          <a:custGeom>
            <a:avLst/>
            <a:gdLst/>
            <a:ahLst/>
            <a:cxnLst/>
            <a:rect l="0" t="0" r="0" b="0"/>
            <a:pathLst>
              <a:path h="1065532">
                <a:moveTo>
                  <a:pt x="0" y="1065532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985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530" name="pl8">
            <a:extLst>
              <a:ext uri="{FF2B5EF4-FFF2-40B4-BE49-F238E27FC236}">
                <a16:creationId xmlns:a16="http://schemas.microsoft.com/office/drawing/2014/main" id="{EAD4C0D7-3E28-824E-A799-1E01C81AAA2D}"/>
              </a:ext>
            </a:extLst>
          </p:cNvPr>
          <p:cNvSpPr/>
          <p:nvPr/>
        </p:nvSpPr>
        <p:spPr>
          <a:xfrm>
            <a:off x="5001587" y="3274312"/>
            <a:ext cx="0" cy="1142241"/>
          </a:xfrm>
          <a:custGeom>
            <a:avLst/>
            <a:gdLst/>
            <a:ahLst/>
            <a:cxnLst/>
            <a:rect l="0" t="0" r="0" b="0"/>
            <a:pathLst>
              <a:path h="1065532">
                <a:moveTo>
                  <a:pt x="0" y="1065532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985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531" name="pl9">
            <a:extLst>
              <a:ext uri="{FF2B5EF4-FFF2-40B4-BE49-F238E27FC236}">
                <a16:creationId xmlns:a16="http://schemas.microsoft.com/office/drawing/2014/main" id="{6DD66442-7680-184D-92E9-E0CF80F3A161}"/>
              </a:ext>
            </a:extLst>
          </p:cNvPr>
          <p:cNvSpPr/>
          <p:nvPr/>
        </p:nvSpPr>
        <p:spPr>
          <a:xfrm>
            <a:off x="5297987" y="3274312"/>
            <a:ext cx="0" cy="1142241"/>
          </a:xfrm>
          <a:custGeom>
            <a:avLst/>
            <a:gdLst/>
            <a:ahLst/>
            <a:cxnLst/>
            <a:rect l="0" t="0" r="0" b="0"/>
            <a:pathLst>
              <a:path h="1065532">
                <a:moveTo>
                  <a:pt x="0" y="1065532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985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532" name="pl10">
            <a:extLst>
              <a:ext uri="{FF2B5EF4-FFF2-40B4-BE49-F238E27FC236}">
                <a16:creationId xmlns:a16="http://schemas.microsoft.com/office/drawing/2014/main" id="{9510B8E3-5EB7-ED48-8D11-4A07AA6E1FD3}"/>
              </a:ext>
            </a:extLst>
          </p:cNvPr>
          <p:cNvSpPr/>
          <p:nvPr/>
        </p:nvSpPr>
        <p:spPr>
          <a:xfrm>
            <a:off x="4208443" y="4355363"/>
            <a:ext cx="1147250" cy="0"/>
          </a:xfrm>
          <a:custGeom>
            <a:avLst/>
            <a:gdLst/>
            <a:ahLst/>
            <a:cxnLst/>
            <a:rect l="0" t="0" r="0" b="0"/>
            <a:pathLst>
              <a:path w="2131065">
                <a:moveTo>
                  <a:pt x="0" y="0"/>
                </a:moveTo>
                <a:lnTo>
                  <a:pt x="2131065" y="0"/>
                </a:lnTo>
                <a:lnTo>
                  <a:pt x="2131065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533" name="pl11">
            <a:extLst>
              <a:ext uri="{FF2B5EF4-FFF2-40B4-BE49-F238E27FC236}">
                <a16:creationId xmlns:a16="http://schemas.microsoft.com/office/drawing/2014/main" id="{56B71757-E130-AB44-BA49-E24816693268}"/>
              </a:ext>
            </a:extLst>
          </p:cNvPr>
          <p:cNvSpPr/>
          <p:nvPr/>
        </p:nvSpPr>
        <p:spPr>
          <a:xfrm>
            <a:off x="4208443" y="4253377"/>
            <a:ext cx="1147250" cy="0"/>
          </a:xfrm>
          <a:custGeom>
            <a:avLst/>
            <a:gdLst/>
            <a:ahLst/>
            <a:cxnLst/>
            <a:rect l="0" t="0" r="0" b="0"/>
            <a:pathLst>
              <a:path w="2131065">
                <a:moveTo>
                  <a:pt x="0" y="0"/>
                </a:moveTo>
                <a:lnTo>
                  <a:pt x="2131065" y="0"/>
                </a:lnTo>
                <a:lnTo>
                  <a:pt x="2131065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534" name="pl12">
            <a:extLst>
              <a:ext uri="{FF2B5EF4-FFF2-40B4-BE49-F238E27FC236}">
                <a16:creationId xmlns:a16="http://schemas.microsoft.com/office/drawing/2014/main" id="{12E7151A-3F2F-7B40-954C-337932764936}"/>
              </a:ext>
            </a:extLst>
          </p:cNvPr>
          <p:cNvSpPr/>
          <p:nvPr/>
        </p:nvSpPr>
        <p:spPr>
          <a:xfrm>
            <a:off x="4208443" y="4151390"/>
            <a:ext cx="1147250" cy="0"/>
          </a:xfrm>
          <a:custGeom>
            <a:avLst/>
            <a:gdLst/>
            <a:ahLst/>
            <a:cxnLst/>
            <a:rect l="0" t="0" r="0" b="0"/>
            <a:pathLst>
              <a:path w="2131065">
                <a:moveTo>
                  <a:pt x="0" y="0"/>
                </a:moveTo>
                <a:lnTo>
                  <a:pt x="2131065" y="0"/>
                </a:lnTo>
                <a:lnTo>
                  <a:pt x="2131065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535" name="pl13">
            <a:extLst>
              <a:ext uri="{FF2B5EF4-FFF2-40B4-BE49-F238E27FC236}">
                <a16:creationId xmlns:a16="http://schemas.microsoft.com/office/drawing/2014/main" id="{1BD50BF8-B93C-2C40-A120-F56DC2A29F5C}"/>
              </a:ext>
            </a:extLst>
          </p:cNvPr>
          <p:cNvSpPr/>
          <p:nvPr/>
        </p:nvSpPr>
        <p:spPr>
          <a:xfrm>
            <a:off x="4208443" y="4049404"/>
            <a:ext cx="1147250" cy="0"/>
          </a:xfrm>
          <a:custGeom>
            <a:avLst/>
            <a:gdLst/>
            <a:ahLst/>
            <a:cxnLst/>
            <a:rect l="0" t="0" r="0" b="0"/>
            <a:pathLst>
              <a:path w="2131065">
                <a:moveTo>
                  <a:pt x="0" y="0"/>
                </a:moveTo>
                <a:lnTo>
                  <a:pt x="2131065" y="0"/>
                </a:lnTo>
                <a:lnTo>
                  <a:pt x="2131065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536" name="pl14">
            <a:extLst>
              <a:ext uri="{FF2B5EF4-FFF2-40B4-BE49-F238E27FC236}">
                <a16:creationId xmlns:a16="http://schemas.microsoft.com/office/drawing/2014/main" id="{828A4F2B-04EC-9E47-BF4D-E3FB6840ACAF}"/>
              </a:ext>
            </a:extLst>
          </p:cNvPr>
          <p:cNvSpPr/>
          <p:nvPr/>
        </p:nvSpPr>
        <p:spPr>
          <a:xfrm>
            <a:off x="4208443" y="3947418"/>
            <a:ext cx="1147250" cy="0"/>
          </a:xfrm>
          <a:custGeom>
            <a:avLst/>
            <a:gdLst/>
            <a:ahLst/>
            <a:cxnLst/>
            <a:rect l="0" t="0" r="0" b="0"/>
            <a:pathLst>
              <a:path w="2131065">
                <a:moveTo>
                  <a:pt x="0" y="0"/>
                </a:moveTo>
                <a:lnTo>
                  <a:pt x="2131065" y="0"/>
                </a:lnTo>
                <a:lnTo>
                  <a:pt x="2131065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537" name="pl15">
            <a:extLst>
              <a:ext uri="{FF2B5EF4-FFF2-40B4-BE49-F238E27FC236}">
                <a16:creationId xmlns:a16="http://schemas.microsoft.com/office/drawing/2014/main" id="{F63434A9-6B08-3B42-A6B0-FD886C464DE0}"/>
              </a:ext>
            </a:extLst>
          </p:cNvPr>
          <p:cNvSpPr/>
          <p:nvPr/>
        </p:nvSpPr>
        <p:spPr>
          <a:xfrm>
            <a:off x="4208443" y="3845432"/>
            <a:ext cx="1147250" cy="0"/>
          </a:xfrm>
          <a:custGeom>
            <a:avLst/>
            <a:gdLst/>
            <a:ahLst/>
            <a:cxnLst/>
            <a:rect l="0" t="0" r="0" b="0"/>
            <a:pathLst>
              <a:path w="2131065">
                <a:moveTo>
                  <a:pt x="0" y="0"/>
                </a:moveTo>
                <a:lnTo>
                  <a:pt x="2131065" y="0"/>
                </a:lnTo>
                <a:lnTo>
                  <a:pt x="2131065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538" name="pl16">
            <a:extLst>
              <a:ext uri="{FF2B5EF4-FFF2-40B4-BE49-F238E27FC236}">
                <a16:creationId xmlns:a16="http://schemas.microsoft.com/office/drawing/2014/main" id="{EC0D571F-EE0E-784F-BF70-DE8CF65B0D29}"/>
              </a:ext>
            </a:extLst>
          </p:cNvPr>
          <p:cNvSpPr/>
          <p:nvPr/>
        </p:nvSpPr>
        <p:spPr>
          <a:xfrm>
            <a:off x="4208443" y="3743447"/>
            <a:ext cx="1147250" cy="0"/>
          </a:xfrm>
          <a:custGeom>
            <a:avLst/>
            <a:gdLst/>
            <a:ahLst/>
            <a:cxnLst/>
            <a:rect l="0" t="0" r="0" b="0"/>
            <a:pathLst>
              <a:path w="2131065">
                <a:moveTo>
                  <a:pt x="0" y="0"/>
                </a:moveTo>
                <a:lnTo>
                  <a:pt x="2131065" y="0"/>
                </a:lnTo>
                <a:lnTo>
                  <a:pt x="2131065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539" name="pl17">
            <a:extLst>
              <a:ext uri="{FF2B5EF4-FFF2-40B4-BE49-F238E27FC236}">
                <a16:creationId xmlns:a16="http://schemas.microsoft.com/office/drawing/2014/main" id="{3761987A-451D-8144-AC7B-890E12ADCCDC}"/>
              </a:ext>
            </a:extLst>
          </p:cNvPr>
          <p:cNvSpPr/>
          <p:nvPr/>
        </p:nvSpPr>
        <p:spPr>
          <a:xfrm>
            <a:off x="4208443" y="3641461"/>
            <a:ext cx="1147250" cy="0"/>
          </a:xfrm>
          <a:custGeom>
            <a:avLst/>
            <a:gdLst/>
            <a:ahLst/>
            <a:cxnLst/>
            <a:rect l="0" t="0" r="0" b="0"/>
            <a:pathLst>
              <a:path w="2131065">
                <a:moveTo>
                  <a:pt x="0" y="0"/>
                </a:moveTo>
                <a:lnTo>
                  <a:pt x="2131065" y="0"/>
                </a:lnTo>
                <a:lnTo>
                  <a:pt x="2131065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540" name="pl18">
            <a:extLst>
              <a:ext uri="{FF2B5EF4-FFF2-40B4-BE49-F238E27FC236}">
                <a16:creationId xmlns:a16="http://schemas.microsoft.com/office/drawing/2014/main" id="{752A8C88-3825-7D45-B34F-58053F511720}"/>
              </a:ext>
            </a:extLst>
          </p:cNvPr>
          <p:cNvSpPr/>
          <p:nvPr/>
        </p:nvSpPr>
        <p:spPr>
          <a:xfrm>
            <a:off x="4208443" y="3539475"/>
            <a:ext cx="1147250" cy="0"/>
          </a:xfrm>
          <a:custGeom>
            <a:avLst/>
            <a:gdLst/>
            <a:ahLst/>
            <a:cxnLst/>
            <a:rect l="0" t="0" r="0" b="0"/>
            <a:pathLst>
              <a:path w="2131065">
                <a:moveTo>
                  <a:pt x="0" y="0"/>
                </a:moveTo>
                <a:lnTo>
                  <a:pt x="2131065" y="0"/>
                </a:lnTo>
                <a:lnTo>
                  <a:pt x="2131065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541" name="pl19">
            <a:extLst>
              <a:ext uri="{FF2B5EF4-FFF2-40B4-BE49-F238E27FC236}">
                <a16:creationId xmlns:a16="http://schemas.microsoft.com/office/drawing/2014/main" id="{AA4F41F9-8964-FF42-B8D6-9833F1CB9143}"/>
              </a:ext>
            </a:extLst>
          </p:cNvPr>
          <p:cNvSpPr/>
          <p:nvPr/>
        </p:nvSpPr>
        <p:spPr>
          <a:xfrm>
            <a:off x="4208443" y="3437489"/>
            <a:ext cx="1147250" cy="0"/>
          </a:xfrm>
          <a:custGeom>
            <a:avLst/>
            <a:gdLst/>
            <a:ahLst/>
            <a:cxnLst/>
            <a:rect l="0" t="0" r="0" b="0"/>
            <a:pathLst>
              <a:path w="2131065">
                <a:moveTo>
                  <a:pt x="0" y="0"/>
                </a:moveTo>
                <a:lnTo>
                  <a:pt x="2131065" y="0"/>
                </a:lnTo>
                <a:lnTo>
                  <a:pt x="2131065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542" name="pl20">
            <a:extLst>
              <a:ext uri="{FF2B5EF4-FFF2-40B4-BE49-F238E27FC236}">
                <a16:creationId xmlns:a16="http://schemas.microsoft.com/office/drawing/2014/main" id="{ED1A2DA9-DCD7-FC43-A814-06E0B709BA68}"/>
              </a:ext>
            </a:extLst>
          </p:cNvPr>
          <p:cNvSpPr/>
          <p:nvPr/>
        </p:nvSpPr>
        <p:spPr>
          <a:xfrm>
            <a:off x="4208443" y="3335503"/>
            <a:ext cx="1147250" cy="0"/>
          </a:xfrm>
          <a:custGeom>
            <a:avLst/>
            <a:gdLst/>
            <a:ahLst/>
            <a:cxnLst/>
            <a:rect l="0" t="0" r="0" b="0"/>
            <a:pathLst>
              <a:path w="2131065">
                <a:moveTo>
                  <a:pt x="0" y="0"/>
                </a:moveTo>
                <a:lnTo>
                  <a:pt x="2131065" y="0"/>
                </a:lnTo>
                <a:lnTo>
                  <a:pt x="2131065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543" name="pl21">
            <a:extLst>
              <a:ext uri="{FF2B5EF4-FFF2-40B4-BE49-F238E27FC236}">
                <a16:creationId xmlns:a16="http://schemas.microsoft.com/office/drawing/2014/main" id="{9079238C-B8AE-854A-8F92-DACC953FDE99}"/>
              </a:ext>
            </a:extLst>
          </p:cNvPr>
          <p:cNvSpPr/>
          <p:nvPr/>
        </p:nvSpPr>
        <p:spPr>
          <a:xfrm>
            <a:off x="4260590" y="3274312"/>
            <a:ext cx="0" cy="1142241"/>
          </a:xfrm>
          <a:custGeom>
            <a:avLst/>
            <a:gdLst/>
            <a:ahLst/>
            <a:cxnLst/>
            <a:rect l="0" t="0" r="0" b="0"/>
            <a:pathLst>
              <a:path h="1065532">
                <a:moveTo>
                  <a:pt x="0" y="1065532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544" name="pl22">
            <a:extLst>
              <a:ext uri="{FF2B5EF4-FFF2-40B4-BE49-F238E27FC236}">
                <a16:creationId xmlns:a16="http://schemas.microsoft.com/office/drawing/2014/main" id="{6DE4C720-3124-5448-9C11-34D954B8BE37}"/>
              </a:ext>
            </a:extLst>
          </p:cNvPr>
          <p:cNvSpPr/>
          <p:nvPr/>
        </p:nvSpPr>
        <p:spPr>
          <a:xfrm>
            <a:off x="4556989" y="3274312"/>
            <a:ext cx="0" cy="1142241"/>
          </a:xfrm>
          <a:custGeom>
            <a:avLst/>
            <a:gdLst/>
            <a:ahLst/>
            <a:cxnLst/>
            <a:rect l="0" t="0" r="0" b="0"/>
            <a:pathLst>
              <a:path h="1065532">
                <a:moveTo>
                  <a:pt x="0" y="1065532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545" name="pl23">
            <a:extLst>
              <a:ext uri="{FF2B5EF4-FFF2-40B4-BE49-F238E27FC236}">
                <a16:creationId xmlns:a16="http://schemas.microsoft.com/office/drawing/2014/main" id="{40D82315-A160-F241-88EA-E1345D503EF3}"/>
              </a:ext>
            </a:extLst>
          </p:cNvPr>
          <p:cNvSpPr/>
          <p:nvPr/>
        </p:nvSpPr>
        <p:spPr>
          <a:xfrm>
            <a:off x="4853388" y="3274312"/>
            <a:ext cx="0" cy="1142241"/>
          </a:xfrm>
          <a:custGeom>
            <a:avLst/>
            <a:gdLst/>
            <a:ahLst/>
            <a:cxnLst/>
            <a:rect l="0" t="0" r="0" b="0"/>
            <a:pathLst>
              <a:path h="1065532">
                <a:moveTo>
                  <a:pt x="0" y="1065532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546" name="pl24">
            <a:extLst>
              <a:ext uri="{FF2B5EF4-FFF2-40B4-BE49-F238E27FC236}">
                <a16:creationId xmlns:a16="http://schemas.microsoft.com/office/drawing/2014/main" id="{5B39ED32-BA22-1147-A1FA-6F52E45C526B}"/>
              </a:ext>
            </a:extLst>
          </p:cNvPr>
          <p:cNvSpPr/>
          <p:nvPr/>
        </p:nvSpPr>
        <p:spPr>
          <a:xfrm>
            <a:off x="5149787" y="3274312"/>
            <a:ext cx="0" cy="1142241"/>
          </a:xfrm>
          <a:custGeom>
            <a:avLst/>
            <a:gdLst/>
            <a:ahLst/>
            <a:cxnLst/>
            <a:rect l="0" t="0" r="0" b="0"/>
            <a:pathLst>
              <a:path h="1065532">
                <a:moveTo>
                  <a:pt x="0" y="1065532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547" name="rc25">
            <a:extLst>
              <a:ext uri="{FF2B5EF4-FFF2-40B4-BE49-F238E27FC236}">
                <a16:creationId xmlns:a16="http://schemas.microsoft.com/office/drawing/2014/main" id="{95DCF50A-BB44-D242-A3A6-7B66D9D6E5E1}"/>
              </a:ext>
            </a:extLst>
          </p:cNvPr>
          <p:cNvSpPr/>
          <p:nvPr/>
        </p:nvSpPr>
        <p:spPr>
          <a:xfrm>
            <a:off x="4260590" y="3493582"/>
            <a:ext cx="1042954" cy="91787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 lang="en-GB" noProof="1"/>
          </a:p>
        </p:txBody>
      </p:sp>
      <p:sp>
        <p:nvSpPr>
          <p:cNvPr id="548" name="rc26">
            <a:extLst>
              <a:ext uri="{FF2B5EF4-FFF2-40B4-BE49-F238E27FC236}">
                <a16:creationId xmlns:a16="http://schemas.microsoft.com/office/drawing/2014/main" id="{2192000D-2D21-614A-A69C-3590F89A6C5A}"/>
              </a:ext>
            </a:extLst>
          </p:cNvPr>
          <p:cNvSpPr/>
          <p:nvPr/>
        </p:nvSpPr>
        <p:spPr>
          <a:xfrm>
            <a:off x="4260591" y="3391596"/>
            <a:ext cx="465964" cy="91787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 lang="en-GB" noProof="1"/>
          </a:p>
        </p:txBody>
      </p:sp>
      <p:sp>
        <p:nvSpPr>
          <p:cNvPr id="549" name="rc27">
            <a:extLst>
              <a:ext uri="{FF2B5EF4-FFF2-40B4-BE49-F238E27FC236}">
                <a16:creationId xmlns:a16="http://schemas.microsoft.com/office/drawing/2014/main" id="{939ECB87-58EB-FA4A-B4D5-132894D7A608}"/>
              </a:ext>
            </a:extLst>
          </p:cNvPr>
          <p:cNvSpPr/>
          <p:nvPr/>
        </p:nvSpPr>
        <p:spPr>
          <a:xfrm>
            <a:off x="4260590" y="3289611"/>
            <a:ext cx="317429" cy="91787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 lang="en-GB" noProof="1"/>
          </a:p>
        </p:txBody>
      </p:sp>
      <p:sp>
        <p:nvSpPr>
          <p:cNvPr id="550" name="rc28">
            <a:extLst>
              <a:ext uri="{FF2B5EF4-FFF2-40B4-BE49-F238E27FC236}">
                <a16:creationId xmlns:a16="http://schemas.microsoft.com/office/drawing/2014/main" id="{B44EEE3E-C07F-D648-BF0C-95AED33D257D}"/>
              </a:ext>
            </a:extLst>
          </p:cNvPr>
          <p:cNvSpPr/>
          <p:nvPr/>
        </p:nvSpPr>
        <p:spPr>
          <a:xfrm>
            <a:off x="4208443" y="3274312"/>
            <a:ext cx="1147250" cy="1142241"/>
          </a:xfrm>
          <a:prstGeom prst="rect">
            <a:avLst/>
          </a:prstGeom>
          <a:ln w="19710" cap="rnd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551" name="rc29">
            <a:extLst>
              <a:ext uri="{FF2B5EF4-FFF2-40B4-BE49-F238E27FC236}">
                <a16:creationId xmlns:a16="http://schemas.microsoft.com/office/drawing/2014/main" id="{2D59B37D-0493-104D-A3F4-0D9F1500349E}"/>
              </a:ext>
            </a:extLst>
          </p:cNvPr>
          <p:cNvSpPr/>
          <p:nvPr/>
        </p:nvSpPr>
        <p:spPr>
          <a:xfrm>
            <a:off x="5410184" y="3274312"/>
            <a:ext cx="1147250" cy="1142241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 lang="en-GB" noProof="1"/>
          </a:p>
        </p:txBody>
      </p:sp>
      <p:sp>
        <p:nvSpPr>
          <p:cNvPr id="552" name="pl30">
            <a:extLst>
              <a:ext uri="{FF2B5EF4-FFF2-40B4-BE49-F238E27FC236}">
                <a16:creationId xmlns:a16="http://schemas.microsoft.com/office/drawing/2014/main" id="{66185D50-8719-9941-88B2-6A3EA072AF90}"/>
              </a:ext>
            </a:extLst>
          </p:cNvPr>
          <p:cNvSpPr/>
          <p:nvPr/>
        </p:nvSpPr>
        <p:spPr>
          <a:xfrm>
            <a:off x="5650945" y="3274312"/>
            <a:ext cx="0" cy="1142241"/>
          </a:xfrm>
          <a:custGeom>
            <a:avLst/>
            <a:gdLst/>
            <a:ahLst/>
            <a:cxnLst/>
            <a:rect l="0" t="0" r="0" b="0"/>
            <a:pathLst>
              <a:path h="1065532">
                <a:moveTo>
                  <a:pt x="0" y="1065532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985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553" name="pl31">
            <a:extLst>
              <a:ext uri="{FF2B5EF4-FFF2-40B4-BE49-F238E27FC236}">
                <a16:creationId xmlns:a16="http://schemas.microsoft.com/office/drawing/2014/main" id="{33BECDCB-9EC1-2B4B-B462-BB526DE53B63}"/>
              </a:ext>
            </a:extLst>
          </p:cNvPr>
          <p:cNvSpPr/>
          <p:nvPr/>
        </p:nvSpPr>
        <p:spPr>
          <a:xfrm>
            <a:off x="6028173" y="3274312"/>
            <a:ext cx="0" cy="1142241"/>
          </a:xfrm>
          <a:custGeom>
            <a:avLst/>
            <a:gdLst/>
            <a:ahLst/>
            <a:cxnLst/>
            <a:rect l="0" t="0" r="0" b="0"/>
            <a:pathLst>
              <a:path h="1065532">
                <a:moveTo>
                  <a:pt x="0" y="1065532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985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554" name="pl32">
            <a:extLst>
              <a:ext uri="{FF2B5EF4-FFF2-40B4-BE49-F238E27FC236}">
                <a16:creationId xmlns:a16="http://schemas.microsoft.com/office/drawing/2014/main" id="{69C6146A-8D23-CC49-81FC-C531399F6D04}"/>
              </a:ext>
            </a:extLst>
          </p:cNvPr>
          <p:cNvSpPr/>
          <p:nvPr/>
        </p:nvSpPr>
        <p:spPr>
          <a:xfrm>
            <a:off x="6405401" y="3274312"/>
            <a:ext cx="0" cy="1142241"/>
          </a:xfrm>
          <a:custGeom>
            <a:avLst/>
            <a:gdLst/>
            <a:ahLst/>
            <a:cxnLst/>
            <a:rect l="0" t="0" r="0" b="0"/>
            <a:pathLst>
              <a:path h="1065532">
                <a:moveTo>
                  <a:pt x="0" y="1065532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985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555" name="pl33">
            <a:extLst>
              <a:ext uri="{FF2B5EF4-FFF2-40B4-BE49-F238E27FC236}">
                <a16:creationId xmlns:a16="http://schemas.microsoft.com/office/drawing/2014/main" id="{391D081F-B1B8-6C43-BDF8-756409F26BFC}"/>
              </a:ext>
            </a:extLst>
          </p:cNvPr>
          <p:cNvSpPr/>
          <p:nvPr/>
        </p:nvSpPr>
        <p:spPr>
          <a:xfrm>
            <a:off x="5410184" y="4355363"/>
            <a:ext cx="1147250" cy="0"/>
          </a:xfrm>
          <a:custGeom>
            <a:avLst/>
            <a:gdLst/>
            <a:ahLst/>
            <a:cxnLst/>
            <a:rect l="0" t="0" r="0" b="0"/>
            <a:pathLst>
              <a:path w="2131065">
                <a:moveTo>
                  <a:pt x="0" y="0"/>
                </a:moveTo>
                <a:lnTo>
                  <a:pt x="2131065" y="0"/>
                </a:lnTo>
                <a:lnTo>
                  <a:pt x="2131065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556" name="pl34">
            <a:extLst>
              <a:ext uri="{FF2B5EF4-FFF2-40B4-BE49-F238E27FC236}">
                <a16:creationId xmlns:a16="http://schemas.microsoft.com/office/drawing/2014/main" id="{2C7A789A-7FFC-6846-ADB1-94E83D023362}"/>
              </a:ext>
            </a:extLst>
          </p:cNvPr>
          <p:cNvSpPr/>
          <p:nvPr/>
        </p:nvSpPr>
        <p:spPr>
          <a:xfrm>
            <a:off x="5410184" y="4253377"/>
            <a:ext cx="1147250" cy="0"/>
          </a:xfrm>
          <a:custGeom>
            <a:avLst/>
            <a:gdLst/>
            <a:ahLst/>
            <a:cxnLst/>
            <a:rect l="0" t="0" r="0" b="0"/>
            <a:pathLst>
              <a:path w="2131065">
                <a:moveTo>
                  <a:pt x="0" y="0"/>
                </a:moveTo>
                <a:lnTo>
                  <a:pt x="2131065" y="0"/>
                </a:lnTo>
                <a:lnTo>
                  <a:pt x="2131065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557" name="pl35">
            <a:extLst>
              <a:ext uri="{FF2B5EF4-FFF2-40B4-BE49-F238E27FC236}">
                <a16:creationId xmlns:a16="http://schemas.microsoft.com/office/drawing/2014/main" id="{D2E67112-123E-B845-BE8F-7911943F039A}"/>
              </a:ext>
            </a:extLst>
          </p:cNvPr>
          <p:cNvSpPr/>
          <p:nvPr/>
        </p:nvSpPr>
        <p:spPr>
          <a:xfrm>
            <a:off x="5410184" y="4151390"/>
            <a:ext cx="1147250" cy="0"/>
          </a:xfrm>
          <a:custGeom>
            <a:avLst/>
            <a:gdLst/>
            <a:ahLst/>
            <a:cxnLst/>
            <a:rect l="0" t="0" r="0" b="0"/>
            <a:pathLst>
              <a:path w="2131065">
                <a:moveTo>
                  <a:pt x="0" y="0"/>
                </a:moveTo>
                <a:lnTo>
                  <a:pt x="2131065" y="0"/>
                </a:lnTo>
                <a:lnTo>
                  <a:pt x="2131065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558" name="pl36">
            <a:extLst>
              <a:ext uri="{FF2B5EF4-FFF2-40B4-BE49-F238E27FC236}">
                <a16:creationId xmlns:a16="http://schemas.microsoft.com/office/drawing/2014/main" id="{980ACB44-A69D-4E44-BB00-1799682869DB}"/>
              </a:ext>
            </a:extLst>
          </p:cNvPr>
          <p:cNvSpPr/>
          <p:nvPr/>
        </p:nvSpPr>
        <p:spPr>
          <a:xfrm>
            <a:off x="5410184" y="4049404"/>
            <a:ext cx="1147250" cy="0"/>
          </a:xfrm>
          <a:custGeom>
            <a:avLst/>
            <a:gdLst/>
            <a:ahLst/>
            <a:cxnLst/>
            <a:rect l="0" t="0" r="0" b="0"/>
            <a:pathLst>
              <a:path w="2131065">
                <a:moveTo>
                  <a:pt x="0" y="0"/>
                </a:moveTo>
                <a:lnTo>
                  <a:pt x="2131065" y="0"/>
                </a:lnTo>
                <a:lnTo>
                  <a:pt x="2131065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559" name="pl37">
            <a:extLst>
              <a:ext uri="{FF2B5EF4-FFF2-40B4-BE49-F238E27FC236}">
                <a16:creationId xmlns:a16="http://schemas.microsoft.com/office/drawing/2014/main" id="{945F5537-C5C5-5C4A-BFA3-1949EAB7F905}"/>
              </a:ext>
            </a:extLst>
          </p:cNvPr>
          <p:cNvSpPr/>
          <p:nvPr/>
        </p:nvSpPr>
        <p:spPr>
          <a:xfrm>
            <a:off x="5410184" y="3947418"/>
            <a:ext cx="1147250" cy="0"/>
          </a:xfrm>
          <a:custGeom>
            <a:avLst/>
            <a:gdLst/>
            <a:ahLst/>
            <a:cxnLst/>
            <a:rect l="0" t="0" r="0" b="0"/>
            <a:pathLst>
              <a:path w="2131065">
                <a:moveTo>
                  <a:pt x="0" y="0"/>
                </a:moveTo>
                <a:lnTo>
                  <a:pt x="2131065" y="0"/>
                </a:lnTo>
                <a:lnTo>
                  <a:pt x="2131065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560" name="pl38">
            <a:extLst>
              <a:ext uri="{FF2B5EF4-FFF2-40B4-BE49-F238E27FC236}">
                <a16:creationId xmlns:a16="http://schemas.microsoft.com/office/drawing/2014/main" id="{E3AC6C10-269C-5644-BB34-A90E7493A18A}"/>
              </a:ext>
            </a:extLst>
          </p:cNvPr>
          <p:cNvSpPr/>
          <p:nvPr/>
        </p:nvSpPr>
        <p:spPr>
          <a:xfrm>
            <a:off x="5410184" y="3845432"/>
            <a:ext cx="1147250" cy="0"/>
          </a:xfrm>
          <a:custGeom>
            <a:avLst/>
            <a:gdLst/>
            <a:ahLst/>
            <a:cxnLst/>
            <a:rect l="0" t="0" r="0" b="0"/>
            <a:pathLst>
              <a:path w="2131065">
                <a:moveTo>
                  <a:pt x="0" y="0"/>
                </a:moveTo>
                <a:lnTo>
                  <a:pt x="2131065" y="0"/>
                </a:lnTo>
                <a:lnTo>
                  <a:pt x="2131065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561" name="pl39">
            <a:extLst>
              <a:ext uri="{FF2B5EF4-FFF2-40B4-BE49-F238E27FC236}">
                <a16:creationId xmlns:a16="http://schemas.microsoft.com/office/drawing/2014/main" id="{38031FE5-F8F1-B046-BF27-28CA5269CE65}"/>
              </a:ext>
            </a:extLst>
          </p:cNvPr>
          <p:cNvSpPr/>
          <p:nvPr/>
        </p:nvSpPr>
        <p:spPr>
          <a:xfrm>
            <a:off x="5410184" y="3743447"/>
            <a:ext cx="1147250" cy="0"/>
          </a:xfrm>
          <a:custGeom>
            <a:avLst/>
            <a:gdLst/>
            <a:ahLst/>
            <a:cxnLst/>
            <a:rect l="0" t="0" r="0" b="0"/>
            <a:pathLst>
              <a:path w="2131065">
                <a:moveTo>
                  <a:pt x="0" y="0"/>
                </a:moveTo>
                <a:lnTo>
                  <a:pt x="2131065" y="0"/>
                </a:lnTo>
                <a:lnTo>
                  <a:pt x="2131065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562" name="pl40">
            <a:extLst>
              <a:ext uri="{FF2B5EF4-FFF2-40B4-BE49-F238E27FC236}">
                <a16:creationId xmlns:a16="http://schemas.microsoft.com/office/drawing/2014/main" id="{5AD92D1F-6D2D-2244-9FF7-E30318B847C3}"/>
              </a:ext>
            </a:extLst>
          </p:cNvPr>
          <p:cNvSpPr/>
          <p:nvPr/>
        </p:nvSpPr>
        <p:spPr>
          <a:xfrm>
            <a:off x="5410184" y="3641461"/>
            <a:ext cx="1147250" cy="0"/>
          </a:xfrm>
          <a:custGeom>
            <a:avLst/>
            <a:gdLst/>
            <a:ahLst/>
            <a:cxnLst/>
            <a:rect l="0" t="0" r="0" b="0"/>
            <a:pathLst>
              <a:path w="2131065">
                <a:moveTo>
                  <a:pt x="0" y="0"/>
                </a:moveTo>
                <a:lnTo>
                  <a:pt x="2131065" y="0"/>
                </a:lnTo>
                <a:lnTo>
                  <a:pt x="2131065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563" name="pl41">
            <a:extLst>
              <a:ext uri="{FF2B5EF4-FFF2-40B4-BE49-F238E27FC236}">
                <a16:creationId xmlns:a16="http://schemas.microsoft.com/office/drawing/2014/main" id="{131A8BA4-AD38-D744-BD19-B6E2E9EBC703}"/>
              </a:ext>
            </a:extLst>
          </p:cNvPr>
          <p:cNvSpPr/>
          <p:nvPr/>
        </p:nvSpPr>
        <p:spPr>
          <a:xfrm>
            <a:off x="5410184" y="3539475"/>
            <a:ext cx="1147250" cy="0"/>
          </a:xfrm>
          <a:custGeom>
            <a:avLst/>
            <a:gdLst/>
            <a:ahLst/>
            <a:cxnLst/>
            <a:rect l="0" t="0" r="0" b="0"/>
            <a:pathLst>
              <a:path w="2131065">
                <a:moveTo>
                  <a:pt x="0" y="0"/>
                </a:moveTo>
                <a:lnTo>
                  <a:pt x="2131065" y="0"/>
                </a:lnTo>
                <a:lnTo>
                  <a:pt x="2131065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564" name="pl42">
            <a:extLst>
              <a:ext uri="{FF2B5EF4-FFF2-40B4-BE49-F238E27FC236}">
                <a16:creationId xmlns:a16="http://schemas.microsoft.com/office/drawing/2014/main" id="{6EEB1FF9-7265-6746-8D37-519ED1D4D6D4}"/>
              </a:ext>
            </a:extLst>
          </p:cNvPr>
          <p:cNvSpPr/>
          <p:nvPr/>
        </p:nvSpPr>
        <p:spPr>
          <a:xfrm>
            <a:off x="5410184" y="3437489"/>
            <a:ext cx="1147250" cy="0"/>
          </a:xfrm>
          <a:custGeom>
            <a:avLst/>
            <a:gdLst/>
            <a:ahLst/>
            <a:cxnLst/>
            <a:rect l="0" t="0" r="0" b="0"/>
            <a:pathLst>
              <a:path w="2131065">
                <a:moveTo>
                  <a:pt x="0" y="0"/>
                </a:moveTo>
                <a:lnTo>
                  <a:pt x="2131065" y="0"/>
                </a:lnTo>
                <a:lnTo>
                  <a:pt x="2131065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565" name="pl43">
            <a:extLst>
              <a:ext uri="{FF2B5EF4-FFF2-40B4-BE49-F238E27FC236}">
                <a16:creationId xmlns:a16="http://schemas.microsoft.com/office/drawing/2014/main" id="{50EC289C-9588-B34F-8844-FE8F307EDE63}"/>
              </a:ext>
            </a:extLst>
          </p:cNvPr>
          <p:cNvSpPr/>
          <p:nvPr/>
        </p:nvSpPr>
        <p:spPr>
          <a:xfrm>
            <a:off x="5410184" y="3335503"/>
            <a:ext cx="1147250" cy="0"/>
          </a:xfrm>
          <a:custGeom>
            <a:avLst/>
            <a:gdLst/>
            <a:ahLst/>
            <a:cxnLst/>
            <a:rect l="0" t="0" r="0" b="0"/>
            <a:pathLst>
              <a:path w="2131065">
                <a:moveTo>
                  <a:pt x="0" y="0"/>
                </a:moveTo>
                <a:lnTo>
                  <a:pt x="2131065" y="0"/>
                </a:lnTo>
                <a:lnTo>
                  <a:pt x="2131065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566" name="pl44">
            <a:extLst>
              <a:ext uri="{FF2B5EF4-FFF2-40B4-BE49-F238E27FC236}">
                <a16:creationId xmlns:a16="http://schemas.microsoft.com/office/drawing/2014/main" id="{6C73A259-CA14-0844-BFDA-AA5B45A17284}"/>
              </a:ext>
            </a:extLst>
          </p:cNvPr>
          <p:cNvSpPr/>
          <p:nvPr/>
        </p:nvSpPr>
        <p:spPr>
          <a:xfrm>
            <a:off x="5462332" y="3274312"/>
            <a:ext cx="0" cy="1142241"/>
          </a:xfrm>
          <a:custGeom>
            <a:avLst/>
            <a:gdLst/>
            <a:ahLst/>
            <a:cxnLst/>
            <a:rect l="0" t="0" r="0" b="0"/>
            <a:pathLst>
              <a:path h="1065532">
                <a:moveTo>
                  <a:pt x="0" y="1065532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567" name="pl45">
            <a:extLst>
              <a:ext uri="{FF2B5EF4-FFF2-40B4-BE49-F238E27FC236}">
                <a16:creationId xmlns:a16="http://schemas.microsoft.com/office/drawing/2014/main" id="{D56EBDEA-BEF4-3047-B016-3EC323E60BAD}"/>
              </a:ext>
            </a:extLst>
          </p:cNvPr>
          <p:cNvSpPr/>
          <p:nvPr/>
        </p:nvSpPr>
        <p:spPr>
          <a:xfrm>
            <a:off x="5839559" y="3274312"/>
            <a:ext cx="0" cy="1142241"/>
          </a:xfrm>
          <a:custGeom>
            <a:avLst/>
            <a:gdLst/>
            <a:ahLst/>
            <a:cxnLst/>
            <a:rect l="0" t="0" r="0" b="0"/>
            <a:pathLst>
              <a:path h="1065532">
                <a:moveTo>
                  <a:pt x="0" y="1065532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568" name="pl46">
            <a:extLst>
              <a:ext uri="{FF2B5EF4-FFF2-40B4-BE49-F238E27FC236}">
                <a16:creationId xmlns:a16="http://schemas.microsoft.com/office/drawing/2014/main" id="{0885CB46-0E4D-3A46-8970-99E6099329DE}"/>
              </a:ext>
            </a:extLst>
          </p:cNvPr>
          <p:cNvSpPr/>
          <p:nvPr/>
        </p:nvSpPr>
        <p:spPr>
          <a:xfrm>
            <a:off x="6216787" y="3274312"/>
            <a:ext cx="0" cy="1142241"/>
          </a:xfrm>
          <a:custGeom>
            <a:avLst/>
            <a:gdLst/>
            <a:ahLst/>
            <a:cxnLst/>
            <a:rect l="0" t="0" r="0" b="0"/>
            <a:pathLst>
              <a:path h="1065532">
                <a:moveTo>
                  <a:pt x="0" y="1065532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569" name="rc47">
            <a:extLst>
              <a:ext uri="{FF2B5EF4-FFF2-40B4-BE49-F238E27FC236}">
                <a16:creationId xmlns:a16="http://schemas.microsoft.com/office/drawing/2014/main" id="{8C7DBE31-6ECB-2C41-8E61-A4C5CE330E07}"/>
              </a:ext>
            </a:extLst>
          </p:cNvPr>
          <p:cNvSpPr/>
          <p:nvPr/>
        </p:nvSpPr>
        <p:spPr>
          <a:xfrm>
            <a:off x="5462332" y="4309470"/>
            <a:ext cx="1042954" cy="91787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 lang="en-GB" noProof="1"/>
          </a:p>
        </p:txBody>
      </p:sp>
      <p:sp>
        <p:nvSpPr>
          <p:cNvPr id="570" name="rc48">
            <a:extLst>
              <a:ext uri="{FF2B5EF4-FFF2-40B4-BE49-F238E27FC236}">
                <a16:creationId xmlns:a16="http://schemas.microsoft.com/office/drawing/2014/main" id="{C27563E7-FD57-F444-BD17-059776BA3D92}"/>
              </a:ext>
            </a:extLst>
          </p:cNvPr>
          <p:cNvSpPr/>
          <p:nvPr/>
        </p:nvSpPr>
        <p:spPr>
          <a:xfrm>
            <a:off x="5462332" y="4207484"/>
            <a:ext cx="762697" cy="91787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 lang="en-GB" noProof="1"/>
          </a:p>
        </p:txBody>
      </p:sp>
      <p:sp>
        <p:nvSpPr>
          <p:cNvPr id="571" name="rc49">
            <a:extLst>
              <a:ext uri="{FF2B5EF4-FFF2-40B4-BE49-F238E27FC236}">
                <a16:creationId xmlns:a16="http://schemas.microsoft.com/office/drawing/2014/main" id="{A55E2901-4D04-5E47-A836-050B26DF0127}"/>
              </a:ext>
            </a:extLst>
          </p:cNvPr>
          <p:cNvSpPr/>
          <p:nvPr/>
        </p:nvSpPr>
        <p:spPr>
          <a:xfrm>
            <a:off x="5462332" y="4105497"/>
            <a:ext cx="757874" cy="91787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 lang="en-GB" noProof="1"/>
          </a:p>
        </p:txBody>
      </p:sp>
      <p:sp>
        <p:nvSpPr>
          <p:cNvPr id="572" name="rc50">
            <a:extLst>
              <a:ext uri="{FF2B5EF4-FFF2-40B4-BE49-F238E27FC236}">
                <a16:creationId xmlns:a16="http://schemas.microsoft.com/office/drawing/2014/main" id="{1D3697EE-8019-5243-9B8B-227F48974FA6}"/>
              </a:ext>
            </a:extLst>
          </p:cNvPr>
          <p:cNvSpPr/>
          <p:nvPr/>
        </p:nvSpPr>
        <p:spPr>
          <a:xfrm>
            <a:off x="5462332" y="4003512"/>
            <a:ext cx="701372" cy="91787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 lang="en-GB" noProof="1"/>
          </a:p>
        </p:txBody>
      </p:sp>
      <p:sp>
        <p:nvSpPr>
          <p:cNvPr id="573" name="rc51">
            <a:extLst>
              <a:ext uri="{FF2B5EF4-FFF2-40B4-BE49-F238E27FC236}">
                <a16:creationId xmlns:a16="http://schemas.microsoft.com/office/drawing/2014/main" id="{8D266B84-CBB0-544C-9AF1-0739BE941829}"/>
              </a:ext>
            </a:extLst>
          </p:cNvPr>
          <p:cNvSpPr/>
          <p:nvPr/>
        </p:nvSpPr>
        <p:spPr>
          <a:xfrm>
            <a:off x="5462332" y="3901526"/>
            <a:ext cx="678583" cy="91787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 lang="en-GB" noProof="1"/>
          </a:p>
        </p:txBody>
      </p:sp>
      <p:sp>
        <p:nvSpPr>
          <p:cNvPr id="574" name="rc52">
            <a:extLst>
              <a:ext uri="{FF2B5EF4-FFF2-40B4-BE49-F238E27FC236}">
                <a16:creationId xmlns:a16="http://schemas.microsoft.com/office/drawing/2014/main" id="{8A5AE1BE-1A4F-CF44-A2FA-DD91ED03E8C3}"/>
              </a:ext>
            </a:extLst>
          </p:cNvPr>
          <p:cNvSpPr/>
          <p:nvPr/>
        </p:nvSpPr>
        <p:spPr>
          <a:xfrm>
            <a:off x="5462332" y="3799540"/>
            <a:ext cx="423288" cy="91787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 lang="en-GB" noProof="1"/>
          </a:p>
        </p:txBody>
      </p:sp>
      <p:sp>
        <p:nvSpPr>
          <p:cNvPr id="575" name="rc53">
            <a:extLst>
              <a:ext uri="{FF2B5EF4-FFF2-40B4-BE49-F238E27FC236}">
                <a16:creationId xmlns:a16="http://schemas.microsoft.com/office/drawing/2014/main" id="{EBFA3278-9A08-744A-98D3-23D89AA6FBE4}"/>
              </a:ext>
            </a:extLst>
          </p:cNvPr>
          <p:cNvSpPr/>
          <p:nvPr/>
        </p:nvSpPr>
        <p:spPr>
          <a:xfrm>
            <a:off x="5462332" y="3697554"/>
            <a:ext cx="398353" cy="91787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 lang="en-GB" noProof="1"/>
          </a:p>
        </p:txBody>
      </p:sp>
      <p:sp>
        <p:nvSpPr>
          <p:cNvPr id="576" name="rc54">
            <a:extLst>
              <a:ext uri="{FF2B5EF4-FFF2-40B4-BE49-F238E27FC236}">
                <a16:creationId xmlns:a16="http://schemas.microsoft.com/office/drawing/2014/main" id="{8EA338E4-5800-5645-8F2A-74592A792E7B}"/>
              </a:ext>
            </a:extLst>
          </p:cNvPr>
          <p:cNvSpPr/>
          <p:nvPr/>
        </p:nvSpPr>
        <p:spPr>
          <a:xfrm>
            <a:off x="5462332" y="3595568"/>
            <a:ext cx="153068" cy="91787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 lang="en-GB" noProof="1"/>
          </a:p>
        </p:txBody>
      </p:sp>
      <p:sp>
        <p:nvSpPr>
          <p:cNvPr id="577" name="rc55">
            <a:extLst>
              <a:ext uri="{FF2B5EF4-FFF2-40B4-BE49-F238E27FC236}">
                <a16:creationId xmlns:a16="http://schemas.microsoft.com/office/drawing/2014/main" id="{9671A7CE-B264-8549-80D6-A293E68EF8A6}"/>
              </a:ext>
            </a:extLst>
          </p:cNvPr>
          <p:cNvSpPr/>
          <p:nvPr/>
        </p:nvSpPr>
        <p:spPr>
          <a:xfrm>
            <a:off x="5410184" y="3274312"/>
            <a:ext cx="1147250" cy="1142241"/>
          </a:xfrm>
          <a:prstGeom prst="rect">
            <a:avLst/>
          </a:prstGeom>
          <a:ln w="19710" cap="rnd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578" name="tx57">
            <a:extLst>
              <a:ext uri="{FF2B5EF4-FFF2-40B4-BE49-F238E27FC236}">
                <a16:creationId xmlns:a16="http://schemas.microsoft.com/office/drawing/2014/main" id="{6FBFB700-468F-6E46-80F3-BD09E2EF38D0}"/>
              </a:ext>
            </a:extLst>
          </p:cNvPr>
          <p:cNvSpPr/>
          <p:nvPr/>
        </p:nvSpPr>
        <p:spPr>
          <a:xfrm>
            <a:off x="4933445" y="2864919"/>
            <a:ext cx="947932" cy="13188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1280" u="sng" noProof="1">
                <a:solidFill>
                  <a:srgbClr val="1A1A1A">
                    <a:alpha val="100000"/>
                  </a:srgbClr>
                </a:solidFill>
                <a:latin typeface="Helvetica"/>
                <a:cs typeface="Helvetica"/>
              </a:rPr>
              <a:t>PROTEIN SECRETION</a:t>
            </a:r>
          </a:p>
        </p:txBody>
      </p:sp>
      <p:sp>
        <p:nvSpPr>
          <p:cNvPr id="579" name="tx59">
            <a:extLst>
              <a:ext uri="{FF2B5EF4-FFF2-40B4-BE49-F238E27FC236}">
                <a16:creationId xmlns:a16="http://schemas.microsoft.com/office/drawing/2014/main" id="{4C0BF582-6EBF-3D47-9E1F-128710AA542F}"/>
              </a:ext>
            </a:extLst>
          </p:cNvPr>
          <p:cNvSpPr/>
          <p:nvPr/>
        </p:nvSpPr>
        <p:spPr>
          <a:xfrm>
            <a:off x="4650765" y="3067903"/>
            <a:ext cx="262605" cy="12827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1280" noProof="1">
                <a:solidFill>
                  <a:srgbClr val="1A1A1A">
                    <a:alpha val="100000"/>
                  </a:srgbClr>
                </a:solidFill>
                <a:latin typeface="Helvetica"/>
                <a:cs typeface="Helvetica"/>
              </a:rPr>
              <a:t>Mouse</a:t>
            </a:r>
          </a:p>
        </p:txBody>
      </p:sp>
      <p:sp>
        <p:nvSpPr>
          <p:cNvPr id="580" name="tx63">
            <a:extLst>
              <a:ext uri="{FF2B5EF4-FFF2-40B4-BE49-F238E27FC236}">
                <a16:creationId xmlns:a16="http://schemas.microsoft.com/office/drawing/2014/main" id="{F8250D93-663F-834C-A443-E78D29072CDB}"/>
              </a:ext>
            </a:extLst>
          </p:cNvPr>
          <p:cNvSpPr/>
          <p:nvPr/>
        </p:nvSpPr>
        <p:spPr>
          <a:xfrm>
            <a:off x="5801456" y="3065989"/>
            <a:ext cx="364707" cy="13018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1280" noProof="1">
                <a:solidFill>
                  <a:srgbClr val="1A1A1A">
                    <a:alpha val="100000"/>
                  </a:srgbClr>
                </a:solidFill>
                <a:latin typeface="Helvetica"/>
                <a:cs typeface="Helvetica"/>
              </a:rPr>
              <a:t>Zebrafish</a:t>
            </a:r>
          </a:p>
        </p:txBody>
      </p:sp>
      <p:sp>
        <p:nvSpPr>
          <p:cNvPr id="581" name="pl64">
            <a:extLst>
              <a:ext uri="{FF2B5EF4-FFF2-40B4-BE49-F238E27FC236}">
                <a16:creationId xmlns:a16="http://schemas.microsoft.com/office/drawing/2014/main" id="{B3A583EC-796D-D34C-B449-24E0B3FCC226}"/>
              </a:ext>
            </a:extLst>
          </p:cNvPr>
          <p:cNvSpPr/>
          <p:nvPr/>
        </p:nvSpPr>
        <p:spPr>
          <a:xfrm>
            <a:off x="4260590" y="4416554"/>
            <a:ext cx="0" cy="54253"/>
          </a:xfrm>
          <a:custGeom>
            <a:avLst/>
            <a:gdLst/>
            <a:ahLst/>
            <a:cxnLst/>
            <a:rect l="0" t="0" r="0" b="0"/>
            <a:pathLst>
              <a:path h="50610">
                <a:moveTo>
                  <a:pt x="0" y="50610"/>
                </a:moveTo>
                <a:lnTo>
                  <a:pt x="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582" name="pl65">
            <a:extLst>
              <a:ext uri="{FF2B5EF4-FFF2-40B4-BE49-F238E27FC236}">
                <a16:creationId xmlns:a16="http://schemas.microsoft.com/office/drawing/2014/main" id="{2FFC25EF-554A-4B4C-AC26-99EE8E80642F}"/>
              </a:ext>
            </a:extLst>
          </p:cNvPr>
          <p:cNvSpPr/>
          <p:nvPr/>
        </p:nvSpPr>
        <p:spPr>
          <a:xfrm>
            <a:off x="4556989" y="4416554"/>
            <a:ext cx="0" cy="54253"/>
          </a:xfrm>
          <a:custGeom>
            <a:avLst/>
            <a:gdLst/>
            <a:ahLst/>
            <a:cxnLst/>
            <a:rect l="0" t="0" r="0" b="0"/>
            <a:pathLst>
              <a:path h="50610">
                <a:moveTo>
                  <a:pt x="0" y="50610"/>
                </a:moveTo>
                <a:lnTo>
                  <a:pt x="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583" name="pl66">
            <a:extLst>
              <a:ext uri="{FF2B5EF4-FFF2-40B4-BE49-F238E27FC236}">
                <a16:creationId xmlns:a16="http://schemas.microsoft.com/office/drawing/2014/main" id="{BD1B77DE-CE60-D54D-868C-148BA7F0AC20}"/>
              </a:ext>
            </a:extLst>
          </p:cNvPr>
          <p:cNvSpPr/>
          <p:nvPr/>
        </p:nvSpPr>
        <p:spPr>
          <a:xfrm>
            <a:off x="4853388" y="4416554"/>
            <a:ext cx="0" cy="54253"/>
          </a:xfrm>
          <a:custGeom>
            <a:avLst/>
            <a:gdLst/>
            <a:ahLst/>
            <a:cxnLst/>
            <a:rect l="0" t="0" r="0" b="0"/>
            <a:pathLst>
              <a:path h="50610">
                <a:moveTo>
                  <a:pt x="0" y="50610"/>
                </a:moveTo>
                <a:lnTo>
                  <a:pt x="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584" name="pl67">
            <a:extLst>
              <a:ext uri="{FF2B5EF4-FFF2-40B4-BE49-F238E27FC236}">
                <a16:creationId xmlns:a16="http://schemas.microsoft.com/office/drawing/2014/main" id="{6229B322-84DC-CD4A-8C29-2F69AE329F16}"/>
              </a:ext>
            </a:extLst>
          </p:cNvPr>
          <p:cNvSpPr/>
          <p:nvPr/>
        </p:nvSpPr>
        <p:spPr>
          <a:xfrm>
            <a:off x="5149787" y="4416554"/>
            <a:ext cx="0" cy="54253"/>
          </a:xfrm>
          <a:custGeom>
            <a:avLst/>
            <a:gdLst/>
            <a:ahLst/>
            <a:cxnLst/>
            <a:rect l="0" t="0" r="0" b="0"/>
            <a:pathLst>
              <a:path h="50610">
                <a:moveTo>
                  <a:pt x="0" y="50610"/>
                </a:moveTo>
                <a:lnTo>
                  <a:pt x="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585" name="tx68">
            <a:extLst>
              <a:ext uri="{FF2B5EF4-FFF2-40B4-BE49-F238E27FC236}">
                <a16:creationId xmlns:a16="http://schemas.microsoft.com/office/drawing/2014/main" id="{4D86BEC2-D5E5-CE4B-9117-10B94F414CA1}"/>
              </a:ext>
            </a:extLst>
          </p:cNvPr>
          <p:cNvSpPr/>
          <p:nvPr/>
        </p:nvSpPr>
        <p:spPr>
          <a:xfrm rot="19805929">
            <a:off x="4147528" y="4541706"/>
            <a:ext cx="170285" cy="12529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1280" noProof="1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0.00</a:t>
            </a:r>
          </a:p>
        </p:txBody>
      </p:sp>
      <p:sp>
        <p:nvSpPr>
          <p:cNvPr id="586" name="tx69">
            <a:extLst>
              <a:ext uri="{FF2B5EF4-FFF2-40B4-BE49-F238E27FC236}">
                <a16:creationId xmlns:a16="http://schemas.microsoft.com/office/drawing/2014/main" id="{FF36855D-47D2-774F-9391-E78B965CE5C6}"/>
              </a:ext>
            </a:extLst>
          </p:cNvPr>
          <p:cNvSpPr/>
          <p:nvPr/>
        </p:nvSpPr>
        <p:spPr>
          <a:xfrm rot="19805929">
            <a:off x="4443927" y="4541279"/>
            <a:ext cx="170285" cy="12571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1280" noProof="1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0.25</a:t>
            </a:r>
          </a:p>
        </p:txBody>
      </p:sp>
      <p:sp>
        <p:nvSpPr>
          <p:cNvPr id="587" name="tx70">
            <a:extLst>
              <a:ext uri="{FF2B5EF4-FFF2-40B4-BE49-F238E27FC236}">
                <a16:creationId xmlns:a16="http://schemas.microsoft.com/office/drawing/2014/main" id="{581C78D0-5EA6-DF4E-B5E8-BFBD98CC7F1A}"/>
              </a:ext>
            </a:extLst>
          </p:cNvPr>
          <p:cNvSpPr/>
          <p:nvPr/>
        </p:nvSpPr>
        <p:spPr>
          <a:xfrm rot="19805929">
            <a:off x="4740326" y="4541706"/>
            <a:ext cx="170285" cy="12529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1280" noProof="1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0.50</a:t>
            </a:r>
          </a:p>
        </p:txBody>
      </p:sp>
      <p:sp>
        <p:nvSpPr>
          <p:cNvPr id="588" name="tx71">
            <a:extLst>
              <a:ext uri="{FF2B5EF4-FFF2-40B4-BE49-F238E27FC236}">
                <a16:creationId xmlns:a16="http://schemas.microsoft.com/office/drawing/2014/main" id="{8D1E17EA-EFD2-0F42-B78E-E955E9800A7B}"/>
              </a:ext>
            </a:extLst>
          </p:cNvPr>
          <p:cNvSpPr/>
          <p:nvPr/>
        </p:nvSpPr>
        <p:spPr>
          <a:xfrm rot="19805929">
            <a:off x="5036725" y="4541706"/>
            <a:ext cx="170285" cy="12529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1280" noProof="1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0.75</a:t>
            </a:r>
          </a:p>
        </p:txBody>
      </p:sp>
      <p:sp>
        <p:nvSpPr>
          <p:cNvPr id="589" name="pl72">
            <a:extLst>
              <a:ext uri="{FF2B5EF4-FFF2-40B4-BE49-F238E27FC236}">
                <a16:creationId xmlns:a16="http://schemas.microsoft.com/office/drawing/2014/main" id="{3070BEA2-A2BB-354B-AE9B-CAD6E928E41B}"/>
              </a:ext>
            </a:extLst>
          </p:cNvPr>
          <p:cNvSpPr/>
          <p:nvPr/>
        </p:nvSpPr>
        <p:spPr>
          <a:xfrm>
            <a:off x="5462332" y="4416554"/>
            <a:ext cx="0" cy="54253"/>
          </a:xfrm>
          <a:custGeom>
            <a:avLst/>
            <a:gdLst/>
            <a:ahLst/>
            <a:cxnLst/>
            <a:rect l="0" t="0" r="0" b="0"/>
            <a:pathLst>
              <a:path h="50610">
                <a:moveTo>
                  <a:pt x="0" y="50610"/>
                </a:moveTo>
                <a:lnTo>
                  <a:pt x="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590" name="pl73">
            <a:extLst>
              <a:ext uri="{FF2B5EF4-FFF2-40B4-BE49-F238E27FC236}">
                <a16:creationId xmlns:a16="http://schemas.microsoft.com/office/drawing/2014/main" id="{32BD5FCD-83C7-EE47-8BB6-ECBEA5B34A89}"/>
              </a:ext>
            </a:extLst>
          </p:cNvPr>
          <p:cNvSpPr/>
          <p:nvPr/>
        </p:nvSpPr>
        <p:spPr>
          <a:xfrm>
            <a:off x="5839559" y="4416554"/>
            <a:ext cx="0" cy="54253"/>
          </a:xfrm>
          <a:custGeom>
            <a:avLst/>
            <a:gdLst/>
            <a:ahLst/>
            <a:cxnLst/>
            <a:rect l="0" t="0" r="0" b="0"/>
            <a:pathLst>
              <a:path h="50610">
                <a:moveTo>
                  <a:pt x="0" y="50610"/>
                </a:moveTo>
                <a:lnTo>
                  <a:pt x="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591" name="pl74">
            <a:extLst>
              <a:ext uri="{FF2B5EF4-FFF2-40B4-BE49-F238E27FC236}">
                <a16:creationId xmlns:a16="http://schemas.microsoft.com/office/drawing/2014/main" id="{88E0B7B9-807B-A543-8152-BE21BEC80E4D}"/>
              </a:ext>
            </a:extLst>
          </p:cNvPr>
          <p:cNvSpPr/>
          <p:nvPr/>
        </p:nvSpPr>
        <p:spPr>
          <a:xfrm>
            <a:off x="6216787" y="4416554"/>
            <a:ext cx="0" cy="54253"/>
          </a:xfrm>
          <a:custGeom>
            <a:avLst/>
            <a:gdLst/>
            <a:ahLst/>
            <a:cxnLst/>
            <a:rect l="0" t="0" r="0" b="0"/>
            <a:pathLst>
              <a:path h="50610">
                <a:moveTo>
                  <a:pt x="0" y="50610"/>
                </a:moveTo>
                <a:lnTo>
                  <a:pt x="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592" name="tx75">
            <a:extLst>
              <a:ext uri="{FF2B5EF4-FFF2-40B4-BE49-F238E27FC236}">
                <a16:creationId xmlns:a16="http://schemas.microsoft.com/office/drawing/2014/main" id="{7D8F8018-B980-6B43-AA5B-90C8FD1D59D8}"/>
              </a:ext>
            </a:extLst>
          </p:cNvPr>
          <p:cNvSpPr/>
          <p:nvPr/>
        </p:nvSpPr>
        <p:spPr>
          <a:xfrm rot="19837650">
            <a:off x="5387559" y="4534726"/>
            <a:ext cx="121626" cy="12529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1280" noProof="1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0.0</a:t>
            </a:r>
          </a:p>
        </p:txBody>
      </p:sp>
      <p:sp>
        <p:nvSpPr>
          <p:cNvPr id="593" name="tx76">
            <a:extLst>
              <a:ext uri="{FF2B5EF4-FFF2-40B4-BE49-F238E27FC236}">
                <a16:creationId xmlns:a16="http://schemas.microsoft.com/office/drawing/2014/main" id="{1B7FF4BD-D3B2-CE46-80E4-1EC4DFE3D333}"/>
              </a:ext>
            </a:extLst>
          </p:cNvPr>
          <p:cNvSpPr/>
          <p:nvPr/>
        </p:nvSpPr>
        <p:spPr>
          <a:xfrm rot="19837650">
            <a:off x="5764787" y="4534299"/>
            <a:ext cx="121626" cy="12571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1280" noProof="1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0.2</a:t>
            </a:r>
          </a:p>
        </p:txBody>
      </p:sp>
      <p:sp>
        <p:nvSpPr>
          <p:cNvPr id="594" name="tx77">
            <a:extLst>
              <a:ext uri="{FF2B5EF4-FFF2-40B4-BE49-F238E27FC236}">
                <a16:creationId xmlns:a16="http://schemas.microsoft.com/office/drawing/2014/main" id="{C637DF2F-445D-254C-B657-656609B0D40A}"/>
              </a:ext>
            </a:extLst>
          </p:cNvPr>
          <p:cNvSpPr/>
          <p:nvPr/>
        </p:nvSpPr>
        <p:spPr>
          <a:xfrm rot="19837650">
            <a:off x="6142015" y="4534512"/>
            <a:ext cx="121626" cy="12550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1280" noProof="1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0.4</a:t>
            </a:r>
          </a:p>
        </p:txBody>
      </p:sp>
      <p:sp>
        <p:nvSpPr>
          <p:cNvPr id="595" name="tx78">
            <a:extLst>
              <a:ext uri="{FF2B5EF4-FFF2-40B4-BE49-F238E27FC236}">
                <a16:creationId xmlns:a16="http://schemas.microsoft.com/office/drawing/2014/main" id="{0003563E-1350-4D4A-8581-A0A092087FFE}"/>
              </a:ext>
            </a:extLst>
          </p:cNvPr>
          <p:cNvSpPr/>
          <p:nvPr/>
        </p:nvSpPr>
        <p:spPr>
          <a:xfrm>
            <a:off x="3428308" y="4286120"/>
            <a:ext cx="695580" cy="13167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700" noProof="1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         CABZ01044277.1</a:t>
            </a:r>
          </a:p>
        </p:txBody>
      </p:sp>
      <p:sp>
        <p:nvSpPr>
          <p:cNvPr id="596" name="tx79">
            <a:extLst>
              <a:ext uri="{FF2B5EF4-FFF2-40B4-BE49-F238E27FC236}">
                <a16:creationId xmlns:a16="http://schemas.microsoft.com/office/drawing/2014/main" id="{7733C82C-D67F-1344-9A2C-FBFB72B3E870}"/>
              </a:ext>
            </a:extLst>
          </p:cNvPr>
          <p:cNvSpPr/>
          <p:nvPr/>
        </p:nvSpPr>
        <p:spPr>
          <a:xfrm>
            <a:off x="3919640" y="4187539"/>
            <a:ext cx="204248" cy="12827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700" noProof="1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clcn3</a:t>
            </a:r>
          </a:p>
        </p:txBody>
      </p:sp>
      <p:sp>
        <p:nvSpPr>
          <p:cNvPr id="597" name="tx80">
            <a:extLst>
              <a:ext uri="{FF2B5EF4-FFF2-40B4-BE49-F238E27FC236}">
                <a16:creationId xmlns:a16="http://schemas.microsoft.com/office/drawing/2014/main" id="{A2D61146-E16B-9743-BD45-7035A087DB95}"/>
              </a:ext>
            </a:extLst>
          </p:cNvPr>
          <p:cNvSpPr/>
          <p:nvPr/>
        </p:nvSpPr>
        <p:spPr>
          <a:xfrm>
            <a:off x="3403957" y="4085127"/>
            <a:ext cx="719931" cy="12869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algn="r">
              <a:lnSpc>
                <a:spcPts val="1280"/>
              </a:lnSpc>
            </a:pPr>
            <a:r>
              <a:rPr lang="en-GB" sz="700" noProof="1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          si:ch211-165e15.1</a:t>
            </a:r>
          </a:p>
        </p:txBody>
      </p:sp>
      <p:sp>
        <p:nvSpPr>
          <p:cNvPr id="598" name="tx81">
            <a:extLst>
              <a:ext uri="{FF2B5EF4-FFF2-40B4-BE49-F238E27FC236}">
                <a16:creationId xmlns:a16="http://schemas.microsoft.com/office/drawing/2014/main" id="{28D56463-F6BD-4E48-9089-160BCE108091}"/>
              </a:ext>
            </a:extLst>
          </p:cNvPr>
          <p:cNvSpPr/>
          <p:nvPr/>
        </p:nvSpPr>
        <p:spPr>
          <a:xfrm>
            <a:off x="3943990" y="3983568"/>
            <a:ext cx="179897" cy="12827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700" noProof="1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cltcb</a:t>
            </a:r>
          </a:p>
        </p:txBody>
      </p:sp>
      <p:sp>
        <p:nvSpPr>
          <p:cNvPr id="599" name="tx82">
            <a:extLst>
              <a:ext uri="{FF2B5EF4-FFF2-40B4-BE49-F238E27FC236}">
                <a16:creationId xmlns:a16="http://schemas.microsoft.com/office/drawing/2014/main" id="{080684EE-B19B-F746-BF8E-D89E77B90796}"/>
              </a:ext>
            </a:extLst>
          </p:cNvPr>
          <p:cNvSpPr/>
          <p:nvPr/>
        </p:nvSpPr>
        <p:spPr>
          <a:xfrm>
            <a:off x="3851500" y="3844568"/>
            <a:ext cx="272388" cy="16528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700" noProof="1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arfgef2</a:t>
            </a:r>
          </a:p>
        </p:txBody>
      </p:sp>
      <p:sp>
        <p:nvSpPr>
          <p:cNvPr id="600" name="tx83">
            <a:extLst>
              <a:ext uri="{FF2B5EF4-FFF2-40B4-BE49-F238E27FC236}">
                <a16:creationId xmlns:a16="http://schemas.microsoft.com/office/drawing/2014/main" id="{2EEC13ED-9A03-554B-85CF-CF635BD6581C}"/>
              </a:ext>
            </a:extLst>
          </p:cNvPr>
          <p:cNvSpPr/>
          <p:nvPr/>
        </p:nvSpPr>
        <p:spPr>
          <a:xfrm>
            <a:off x="3953689" y="3742582"/>
            <a:ext cx="170200" cy="16528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700" noProof="1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igf2r</a:t>
            </a:r>
          </a:p>
        </p:txBody>
      </p:sp>
      <p:sp>
        <p:nvSpPr>
          <p:cNvPr id="601" name="tx84">
            <a:extLst>
              <a:ext uri="{FF2B5EF4-FFF2-40B4-BE49-F238E27FC236}">
                <a16:creationId xmlns:a16="http://schemas.microsoft.com/office/drawing/2014/main" id="{66316983-FAF2-DF40-B315-EDEEC9751F7B}"/>
              </a:ext>
            </a:extLst>
          </p:cNvPr>
          <p:cNvSpPr/>
          <p:nvPr/>
        </p:nvSpPr>
        <p:spPr>
          <a:xfrm>
            <a:off x="3905030" y="3680161"/>
            <a:ext cx="218859" cy="12571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700" noProof="1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mon2</a:t>
            </a:r>
          </a:p>
        </p:txBody>
      </p:sp>
      <p:sp>
        <p:nvSpPr>
          <p:cNvPr id="602" name="tx85">
            <a:extLst>
              <a:ext uri="{FF2B5EF4-FFF2-40B4-BE49-F238E27FC236}">
                <a16:creationId xmlns:a16="http://schemas.microsoft.com/office/drawing/2014/main" id="{2007F844-7ACF-A848-97B5-047A6A6BB08F}"/>
              </a:ext>
            </a:extLst>
          </p:cNvPr>
          <p:cNvSpPr/>
          <p:nvPr/>
        </p:nvSpPr>
        <p:spPr>
          <a:xfrm>
            <a:off x="3943990" y="3576048"/>
            <a:ext cx="179897" cy="12784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700" noProof="1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cltca</a:t>
            </a:r>
          </a:p>
        </p:txBody>
      </p:sp>
      <p:sp>
        <p:nvSpPr>
          <p:cNvPr id="603" name="tx86">
            <a:extLst>
              <a:ext uri="{FF2B5EF4-FFF2-40B4-BE49-F238E27FC236}">
                <a16:creationId xmlns:a16="http://schemas.microsoft.com/office/drawing/2014/main" id="{10288658-3C09-6A4C-A369-F14BB7184DCA}"/>
              </a:ext>
            </a:extLst>
          </p:cNvPr>
          <p:cNvSpPr/>
          <p:nvPr/>
        </p:nvSpPr>
        <p:spPr>
          <a:xfrm>
            <a:off x="3875808" y="3440240"/>
            <a:ext cx="248079" cy="16166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700" noProof="1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Vps4b</a:t>
            </a:r>
          </a:p>
        </p:txBody>
      </p:sp>
      <p:sp>
        <p:nvSpPr>
          <p:cNvPr id="604" name="tx87">
            <a:extLst>
              <a:ext uri="{FF2B5EF4-FFF2-40B4-BE49-F238E27FC236}">
                <a16:creationId xmlns:a16="http://schemas.microsoft.com/office/drawing/2014/main" id="{99D33707-59FB-2E45-B644-6B8D97E1FBEB}"/>
              </a:ext>
            </a:extLst>
          </p:cNvPr>
          <p:cNvSpPr/>
          <p:nvPr/>
        </p:nvSpPr>
        <p:spPr>
          <a:xfrm>
            <a:off x="3924467" y="3336766"/>
            <a:ext cx="199420" cy="16315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700" noProof="1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Yipf6</a:t>
            </a:r>
          </a:p>
        </p:txBody>
      </p:sp>
      <p:sp>
        <p:nvSpPr>
          <p:cNvPr id="605" name="tx88">
            <a:extLst>
              <a:ext uri="{FF2B5EF4-FFF2-40B4-BE49-F238E27FC236}">
                <a16:creationId xmlns:a16="http://schemas.microsoft.com/office/drawing/2014/main" id="{7F9C9592-456B-8F4D-96DE-40799D31DF79}"/>
              </a:ext>
            </a:extLst>
          </p:cNvPr>
          <p:cNvSpPr/>
          <p:nvPr/>
        </p:nvSpPr>
        <p:spPr>
          <a:xfrm>
            <a:off x="3900117" y="3236695"/>
            <a:ext cx="223771" cy="16124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700" noProof="1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Bnip3</a:t>
            </a:r>
          </a:p>
        </p:txBody>
      </p:sp>
      <p:sp>
        <p:nvSpPr>
          <p:cNvPr id="606" name="pl89">
            <a:extLst>
              <a:ext uri="{FF2B5EF4-FFF2-40B4-BE49-F238E27FC236}">
                <a16:creationId xmlns:a16="http://schemas.microsoft.com/office/drawing/2014/main" id="{CED0825A-6837-2B45-89D4-F3836FE02204}"/>
              </a:ext>
            </a:extLst>
          </p:cNvPr>
          <p:cNvSpPr/>
          <p:nvPr/>
        </p:nvSpPr>
        <p:spPr>
          <a:xfrm>
            <a:off x="4181196" y="4355363"/>
            <a:ext cx="27246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sz="800" noProof="1"/>
          </a:p>
        </p:txBody>
      </p:sp>
      <p:sp>
        <p:nvSpPr>
          <p:cNvPr id="607" name="pl90">
            <a:extLst>
              <a:ext uri="{FF2B5EF4-FFF2-40B4-BE49-F238E27FC236}">
                <a16:creationId xmlns:a16="http://schemas.microsoft.com/office/drawing/2014/main" id="{097BC31B-7849-6341-AC77-A6C89BE66C14}"/>
              </a:ext>
            </a:extLst>
          </p:cNvPr>
          <p:cNvSpPr/>
          <p:nvPr/>
        </p:nvSpPr>
        <p:spPr>
          <a:xfrm>
            <a:off x="4181196" y="4253377"/>
            <a:ext cx="27246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sz="800" noProof="1"/>
          </a:p>
        </p:txBody>
      </p:sp>
      <p:sp>
        <p:nvSpPr>
          <p:cNvPr id="608" name="pl91">
            <a:extLst>
              <a:ext uri="{FF2B5EF4-FFF2-40B4-BE49-F238E27FC236}">
                <a16:creationId xmlns:a16="http://schemas.microsoft.com/office/drawing/2014/main" id="{01F623EC-46A6-EF47-9015-B70D5A4FCEF2}"/>
              </a:ext>
            </a:extLst>
          </p:cNvPr>
          <p:cNvSpPr/>
          <p:nvPr/>
        </p:nvSpPr>
        <p:spPr>
          <a:xfrm>
            <a:off x="4181196" y="4151390"/>
            <a:ext cx="27246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sz="800" noProof="1"/>
          </a:p>
        </p:txBody>
      </p:sp>
      <p:sp>
        <p:nvSpPr>
          <p:cNvPr id="609" name="pl92">
            <a:extLst>
              <a:ext uri="{FF2B5EF4-FFF2-40B4-BE49-F238E27FC236}">
                <a16:creationId xmlns:a16="http://schemas.microsoft.com/office/drawing/2014/main" id="{698BE474-1167-D84F-8E92-045638D53B3A}"/>
              </a:ext>
            </a:extLst>
          </p:cNvPr>
          <p:cNvSpPr/>
          <p:nvPr/>
        </p:nvSpPr>
        <p:spPr>
          <a:xfrm>
            <a:off x="4181196" y="4049404"/>
            <a:ext cx="27246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sz="800" noProof="1"/>
          </a:p>
        </p:txBody>
      </p:sp>
      <p:sp>
        <p:nvSpPr>
          <p:cNvPr id="610" name="pl93">
            <a:extLst>
              <a:ext uri="{FF2B5EF4-FFF2-40B4-BE49-F238E27FC236}">
                <a16:creationId xmlns:a16="http://schemas.microsoft.com/office/drawing/2014/main" id="{B2261A9B-CCD2-9042-885C-940F517C5AAE}"/>
              </a:ext>
            </a:extLst>
          </p:cNvPr>
          <p:cNvSpPr/>
          <p:nvPr/>
        </p:nvSpPr>
        <p:spPr>
          <a:xfrm>
            <a:off x="4181196" y="3947418"/>
            <a:ext cx="27246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sz="800" noProof="1"/>
          </a:p>
        </p:txBody>
      </p:sp>
      <p:sp>
        <p:nvSpPr>
          <p:cNvPr id="611" name="pl94">
            <a:extLst>
              <a:ext uri="{FF2B5EF4-FFF2-40B4-BE49-F238E27FC236}">
                <a16:creationId xmlns:a16="http://schemas.microsoft.com/office/drawing/2014/main" id="{78B3BA59-FC38-454D-8B2E-3E2503CAF76B}"/>
              </a:ext>
            </a:extLst>
          </p:cNvPr>
          <p:cNvSpPr/>
          <p:nvPr/>
        </p:nvSpPr>
        <p:spPr>
          <a:xfrm>
            <a:off x="4181196" y="3845432"/>
            <a:ext cx="27246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sz="800" noProof="1"/>
          </a:p>
        </p:txBody>
      </p:sp>
      <p:sp>
        <p:nvSpPr>
          <p:cNvPr id="612" name="pl95">
            <a:extLst>
              <a:ext uri="{FF2B5EF4-FFF2-40B4-BE49-F238E27FC236}">
                <a16:creationId xmlns:a16="http://schemas.microsoft.com/office/drawing/2014/main" id="{DDF60B20-12E4-6E45-974F-4D1EB43EE296}"/>
              </a:ext>
            </a:extLst>
          </p:cNvPr>
          <p:cNvSpPr/>
          <p:nvPr/>
        </p:nvSpPr>
        <p:spPr>
          <a:xfrm>
            <a:off x="4181196" y="3743447"/>
            <a:ext cx="27246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sz="800" noProof="1"/>
          </a:p>
        </p:txBody>
      </p:sp>
      <p:sp>
        <p:nvSpPr>
          <p:cNvPr id="613" name="pl96">
            <a:extLst>
              <a:ext uri="{FF2B5EF4-FFF2-40B4-BE49-F238E27FC236}">
                <a16:creationId xmlns:a16="http://schemas.microsoft.com/office/drawing/2014/main" id="{4C2BB98F-7BC5-6A4B-9686-6FB213A47E78}"/>
              </a:ext>
            </a:extLst>
          </p:cNvPr>
          <p:cNvSpPr/>
          <p:nvPr/>
        </p:nvSpPr>
        <p:spPr>
          <a:xfrm>
            <a:off x="4181196" y="3641461"/>
            <a:ext cx="27246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sz="800" noProof="1"/>
          </a:p>
        </p:txBody>
      </p:sp>
      <p:sp>
        <p:nvSpPr>
          <p:cNvPr id="614" name="pl97">
            <a:extLst>
              <a:ext uri="{FF2B5EF4-FFF2-40B4-BE49-F238E27FC236}">
                <a16:creationId xmlns:a16="http://schemas.microsoft.com/office/drawing/2014/main" id="{F96F0F12-3831-0340-990C-EC79AE08560C}"/>
              </a:ext>
            </a:extLst>
          </p:cNvPr>
          <p:cNvSpPr/>
          <p:nvPr/>
        </p:nvSpPr>
        <p:spPr>
          <a:xfrm>
            <a:off x="4181196" y="3539475"/>
            <a:ext cx="27246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sz="800" noProof="1"/>
          </a:p>
        </p:txBody>
      </p:sp>
      <p:sp>
        <p:nvSpPr>
          <p:cNvPr id="615" name="pl98">
            <a:extLst>
              <a:ext uri="{FF2B5EF4-FFF2-40B4-BE49-F238E27FC236}">
                <a16:creationId xmlns:a16="http://schemas.microsoft.com/office/drawing/2014/main" id="{3ECBC7B5-2DCC-9C4A-9AA2-2C4A41A8A83A}"/>
              </a:ext>
            </a:extLst>
          </p:cNvPr>
          <p:cNvSpPr/>
          <p:nvPr/>
        </p:nvSpPr>
        <p:spPr>
          <a:xfrm>
            <a:off x="4181196" y="3437489"/>
            <a:ext cx="27246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sz="800" noProof="1"/>
          </a:p>
        </p:txBody>
      </p:sp>
      <p:sp>
        <p:nvSpPr>
          <p:cNvPr id="616" name="pl99">
            <a:extLst>
              <a:ext uri="{FF2B5EF4-FFF2-40B4-BE49-F238E27FC236}">
                <a16:creationId xmlns:a16="http://schemas.microsoft.com/office/drawing/2014/main" id="{B209B6AB-6681-7941-8E90-FB55DFCB1057}"/>
              </a:ext>
            </a:extLst>
          </p:cNvPr>
          <p:cNvSpPr/>
          <p:nvPr/>
        </p:nvSpPr>
        <p:spPr>
          <a:xfrm>
            <a:off x="4181196" y="3335503"/>
            <a:ext cx="27246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sz="800" noProof="1"/>
          </a:p>
        </p:txBody>
      </p:sp>
      <p:sp>
        <p:nvSpPr>
          <p:cNvPr id="619" name="rc5">
            <a:extLst>
              <a:ext uri="{FF2B5EF4-FFF2-40B4-BE49-F238E27FC236}">
                <a16:creationId xmlns:a16="http://schemas.microsoft.com/office/drawing/2014/main" id="{DCB5915F-710B-A642-A288-5C38E483D858}"/>
              </a:ext>
            </a:extLst>
          </p:cNvPr>
          <p:cNvSpPr/>
          <p:nvPr/>
        </p:nvSpPr>
        <p:spPr>
          <a:xfrm>
            <a:off x="4104479" y="5668184"/>
            <a:ext cx="1159882" cy="1095774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 lang="en-GB" noProof="1"/>
          </a:p>
        </p:txBody>
      </p:sp>
      <p:sp>
        <p:nvSpPr>
          <p:cNvPr id="620" name="pl6">
            <a:extLst>
              <a:ext uri="{FF2B5EF4-FFF2-40B4-BE49-F238E27FC236}">
                <a16:creationId xmlns:a16="http://schemas.microsoft.com/office/drawing/2014/main" id="{FDE23A57-FEF2-7345-9DA0-47837ADFEE68}"/>
              </a:ext>
            </a:extLst>
          </p:cNvPr>
          <p:cNvSpPr/>
          <p:nvPr/>
        </p:nvSpPr>
        <p:spPr>
          <a:xfrm>
            <a:off x="4300484" y="5668184"/>
            <a:ext cx="0" cy="1095774"/>
          </a:xfrm>
          <a:custGeom>
            <a:avLst/>
            <a:gdLst/>
            <a:ahLst/>
            <a:cxnLst/>
            <a:rect l="0" t="0" r="0" b="0"/>
            <a:pathLst>
              <a:path h="1201052">
                <a:moveTo>
                  <a:pt x="0" y="1201052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985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621" name="pl7">
            <a:extLst>
              <a:ext uri="{FF2B5EF4-FFF2-40B4-BE49-F238E27FC236}">
                <a16:creationId xmlns:a16="http://schemas.microsoft.com/office/drawing/2014/main" id="{66565DC1-C469-0D4E-BF41-B1E4BE177BD4}"/>
              </a:ext>
            </a:extLst>
          </p:cNvPr>
          <p:cNvSpPr/>
          <p:nvPr/>
        </p:nvSpPr>
        <p:spPr>
          <a:xfrm>
            <a:off x="4587049" y="5668184"/>
            <a:ext cx="0" cy="1095774"/>
          </a:xfrm>
          <a:custGeom>
            <a:avLst/>
            <a:gdLst/>
            <a:ahLst/>
            <a:cxnLst/>
            <a:rect l="0" t="0" r="0" b="0"/>
            <a:pathLst>
              <a:path h="1201052">
                <a:moveTo>
                  <a:pt x="0" y="1201052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985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622" name="pl8">
            <a:extLst>
              <a:ext uri="{FF2B5EF4-FFF2-40B4-BE49-F238E27FC236}">
                <a16:creationId xmlns:a16="http://schemas.microsoft.com/office/drawing/2014/main" id="{1B3AFC72-3AAF-7E43-88C0-58DEC44F2559}"/>
              </a:ext>
            </a:extLst>
          </p:cNvPr>
          <p:cNvSpPr/>
          <p:nvPr/>
        </p:nvSpPr>
        <p:spPr>
          <a:xfrm>
            <a:off x="4873614" y="5668184"/>
            <a:ext cx="0" cy="1095774"/>
          </a:xfrm>
          <a:custGeom>
            <a:avLst/>
            <a:gdLst/>
            <a:ahLst/>
            <a:cxnLst/>
            <a:rect l="0" t="0" r="0" b="0"/>
            <a:pathLst>
              <a:path h="1201052">
                <a:moveTo>
                  <a:pt x="0" y="1201052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985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623" name="pl9">
            <a:extLst>
              <a:ext uri="{FF2B5EF4-FFF2-40B4-BE49-F238E27FC236}">
                <a16:creationId xmlns:a16="http://schemas.microsoft.com/office/drawing/2014/main" id="{8F2A944A-2685-FA4E-8740-F01C8F3A738D}"/>
              </a:ext>
            </a:extLst>
          </p:cNvPr>
          <p:cNvSpPr/>
          <p:nvPr/>
        </p:nvSpPr>
        <p:spPr>
          <a:xfrm>
            <a:off x="5160180" y="5668184"/>
            <a:ext cx="0" cy="1095774"/>
          </a:xfrm>
          <a:custGeom>
            <a:avLst/>
            <a:gdLst/>
            <a:ahLst/>
            <a:cxnLst/>
            <a:rect l="0" t="0" r="0" b="0"/>
            <a:pathLst>
              <a:path h="1201052">
                <a:moveTo>
                  <a:pt x="0" y="1201052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985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624" name="pl10">
            <a:extLst>
              <a:ext uri="{FF2B5EF4-FFF2-40B4-BE49-F238E27FC236}">
                <a16:creationId xmlns:a16="http://schemas.microsoft.com/office/drawing/2014/main" id="{450AC017-B883-8E46-ACB3-0B5A382D0F7B}"/>
              </a:ext>
            </a:extLst>
          </p:cNvPr>
          <p:cNvSpPr/>
          <p:nvPr/>
        </p:nvSpPr>
        <p:spPr>
          <a:xfrm>
            <a:off x="4104479" y="6705257"/>
            <a:ext cx="1159882" cy="0"/>
          </a:xfrm>
          <a:custGeom>
            <a:avLst/>
            <a:gdLst/>
            <a:ahLst/>
            <a:cxnLst/>
            <a:rect l="0" t="0" r="0" b="0"/>
            <a:pathLst>
              <a:path w="2402104">
                <a:moveTo>
                  <a:pt x="0" y="0"/>
                </a:moveTo>
                <a:lnTo>
                  <a:pt x="2402104" y="0"/>
                </a:lnTo>
                <a:lnTo>
                  <a:pt x="2402104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625" name="pl11">
            <a:extLst>
              <a:ext uri="{FF2B5EF4-FFF2-40B4-BE49-F238E27FC236}">
                <a16:creationId xmlns:a16="http://schemas.microsoft.com/office/drawing/2014/main" id="{C7E070A9-066E-2F48-9F1D-4D7B8DAEB2CA}"/>
              </a:ext>
            </a:extLst>
          </p:cNvPr>
          <p:cNvSpPr/>
          <p:nvPr/>
        </p:nvSpPr>
        <p:spPr>
          <a:xfrm>
            <a:off x="4104479" y="6607420"/>
            <a:ext cx="1159882" cy="0"/>
          </a:xfrm>
          <a:custGeom>
            <a:avLst/>
            <a:gdLst/>
            <a:ahLst/>
            <a:cxnLst/>
            <a:rect l="0" t="0" r="0" b="0"/>
            <a:pathLst>
              <a:path w="2402104">
                <a:moveTo>
                  <a:pt x="0" y="0"/>
                </a:moveTo>
                <a:lnTo>
                  <a:pt x="2402104" y="0"/>
                </a:lnTo>
                <a:lnTo>
                  <a:pt x="2402104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626" name="pl12">
            <a:extLst>
              <a:ext uri="{FF2B5EF4-FFF2-40B4-BE49-F238E27FC236}">
                <a16:creationId xmlns:a16="http://schemas.microsoft.com/office/drawing/2014/main" id="{39740B97-3744-A442-91A2-B7F7ED5DB104}"/>
              </a:ext>
            </a:extLst>
          </p:cNvPr>
          <p:cNvSpPr/>
          <p:nvPr/>
        </p:nvSpPr>
        <p:spPr>
          <a:xfrm>
            <a:off x="4104479" y="6509583"/>
            <a:ext cx="1159882" cy="0"/>
          </a:xfrm>
          <a:custGeom>
            <a:avLst/>
            <a:gdLst/>
            <a:ahLst/>
            <a:cxnLst/>
            <a:rect l="0" t="0" r="0" b="0"/>
            <a:pathLst>
              <a:path w="2402104">
                <a:moveTo>
                  <a:pt x="0" y="0"/>
                </a:moveTo>
                <a:lnTo>
                  <a:pt x="2402104" y="0"/>
                </a:lnTo>
                <a:lnTo>
                  <a:pt x="2402104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627" name="pl13">
            <a:extLst>
              <a:ext uri="{FF2B5EF4-FFF2-40B4-BE49-F238E27FC236}">
                <a16:creationId xmlns:a16="http://schemas.microsoft.com/office/drawing/2014/main" id="{F29FDAED-7DC8-B242-BE5F-B0D7B2E432E9}"/>
              </a:ext>
            </a:extLst>
          </p:cNvPr>
          <p:cNvSpPr/>
          <p:nvPr/>
        </p:nvSpPr>
        <p:spPr>
          <a:xfrm>
            <a:off x="4104479" y="6411746"/>
            <a:ext cx="1159882" cy="0"/>
          </a:xfrm>
          <a:custGeom>
            <a:avLst/>
            <a:gdLst/>
            <a:ahLst/>
            <a:cxnLst/>
            <a:rect l="0" t="0" r="0" b="0"/>
            <a:pathLst>
              <a:path w="2402104">
                <a:moveTo>
                  <a:pt x="0" y="0"/>
                </a:moveTo>
                <a:lnTo>
                  <a:pt x="2402104" y="0"/>
                </a:lnTo>
                <a:lnTo>
                  <a:pt x="2402104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628" name="pl14">
            <a:extLst>
              <a:ext uri="{FF2B5EF4-FFF2-40B4-BE49-F238E27FC236}">
                <a16:creationId xmlns:a16="http://schemas.microsoft.com/office/drawing/2014/main" id="{7DB75F40-DABC-1941-A9AF-0539CF035A92}"/>
              </a:ext>
            </a:extLst>
          </p:cNvPr>
          <p:cNvSpPr/>
          <p:nvPr/>
        </p:nvSpPr>
        <p:spPr>
          <a:xfrm>
            <a:off x="4104479" y="6313909"/>
            <a:ext cx="1159882" cy="0"/>
          </a:xfrm>
          <a:custGeom>
            <a:avLst/>
            <a:gdLst/>
            <a:ahLst/>
            <a:cxnLst/>
            <a:rect l="0" t="0" r="0" b="0"/>
            <a:pathLst>
              <a:path w="2402104">
                <a:moveTo>
                  <a:pt x="0" y="0"/>
                </a:moveTo>
                <a:lnTo>
                  <a:pt x="2402104" y="0"/>
                </a:lnTo>
                <a:lnTo>
                  <a:pt x="2402104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629" name="pl15">
            <a:extLst>
              <a:ext uri="{FF2B5EF4-FFF2-40B4-BE49-F238E27FC236}">
                <a16:creationId xmlns:a16="http://schemas.microsoft.com/office/drawing/2014/main" id="{4EDF8208-6626-2240-BE81-18F4F4DC0484}"/>
              </a:ext>
            </a:extLst>
          </p:cNvPr>
          <p:cNvSpPr/>
          <p:nvPr/>
        </p:nvSpPr>
        <p:spPr>
          <a:xfrm>
            <a:off x="4104479" y="6216071"/>
            <a:ext cx="1159882" cy="0"/>
          </a:xfrm>
          <a:custGeom>
            <a:avLst/>
            <a:gdLst/>
            <a:ahLst/>
            <a:cxnLst/>
            <a:rect l="0" t="0" r="0" b="0"/>
            <a:pathLst>
              <a:path w="2402104">
                <a:moveTo>
                  <a:pt x="0" y="0"/>
                </a:moveTo>
                <a:lnTo>
                  <a:pt x="2402104" y="0"/>
                </a:lnTo>
                <a:lnTo>
                  <a:pt x="2402104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630" name="pl16">
            <a:extLst>
              <a:ext uri="{FF2B5EF4-FFF2-40B4-BE49-F238E27FC236}">
                <a16:creationId xmlns:a16="http://schemas.microsoft.com/office/drawing/2014/main" id="{4D078398-E908-3449-9800-0B1EA3820982}"/>
              </a:ext>
            </a:extLst>
          </p:cNvPr>
          <p:cNvSpPr/>
          <p:nvPr/>
        </p:nvSpPr>
        <p:spPr>
          <a:xfrm>
            <a:off x="4104479" y="6118235"/>
            <a:ext cx="1159882" cy="0"/>
          </a:xfrm>
          <a:custGeom>
            <a:avLst/>
            <a:gdLst/>
            <a:ahLst/>
            <a:cxnLst/>
            <a:rect l="0" t="0" r="0" b="0"/>
            <a:pathLst>
              <a:path w="2402104">
                <a:moveTo>
                  <a:pt x="0" y="0"/>
                </a:moveTo>
                <a:lnTo>
                  <a:pt x="2402104" y="0"/>
                </a:lnTo>
                <a:lnTo>
                  <a:pt x="2402104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631" name="pl17">
            <a:extLst>
              <a:ext uri="{FF2B5EF4-FFF2-40B4-BE49-F238E27FC236}">
                <a16:creationId xmlns:a16="http://schemas.microsoft.com/office/drawing/2014/main" id="{92E9220B-BA34-0A41-8476-9A981C4848F6}"/>
              </a:ext>
            </a:extLst>
          </p:cNvPr>
          <p:cNvSpPr/>
          <p:nvPr/>
        </p:nvSpPr>
        <p:spPr>
          <a:xfrm>
            <a:off x="4104479" y="6020398"/>
            <a:ext cx="1159882" cy="0"/>
          </a:xfrm>
          <a:custGeom>
            <a:avLst/>
            <a:gdLst/>
            <a:ahLst/>
            <a:cxnLst/>
            <a:rect l="0" t="0" r="0" b="0"/>
            <a:pathLst>
              <a:path w="2402104">
                <a:moveTo>
                  <a:pt x="0" y="0"/>
                </a:moveTo>
                <a:lnTo>
                  <a:pt x="2402104" y="0"/>
                </a:lnTo>
                <a:lnTo>
                  <a:pt x="2402104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632" name="pl18">
            <a:extLst>
              <a:ext uri="{FF2B5EF4-FFF2-40B4-BE49-F238E27FC236}">
                <a16:creationId xmlns:a16="http://schemas.microsoft.com/office/drawing/2014/main" id="{3A106363-07EF-4D48-8AFF-7E7F905E5DBB}"/>
              </a:ext>
            </a:extLst>
          </p:cNvPr>
          <p:cNvSpPr/>
          <p:nvPr/>
        </p:nvSpPr>
        <p:spPr>
          <a:xfrm>
            <a:off x="4104479" y="5922561"/>
            <a:ext cx="1159882" cy="0"/>
          </a:xfrm>
          <a:custGeom>
            <a:avLst/>
            <a:gdLst/>
            <a:ahLst/>
            <a:cxnLst/>
            <a:rect l="0" t="0" r="0" b="0"/>
            <a:pathLst>
              <a:path w="2402104">
                <a:moveTo>
                  <a:pt x="0" y="0"/>
                </a:moveTo>
                <a:lnTo>
                  <a:pt x="2402104" y="0"/>
                </a:lnTo>
                <a:lnTo>
                  <a:pt x="2402104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633" name="pl19">
            <a:extLst>
              <a:ext uri="{FF2B5EF4-FFF2-40B4-BE49-F238E27FC236}">
                <a16:creationId xmlns:a16="http://schemas.microsoft.com/office/drawing/2014/main" id="{B9832EC6-DF63-F940-B81C-6DE1FDE519E7}"/>
              </a:ext>
            </a:extLst>
          </p:cNvPr>
          <p:cNvSpPr/>
          <p:nvPr/>
        </p:nvSpPr>
        <p:spPr>
          <a:xfrm>
            <a:off x="4104479" y="5824723"/>
            <a:ext cx="1159882" cy="0"/>
          </a:xfrm>
          <a:custGeom>
            <a:avLst/>
            <a:gdLst/>
            <a:ahLst/>
            <a:cxnLst/>
            <a:rect l="0" t="0" r="0" b="0"/>
            <a:pathLst>
              <a:path w="2402104">
                <a:moveTo>
                  <a:pt x="0" y="0"/>
                </a:moveTo>
                <a:lnTo>
                  <a:pt x="2402104" y="0"/>
                </a:lnTo>
                <a:lnTo>
                  <a:pt x="2402104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634" name="pl20">
            <a:extLst>
              <a:ext uri="{FF2B5EF4-FFF2-40B4-BE49-F238E27FC236}">
                <a16:creationId xmlns:a16="http://schemas.microsoft.com/office/drawing/2014/main" id="{6974E602-915D-2C41-B027-5314FA30F9C9}"/>
              </a:ext>
            </a:extLst>
          </p:cNvPr>
          <p:cNvSpPr/>
          <p:nvPr/>
        </p:nvSpPr>
        <p:spPr>
          <a:xfrm>
            <a:off x="4104479" y="5726886"/>
            <a:ext cx="1159882" cy="0"/>
          </a:xfrm>
          <a:custGeom>
            <a:avLst/>
            <a:gdLst/>
            <a:ahLst/>
            <a:cxnLst/>
            <a:rect l="0" t="0" r="0" b="0"/>
            <a:pathLst>
              <a:path w="2402104">
                <a:moveTo>
                  <a:pt x="0" y="0"/>
                </a:moveTo>
                <a:lnTo>
                  <a:pt x="2402104" y="0"/>
                </a:lnTo>
                <a:lnTo>
                  <a:pt x="2402104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635" name="pl21">
            <a:extLst>
              <a:ext uri="{FF2B5EF4-FFF2-40B4-BE49-F238E27FC236}">
                <a16:creationId xmlns:a16="http://schemas.microsoft.com/office/drawing/2014/main" id="{D1420B1D-8BFA-4C4C-BF65-666EDADB9AD4}"/>
              </a:ext>
            </a:extLst>
          </p:cNvPr>
          <p:cNvSpPr/>
          <p:nvPr/>
        </p:nvSpPr>
        <p:spPr>
          <a:xfrm>
            <a:off x="4157201" y="5668184"/>
            <a:ext cx="0" cy="1095774"/>
          </a:xfrm>
          <a:custGeom>
            <a:avLst/>
            <a:gdLst/>
            <a:ahLst/>
            <a:cxnLst/>
            <a:rect l="0" t="0" r="0" b="0"/>
            <a:pathLst>
              <a:path h="1201052">
                <a:moveTo>
                  <a:pt x="0" y="1201052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636" name="pl22">
            <a:extLst>
              <a:ext uri="{FF2B5EF4-FFF2-40B4-BE49-F238E27FC236}">
                <a16:creationId xmlns:a16="http://schemas.microsoft.com/office/drawing/2014/main" id="{30FE1F01-818A-514D-9E9D-0350D77D6426}"/>
              </a:ext>
            </a:extLst>
          </p:cNvPr>
          <p:cNvSpPr/>
          <p:nvPr/>
        </p:nvSpPr>
        <p:spPr>
          <a:xfrm>
            <a:off x="4443767" y="5668184"/>
            <a:ext cx="0" cy="1095774"/>
          </a:xfrm>
          <a:custGeom>
            <a:avLst/>
            <a:gdLst/>
            <a:ahLst/>
            <a:cxnLst/>
            <a:rect l="0" t="0" r="0" b="0"/>
            <a:pathLst>
              <a:path h="1201052">
                <a:moveTo>
                  <a:pt x="0" y="1201052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637" name="pl23">
            <a:extLst>
              <a:ext uri="{FF2B5EF4-FFF2-40B4-BE49-F238E27FC236}">
                <a16:creationId xmlns:a16="http://schemas.microsoft.com/office/drawing/2014/main" id="{8BA28457-3487-684E-9BAE-C1F2504AFE9E}"/>
              </a:ext>
            </a:extLst>
          </p:cNvPr>
          <p:cNvSpPr/>
          <p:nvPr/>
        </p:nvSpPr>
        <p:spPr>
          <a:xfrm>
            <a:off x="4730332" y="5668184"/>
            <a:ext cx="0" cy="1095774"/>
          </a:xfrm>
          <a:custGeom>
            <a:avLst/>
            <a:gdLst/>
            <a:ahLst/>
            <a:cxnLst/>
            <a:rect l="0" t="0" r="0" b="0"/>
            <a:pathLst>
              <a:path h="1201052">
                <a:moveTo>
                  <a:pt x="0" y="1201052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638" name="pl24">
            <a:extLst>
              <a:ext uri="{FF2B5EF4-FFF2-40B4-BE49-F238E27FC236}">
                <a16:creationId xmlns:a16="http://schemas.microsoft.com/office/drawing/2014/main" id="{341DD68F-1F2A-BA4E-A342-F5FE48AEFA04}"/>
              </a:ext>
            </a:extLst>
          </p:cNvPr>
          <p:cNvSpPr/>
          <p:nvPr/>
        </p:nvSpPr>
        <p:spPr>
          <a:xfrm>
            <a:off x="5016897" y="5668184"/>
            <a:ext cx="0" cy="1095774"/>
          </a:xfrm>
          <a:custGeom>
            <a:avLst/>
            <a:gdLst/>
            <a:ahLst/>
            <a:cxnLst/>
            <a:rect l="0" t="0" r="0" b="0"/>
            <a:pathLst>
              <a:path h="1201052">
                <a:moveTo>
                  <a:pt x="0" y="1201052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639" name="rc25">
            <a:extLst>
              <a:ext uri="{FF2B5EF4-FFF2-40B4-BE49-F238E27FC236}">
                <a16:creationId xmlns:a16="http://schemas.microsoft.com/office/drawing/2014/main" id="{A5BD520D-0759-CF4A-A2CC-802D97B9B162}"/>
              </a:ext>
            </a:extLst>
          </p:cNvPr>
          <p:cNvSpPr/>
          <p:nvPr/>
        </p:nvSpPr>
        <p:spPr>
          <a:xfrm>
            <a:off x="4157202" y="5878535"/>
            <a:ext cx="1054438" cy="88053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 lang="en-GB" noProof="1"/>
          </a:p>
        </p:txBody>
      </p:sp>
      <p:sp>
        <p:nvSpPr>
          <p:cNvPr id="640" name="rc26">
            <a:extLst>
              <a:ext uri="{FF2B5EF4-FFF2-40B4-BE49-F238E27FC236}">
                <a16:creationId xmlns:a16="http://schemas.microsoft.com/office/drawing/2014/main" id="{02B793DB-B65A-A345-8D94-EC31F7888651}"/>
              </a:ext>
            </a:extLst>
          </p:cNvPr>
          <p:cNvSpPr/>
          <p:nvPr/>
        </p:nvSpPr>
        <p:spPr>
          <a:xfrm>
            <a:off x="4157202" y="5780698"/>
            <a:ext cx="817662" cy="88053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 lang="en-GB" noProof="1"/>
          </a:p>
        </p:txBody>
      </p:sp>
      <p:sp>
        <p:nvSpPr>
          <p:cNvPr id="641" name="rc27">
            <a:extLst>
              <a:ext uri="{FF2B5EF4-FFF2-40B4-BE49-F238E27FC236}">
                <a16:creationId xmlns:a16="http://schemas.microsoft.com/office/drawing/2014/main" id="{CED72D3F-A5B1-624A-8AB2-51D8E5554661}"/>
              </a:ext>
            </a:extLst>
          </p:cNvPr>
          <p:cNvSpPr/>
          <p:nvPr/>
        </p:nvSpPr>
        <p:spPr>
          <a:xfrm>
            <a:off x="4157202" y="5682861"/>
            <a:ext cx="522091" cy="88053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 lang="en-GB" noProof="1"/>
          </a:p>
        </p:txBody>
      </p:sp>
      <p:sp>
        <p:nvSpPr>
          <p:cNvPr id="642" name="rc28">
            <a:extLst>
              <a:ext uri="{FF2B5EF4-FFF2-40B4-BE49-F238E27FC236}">
                <a16:creationId xmlns:a16="http://schemas.microsoft.com/office/drawing/2014/main" id="{864341D8-B93E-C34E-967D-1BDCF0865D0F}"/>
              </a:ext>
            </a:extLst>
          </p:cNvPr>
          <p:cNvSpPr/>
          <p:nvPr/>
        </p:nvSpPr>
        <p:spPr>
          <a:xfrm>
            <a:off x="4104479" y="5668184"/>
            <a:ext cx="1159882" cy="1095774"/>
          </a:xfrm>
          <a:prstGeom prst="rect">
            <a:avLst/>
          </a:prstGeom>
          <a:ln w="19710" cap="rnd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643" name="rc29">
            <a:extLst>
              <a:ext uri="{FF2B5EF4-FFF2-40B4-BE49-F238E27FC236}">
                <a16:creationId xmlns:a16="http://schemas.microsoft.com/office/drawing/2014/main" id="{76C7BC1B-018C-B44E-BD18-7D0EBFAB973C}"/>
              </a:ext>
            </a:extLst>
          </p:cNvPr>
          <p:cNvSpPr/>
          <p:nvPr/>
        </p:nvSpPr>
        <p:spPr>
          <a:xfrm>
            <a:off x="5313237" y="5668184"/>
            <a:ext cx="1159882" cy="1095774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 lang="en-GB" noProof="1"/>
          </a:p>
        </p:txBody>
      </p:sp>
      <p:sp>
        <p:nvSpPr>
          <p:cNvPr id="644" name="pl30">
            <a:extLst>
              <a:ext uri="{FF2B5EF4-FFF2-40B4-BE49-F238E27FC236}">
                <a16:creationId xmlns:a16="http://schemas.microsoft.com/office/drawing/2014/main" id="{82DC9268-93F5-304E-A564-36B87C55F386}"/>
              </a:ext>
            </a:extLst>
          </p:cNvPr>
          <p:cNvSpPr/>
          <p:nvPr/>
        </p:nvSpPr>
        <p:spPr>
          <a:xfrm>
            <a:off x="5544894" y="5668184"/>
            <a:ext cx="0" cy="1095774"/>
          </a:xfrm>
          <a:custGeom>
            <a:avLst/>
            <a:gdLst/>
            <a:ahLst/>
            <a:cxnLst/>
            <a:rect l="0" t="0" r="0" b="0"/>
            <a:pathLst>
              <a:path h="1201052">
                <a:moveTo>
                  <a:pt x="0" y="1201052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985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645" name="pl31">
            <a:extLst>
              <a:ext uri="{FF2B5EF4-FFF2-40B4-BE49-F238E27FC236}">
                <a16:creationId xmlns:a16="http://schemas.microsoft.com/office/drawing/2014/main" id="{6E31EC97-0031-DC49-ACF2-7C7D8ACDEDE1}"/>
              </a:ext>
            </a:extLst>
          </p:cNvPr>
          <p:cNvSpPr/>
          <p:nvPr/>
        </p:nvSpPr>
        <p:spPr>
          <a:xfrm>
            <a:off x="5902763" y="5668184"/>
            <a:ext cx="0" cy="1095774"/>
          </a:xfrm>
          <a:custGeom>
            <a:avLst/>
            <a:gdLst/>
            <a:ahLst/>
            <a:cxnLst/>
            <a:rect l="0" t="0" r="0" b="0"/>
            <a:pathLst>
              <a:path h="1201052">
                <a:moveTo>
                  <a:pt x="0" y="1201052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985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646" name="pl32">
            <a:extLst>
              <a:ext uri="{FF2B5EF4-FFF2-40B4-BE49-F238E27FC236}">
                <a16:creationId xmlns:a16="http://schemas.microsoft.com/office/drawing/2014/main" id="{D0BDD58E-6768-8C49-8E84-73A846A81FE7}"/>
              </a:ext>
            </a:extLst>
          </p:cNvPr>
          <p:cNvSpPr/>
          <p:nvPr/>
        </p:nvSpPr>
        <p:spPr>
          <a:xfrm>
            <a:off x="6260633" y="5668184"/>
            <a:ext cx="0" cy="1095774"/>
          </a:xfrm>
          <a:custGeom>
            <a:avLst/>
            <a:gdLst/>
            <a:ahLst/>
            <a:cxnLst/>
            <a:rect l="0" t="0" r="0" b="0"/>
            <a:pathLst>
              <a:path h="1201052">
                <a:moveTo>
                  <a:pt x="0" y="1201052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985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647" name="pl33">
            <a:extLst>
              <a:ext uri="{FF2B5EF4-FFF2-40B4-BE49-F238E27FC236}">
                <a16:creationId xmlns:a16="http://schemas.microsoft.com/office/drawing/2014/main" id="{19695592-7231-EB44-8EF4-9C0D7026E39F}"/>
              </a:ext>
            </a:extLst>
          </p:cNvPr>
          <p:cNvSpPr/>
          <p:nvPr/>
        </p:nvSpPr>
        <p:spPr>
          <a:xfrm>
            <a:off x="5313237" y="6705257"/>
            <a:ext cx="1159882" cy="0"/>
          </a:xfrm>
          <a:custGeom>
            <a:avLst/>
            <a:gdLst/>
            <a:ahLst/>
            <a:cxnLst/>
            <a:rect l="0" t="0" r="0" b="0"/>
            <a:pathLst>
              <a:path w="2402104">
                <a:moveTo>
                  <a:pt x="0" y="0"/>
                </a:moveTo>
                <a:lnTo>
                  <a:pt x="2402104" y="0"/>
                </a:lnTo>
                <a:lnTo>
                  <a:pt x="2402104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648" name="pl34">
            <a:extLst>
              <a:ext uri="{FF2B5EF4-FFF2-40B4-BE49-F238E27FC236}">
                <a16:creationId xmlns:a16="http://schemas.microsoft.com/office/drawing/2014/main" id="{E9C29CE4-3220-B24E-9D41-1F7EBF7A2060}"/>
              </a:ext>
            </a:extLst>
          </p:cNvPr>
          <p:cNvSpPr/>
          <p:nvPr/>
        </p:nvSpPr>
        <p:spPr>
          <a:xfrm>
            <a:off x="5313237" y="6607420"/>
            <a:ext cx="1159882" cy="0"/>
          </a:xfrm>
          <a:custGeom>
            <a:avLst/>
            <a:gdLst/>
            <a:ahLst/>
            <a:cxnLst/>
            <a:rect l="0" t="0" r="0" b="0"/>
            <a:pathLst>
              <a:path w="2402104">
                <a:moveTo>
                  <a:pt x="0" y="0"/>
                </a:moveTo>
                <a:lnTo>
                  <a:pt x="2402104" y="0"/>
                </a:lnTo>
                <a:lnTo>
                  <a:pt x="2402104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649" name="pl35">
            <a:extLst>
              <a:ext uri="{FF2B5EF4-FFF2-40B4-BE49-F238E27FC236}">
                <a16:creationId xmlns:a16="http://schemas.microsoft.com/office/drawing/2014/main" id="{D34FE829-5E44-C94A-8691-4464A06304D2}"/>
              </a:ext>
            </a:extLst>
          </p:cNvPr>
          <p:cNvSpPr/>
          <p:nvPr/>
        </p:nvSpPr>
        <p:spPr>
          <a:xfrm>
            <a:off x="5313237" y="6509583"/>
            <a:ext cx="1159882" cy="0"/>
          </a:xfrm>
          <a:custGeom>
            <a:avLst/>
            <a:gdLst/>
            <a:ahLst/>
            <a:cxnLst/>
            <a:rect l="0" t="0" r="0" b="0"/>
            <a:pathLst>
              <a:path w="2402104">
                <a:moveTo>
                  <a:pt x="0" y="0"/>
                </a:moveTo>
                <a:lnTo>
                  <a:pt x="2402104" y="0"/>
                </a:lnTo>
                <a:lnTo>
                  <a:pt x="2402104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650" name="pl36">
            <a:extLst>
              <a:ext uri="{FF2B5EF4-FFF2-40B4-BE49-F238E27FC236}">
                <a16:creationId xmlns:a16="http://schemas.microsoft.com/office/drawing/2014/main" id="{AE33D77D-98BE-EA42-B8AE-FD4D0F3DB776}"/>
              </a:ext>
            </a:extLst>
          </p:cNvPr>
          <p:cNvSpPr/>
          <p:nvPr/>
        </p:nvSpPr>
        <p:spPr>
          <a:xfrm>
            <a:off x="5313237" y="6411746"/>
            <a:ext cx="1159882" cy="0"/>
          </a:xfrm>
          <a:custGeom>
            <a:avLst/>
            <a:gdLst/>
            <a:ahLst/>
            <a:cxnLst/>
            <a:rect l="0" t="0" r="0" b="0"/>
            <a:pathLst>
              <a:path w="2402104">
                <a:moveTo>
                  <a:pt x="0" y="0"/>
                </a:moveTo>
                <a:lnTo>
                  <a:pt x="2402104" y="0"/>
                </a:lnTo>
                <a:lnTo>
                  <a:pt x="2402104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651" name="pl37">
            <a:extLst>
              <a:ext uri="{FF2B5EF4-FFF2-40B4-BE49-F238E27FC236}">
                <a16:creationId xmlns:a16="http://schemas.microsoft.com/office/drawing/2014/main" id="{24C3CF55-8AFE-C54E-B717-F83E7448C17C}"/>
              </a:ext>
            </a:extLst>
          </p:cNvPr>
          <p:cNvSpPr/>
          <p:nvPr/>
        </p:nvSpPr>
        <p:spPr>
          <a:xfrm>
            <a:off x="5313237" y="6313909"/>
            <a:ext cx="1159882" cy="0"/>
          </a:xfrm>
          <a:custGeom>
            <a:avLst/>
            <a:gdLst/>
            <a:ahLst/>
            <a:cxnLst/>
            <a:rect l="0" t="0" r="0" b="0"/>
            <a:pathLst>
              <a:path w="2402104">
                <a:moveTo>
                  <a:pt x="0" y="0"/>
                </a:moveTo>
                <a:lnTo>
                  <a:pt x="2402104" y="0"/>
                </a:lnTo>
                <a:lnTo>
                  <a:pt x="2402104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652" name="pl38">
            <a:extLst>
              <a:ext uri="{FF2B5EF4-FFF2-40B4-BE49-F238E27FC236}">
                <a16:creationId xmlns:a16="http://schemas.microsoft.com/office/drawing/2014/main" id="{EF3550EC-6479-354E-BB56-072183B5C94F}"/>
              </a:ext>
            </a:extLst>
          </p:cNvPr>
          <p:cNvSpPr/>
          <p:nvPr/>
        </p:nvSpPr>
        <p:spPr>
          <a:xfrm>
            <a:off x="5313237" y="6216071"/>
            <a:ext cx="1159882" cy="0"/>
          </a:xfrm>
          <a:custGeom>
            <a:avLst/>
            <a:gdLst/>
            <a:ahLst/>
            <a:cxnLst/>
            <a:rect l="0" t="0" r="0" b="0"/>
            <a:pathLst>
              <a:path w="2402104">
                <a:moveTo>
                  <a:pt x="0" y="0"/>
                </a:moveTo>
                <a:lnTo>
                  <a:pt x="2402104" y="0"/>
                </a:lnTo>
                <a:lnTo>
                  <a:pt x="2402104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653" name="pl39">
            <a:extLst>
              <a:ext uri="{FF2B5EF4-FFF2-40B4-BE49-F238E27FC236}">
                <a16:creationId xmlns:a16="http://schemas.microsoft.com/office/drawing/2014/main" id="{8959AC55-5953-614F-9371-F76C28DDCAA1}"/>
              </a:ext>
            </a:extLst>
          </p:cNvPr>
          <p:cNvSpPr/>
          <p:nvPr/>
        </p:nvSpPr>
        <p:spPr>
          <a:xfrm>
            <a:off x="5313237" y="6118235"/>
            <a:ext cx="1159882" cy="0"/>
          </a:xfrm>
          <a:custGeom>
            <a:avLst/>
            <a:gdLst/>
            <a:ahLst/>
            <a:cxnLst/>
            <a:rect l="0" t="0" r="0" b="0"/>
            <a:pathLst>
              <a:path w="2402104">
                <a:moveTo>
                  <a:pt x="0" y="0"/>
                </a:moveTo>
                <a:lnTo>
                  <a:pt x="2402104" y="0"/>
                </a:lnTo>
                <a:lnTo>
                  <a:pt x="2402104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654" name="pl40">
            <a:extLst>
              <a:ext uri="{FF2B5EF4-FFF2-40B4-BE49-F238E27FC236}">
                <a16:creationId xmlns:a16="http://schemas.microsoft.com/office/drawing/2014/main" id="{A3588A4C-C77A-8647-943C-1B27B4125BC2}"/>
              </a:ext>
            </a:extLst>
          </p:cNvPr>
          <p:cNvSpPr/>
          <p:nvPr/>
        </p:nvSpPr>
        <p:spPr>
          <a:xfrm>
            <a:off x="5313237" y="6020398"/>
            <a:ext cx="1159882" cy="0"/>
          </a:xfrm>
          <a:custGeom>
            <a:avLst/>
            <a:gdLst/>
            <a:ahLst/>
            <a:cxnLst/>
            <a:rect l="0" t="0" r="0" b="0"/>
            <a:pathLst>
              <a:path w="2402104">
                <a:moveTo>
                  <a:pt x="0" y="0"/>
                </a:moveTo>
                <a:lnTo>
                  <a:pt x="2402104" y="0"/>
                </a:lnTo>
                <a:lnTo>
                  <a:pt x="2402104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655" name="pl41">
            <a:extLst>
              <a:ext uri="{FF2B5EF4-FFF2-40B4-BE49-F238E27FC236}">
                <a16:creationId xmlns:a16="http://schemas.microsoft.com/office/drawing/2014/main" id="{B05E61A6-BDB7-6046-810F-24D7AA5A68BB}"/>
              </a:ext>
            </a:extLst>
          </p:cNvPr>
          <p:cNvSpPr/>
          <p:nvPr/>
        </p:nvSpPr>
        <p:spPr>
          <a:xfrm>
            <a:off x="5313237" y="5922561"/>
            <a:ext cx="1159882" cy="0"/>
          </a:xfrm>
          <a:custGeom>
            <a:avLst/>
            <a:gdLst/>
            <a:ahLst/>
            <a:cxnLst/>
            <a:rect l="0" t="0" r="0" b="0"/>
            <a:pathLst>
              <a:path w="2402104">
                <a:moveTo>
                  <a:pt x="0" y="0"/>
                </a:moveTo>
                <a:lnTo>
                  <a:pt x="2402104" y="0"/>
                </a:lnTo>
                <a:lnTo>
                  <a:pt x="2402104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656" name="pl42">
            <a:extLst>
              <a:ext uri="{FF2B5EF4-FFF2-40B4-BE49-F238E27FC236}">
                <a16:creationId xmlns:a16="http://schemas.microsoft.com/office/drawing/2014/main" id="{CAAE0D83-3F8A-1648-BF04-A8FCC195AD02}"/>
              </a:ext>
            </a:extLst>
          </p:cNvPr>
          <p:cNvSpPr/>
          <p:nvPr/>
        </p:nvSpPr>
        <p:spPr>
          <a:xfrm>
            <a:off x="5313237" y="5824723"/>
            <a:ext cx="1159882" cy="0"/>
          </a:xfrm>
          <a:custGeom>
            <a:avLst/>
            <a:gdLst/>
            <a:ahLst/>
            <a:cxnLst/>
            <a:rect l="0" t="0" r="0" b="0"/>
            <a:pathLst>
              <a:path w="2402104">
                <a:moveTo>
                  <a:pt x="0" y="0"/>
                </a:moveTo>
                <a:lnTo>
                  <a:pt x="2402104" y="0"/>
                </a:lnTo>
                <a:lnTo>
                  <a:pt x="2402104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657" name="pl43">
            <a:extLst>
              <a:ext uri="{FF2B5EF4-FFF2-40B4-BE49-F238E27FC236}">
                <a16:creationId xmlns:a16="http://schemas.microsoft.com/office/drawing/2014/main" id="{DCC0E4BE-D22A-794B-A66F-1102E3847DA4}"/>
              </a:ext>
            </a:extLst>
          </p:cNvPr>
          <p:cNvSpPr/>
          <p:nvPr/>
        </p:nvSpPr>
        <p:spPr>
          <a:xfrm>
            <a:off x="5313237" y="5726886"/>
            <a:ext cx="1159882" cy="0"/>
          </a:xfrm>
          <a:custGeom>
            <a:avLst/>
            <a:gdLst/>
            <a:ahLst/>
            <a:cxnLst/>
            <a:rect l="0" t="0" r="0" b="0"/>
            <a:pathLst>
              <a:path w="2402104">
                <a:moveTo>
                  <a:pt x="0" y="0"/>
                </a:moveTo>
                <a:lnTo>
                  <a:pt x="2402104" y="0"/>
                </a:lnTo>
                <a:lnTo>
                  <a:pt x="2402104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658" name="pl44">
            <a:extLst>
              <a:ext uri="{FF2B5EF4-FFF2-40B4-BE49-F238E27FC236}">
                <a16:creationId xmlns:a16="http://schemas.microsoft.com/office/drawing/2014/main" id="{8677B285-7EBA-3941-9B81-08F117494C81}"/>
              </a:ext>
            </a:extLst>
          </p:cNvPr>
          <p:cNvSpPr/>
          <p:nvPr/>
        </p:nvSpPr>
        <p:spPr>
          <a:xfrm>
            <a:off x="5365959" y="5668184"/>
            <a:ext cx="0" cy="1095774"/>
          </a:xfrm>
          <a:custGeom>
            <a:avLst/>
            <a:gdLst/>
            <a:ahLst/>
            <a:cxnLst/>
            <a:rect l="0" t="0" r="0" b="0"/>
            <a:pathLst>
              <a:path h="1201052">
                <a:moveTo>
                  <a:pt x="0" y="1201052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659" name="pl45">
            <a:extLst>
              <a:ext uri="{FF2B5EF4-FFF2-40B4-BE49-F238E27FC236}">
                <a16:creationId xmlns:a16="http://schemas.microsoft.com/office/drawing/2014/main" id="{8D3077BE-F60E-B74B-8E48-DF473E2588DB}"/>
              </a:ext>
            </a:extLst>
          </p:cNvPr>
          <p:cNvSpPr/>
          <p:nvPr/>
        </p:nvSpPr>
        <p:spPr>
          <a:xfrm>
            <a:off x="5723828" y="5668184"/>
            <a:ext cx="0" cy="1095774"/>
          </a:xfrm>
          <a:custGeom>
            <a:avLst/>
            <a:gdLst/>
            <a:ahLst/>
            <a:cxnLst/>
            <a:rect l="0" t="0" r="0" b="0"/>
            <a:pathLst>
              <a:path h="1201052">
                <a:moveTo>
                  <a:pt x="0" y="1201052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660" name="pl46">
            <a:extLst>
              <a:ext uri="{FF2B5EF4-FFF2-40B4-BE49-F238E27FC236}">
                <a16:creationId xmlns:a16="http://schemas.microsoft.com/office/drawing/2014/main" id="{A993C47C-B663-824F-A7FA-B012225067E3}"/>
              </a:ext>
            </a:extLst>
          </p:cNvPr>
          <p:cNvSpPr/>
          <p:nvPr/>
        </p:nvSpPr>
        <p:spPr>
          <a:xfrm>
            <a:off x="6081698" y="5668184"/>
            <a:ext cx="0" cy="1095774"/>
          </a:xfrm>
          <a:custGeom>
            <a:avLst/>
            <a:gdLst/>
            <a:ahLst/>
            <a:cxnLst/>
            <a:rect l="0" t="0" r="0" b="0"/>
            <a:pathLst>
              <a:path h="1201052">
                <a:moveTo>
                  <a:pt x="0" y="1201052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661" name="pl47">
            <a:extLst>
              <a:ext uri="{FF2B5EF4-FFF2-40B4-BE49-F238E27FC236}">
                <a16:creationId xmlns:a16="http://schemas.microsoft.com/office/drawing/2014/main" id="{0DD62A13-BFFD-534D-A28B-976495CBE090}"/>
              </a:ext>
            </a:extLst>
          </p:cNvPr>
          <p:cNvSpPr/>
          <p:nvPr/>
        </p:nvSpPr>
        <p:spPr>
          <a:xfrm>
            <a:off x="6439568" y="5668184"/>
            <a:ext cx="0" cy="1095774"/>
          </a:xfrm>
          <a:custGeom>
            <a:avLst/>
            <a:gdLst/>
            <a:ahLst/>
            <a:cxnLst/>
            <a:rect l="0" t="0" r="0" b="0"/>
            <a:pathLst>
              <a:path h="1201052">
                <a:moveTo>
                  <a:pt x="0" y="1201052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662" name="rc48">
            <a:extLst>
              <a:ext uri="{FF2B5EF4-FFF2-40B4-BE49-F238E27FC236}">
                <a16:creationId xmlns:a16="http://schemas.microsoft.com/office/drawing/2014/main" id="{8DF0F137-EE0B-4145-869F-6CDF6907DF46}"/>
              </a:ext>
            </a:extLst>
          </p:cNvPr>
          <p:cNvSpPr/>
          <p:nvPr/>
        </p:nvSpPr>
        <p:spPr>
          <a:xfrm>
            <a:off x="5365959" y="6661231"/>
            <a:ext cx="1054438" cy="88053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 lang="en-GB" noProof="1"/>
          </a:p>
        </p:txBody>
      </p:sp>
      <p:sp>
        <p:nvSpPr>
          <p:cNvPr id="663" name="rc49">
            <a:extLst>
              <a:ext uri="{FF2B5EF4-FFF2-40B4-BE49-F238E27FC236}">
                <a16:creationId xmlns:a16="http://schemas.microsoft.com/office/drawing/2014/main" id="{EA71C556-1CD9-5943-8EFB-E6F1682A9FBC}"/>
              </a:ext>
            </a:extLst>
          </p:cNvPr>
          <p:cNvSpPr/>
          <p:nvPr/>
        </p:nvSpPr>
        <p:spPr>
          <a:xfrm>
            <a:off x="5365959" y="6563394"/>
            <a:ext cx="864117" cy="88053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 lang="en-GB" noProof="1"/>
          </a:p>
        </p:txBody>
      </p:sp>
      <p:sp>
        <p:nvSpPr>
          <p:cNvPr id="664" name="rc50">
            <a:extLst>
              <a:ext uri="{FF2B5EF4-FFF2-40B4-BE49-F238E27FC236}">
                <a16:creationId xmlns:a16="http://schemas.microsoft.com/office/drawing/2014/main" id="{AD2199AB-5994-434F-A0FB-3D6F509C09E9}"/>
              </a:ext>
            </a:extLst>
          </p:cNvPr>
          <p:cNvSpPr/>
          <p:nvPr/>
        </p:nvSpPr>
        <p:spPr>
          <a:xfrm>
            <a:off x="5365959" y="6465557"/>
            <a:ext cx="779606" cy="88053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 lang="en-GB" noProof="1"/>
          </a:p>
        </p:txBody>
      </p:sp>
      <p:sp>
        <p:nvSpPr>
          <p:cNvPr id="665" name="rc51">
            <a:extLst>
              <a:ext uri="{FF2B5EF4-FFF2-40B4-BE49-F238E27FC236}">
                <a16:creationId xmlns:a16="http://schemas.microsoft.com/office/drawing/2014/main" id="{B40A1CE9-BA80-E84A-A4B4-C0FCBD8B91E8}"/>
              </a:ext>
            </a:extLst>
          </p:cNvPr>
          <p:cNvSpPr/>
          <p:nvPr/>
        </p:nvSpPr>
        <p:spPr>
          <a:xfrm>
            <a:off x="5365959" y="6367720"/>
            <a:ext cx="648709" cy="88053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 lang="en-GB" noProof="1"/>
          </a:p>
        </p:txBody>
      </p:sp>
      <p:sp>
        <p:nvSpPr>
          <p:cNvPr id="666" name="rc52">
            <a:extLst>
              <a:ext uri="{FF2B5EF4-FFF2-40B4-BE49-F238E27FC236}">
                <a16:creationId xmlns:a16="http://schemas.microsoft.com/office/drawing/2014/main" id="{7BC545FF-4DB2-3F46-829B-923D2BBCCCE6}"/>
              </a:ext>
            </a:extLst>
          </p:cNvPr>
          <p:cNvSpPr/>
          <p:nvPr/>
        </p:nvSpPr>
        <p:spPr>
          <a:xfrm>
            <a:off x="5365959" y="6269883"/>
            <a:ext cx="465791" cy="88053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 lang="en-GB" noProof="1"/>
          </a:p>
        </p:txBody>
      </p:sp>
      <p:sp>
        <p:nvSpPr>
          <p:cNvPr id="667" name="rc53">
            <a:extLst>
              <a:ext uri="{FF2B5EF4-FFF2-40B4-BE49-F238E27FC236}">
                <a16:creationId xmlns:a16="http://schemas.microsoft.com/office/drawing/2014/main" id="{E63855BB-59E5-CF41-B488-411A7A9CD246}"/>
              </a:ext>
            </a:extLst>
          </p:cNvPr>
          <p:cNvSpPr/>
          <p:nvPr/>
        </p:nvSpPr>
        <p:spPr>
          <a:xfrm>
            <a:off x="5365959" y="6172046"/>
            <a:ext cx="278528" cy="88053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 lang="en-GB" noProof="1"/>
          </a:p>
        </p:txBody>
      </p:sp>
      <p:sp>
        <p:nvSpPr>
          <p:cNvPr id="668" name="rc54">
            <a:extLst>
              <a:ext uri="{FF2B5EF4-FFF2-40B4-BE49-F238E27FC236}">
                <a16:creationId xmlns:a16="http://schemas.microsoft.com/office/drawing/2014/main" id="{331F8115-099F-FE41-813C-D45F95258E03}"/>
              </a:ext>
            </a:extLst>
          </p:cNvPr>
          <p:cNvSpPr/>
          <p:nvPr/>
        </p:nvSpPr>
        <p:spPr>
          <a:xfrm>
            <a:off x="5365959" y="6074209"/>
            <a:ext cx="103312" cy="88053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 lang="en-GB" noProof="1"/>
          </a:p>
        </p:txBody>
      </p:sp>
      <p:sp>
        <p:nvSpPr>
          <p:cNvPr id="669" name="rc55">
            <a:extLst>
              <a:ext uri="{FF2B5EF4-FFF2-40B4-BE49-F238E27FC236}">
                <a16:creationId xmlns:a16="http://schemas.microsoft.com/office/drawing/2014/main" id="{79A35B96-805A-244C-82CF-79D6418510A8}"/>
              </a:ext>
            </a:extLst>
          </p:cNvPr>
          <p:cNvSpPr/>
          <p:nvPr/>
        </p:nvSpPr>
        <p:spPr>
          <a:xfrm>
            <a:off x="5365959" y="5976372"/>
            <a:ext cx="96966" cy="88053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 lang="en-GB" noProof="1"/>
          </a:p>
        </p:txBody>
      </p:sp>
      <p:sp>
        <p:nvSpPr>
          <p:cNvPr id="670" name="rc56">
            <a:extLst>
              <a:ext uri="{FF2B5EF4-FFF2-40B4-BE49-F238E27FC236}">
                <a16:creationId xmlns:a16="http://schemas.microsoft.com/office/drawing/2014/main" id="{1D446B29-29FD-C246-A92A-517D13597817}"/>
              </a:ext>
            </a:extLst>
          </p:cNvPr>
          <p:cNvSpPr/>
          <p:nvPr/>
        </p:nvSpPr>
        <p:spPr>
          <a:xfrm>
            <a:off x="5313237" y="5668184"/>
            <a:ext cx="1159882" cy="1095774"/>
          </a:xfrm>
          <a:prstGeom prst="rect">
            <a:avLst/>
          </a:prstGeom>
          <a:ln w="19710" cap="rnd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671" name="tx58">
            <a:extLst>
              <a:ext uri="{FF2B5EF4-FFF2-40B4-BE49-F238E27FC236}">
                <a16:creationId xmlns:a16="http://schemas.microsoft.com/office/drawing/2014/main" id="{DC523D7B-E048-724D-9952-36A9E86632A2}"/>
              </a:ext>
            </a:extLst>
          </p:cNvPr>
          <p:cNvSpPr/>
          <p:nvPr/>
        </p:nvSpPr>
        <p:spPr>
          <a:xfrm>
            <a:off x="4906126" y="5177231"/>
            <a:ext cx="723860" cy="11224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1280" u="sng" noProof="1">
                <a:solidFill>
                  <a:srgbClr val="1A1A1A">
                    <a:alpha val="100000"/>
                  </a:srgbClr>
                </a:solidFill>
                <a:latin typeface="Helvetica"/>
                <a:cs typeface="Helvetica"/>
              </a:rPr>
              <a:t>UV RESPONSE DN</a:t>
            </a:r>
          </a:p>
        </p:txBody>
      </p:sp>
      <p:sp>
        <p:nvSpPr>
          <p:cNvPr id="672" name="tx60">
            <a:extLst>
              <a:ext uri="{FF2B5EF4-FFF2-40B4-BE49-F238E27FC236}">
                <a16:creationId xmlns:a16="http://schemas.microsoft.com/office/drawing/2014/main" id="{8F83D484-3C66-F140-AC04-B1AC5FF28FA4}"/>
              </a:ext>
            </a:extLst>
          </p:cNvPr>
          <p:cNvSpPr/>
          <p:nvPr/>
        </p:nvSpPr>
        <p:spPr>
          <a:xfrm>
            <a:off x="4566651" y="5468753"/>
            <a:ext cx="235539" cy="10916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1280" noProof="1">
                <a:solidFill>
                  <a:srgbClr val="1A1A1A">
                    <a:alpha val="100000"/>
                  </a:srgbClr>
                </a:solidFill>
                <a:latin typeface="Helvetica"/>
                <a:cs typeface="Helvetica"/>
              </a:rPr>
              <a:t>Mouse</a:t>
            </a:r>
          </a:p>
        </p:txBody>
      </p:sp>
      <p:sp>
        <p:nvSpPr>
          <p:cNvPr id="673" name="tx64">
            <a:extLst>
              <a:ext uri="{FF2B5EF4-FFF2-40B4-BE49-F238E27FC236}">
                <a16:creationId xmlns:a16="http://schemas.microsoft.com/office/drawing/2014/main" id="{BE76E498-89EC-EE40-8062-C308C4B7CB5E}"/>
              </a:ext>
            </a:extLst>
          </p:cNvPr>
          <p:cNvSpPr/>
          <p:nvPr/>
        </p:nvSpPr>
        <p:spPr>
          <a:xfrm>
            <a:off x="5729619" y="5467124"/>
            <a:ext cx="327118" cy="11079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1280" noProof="1">
                <a:solidFill>
                  <a:srgbClr val="1A1A1A">
                    <a:alpha val="100000"/>
                  </a:srgbClr>
                </a:solidFill>
                <a:latin typeface="Helvetica"/>
                <a:cs typeface="Helvetica"/>
              </a:rPr>
              <a:t>Zebrafish</a:t>
            </a:r>
          </a:p>
        </p:txBody>
      </p:sp>
      <p:sp>
        <p:nvSpPr>
          <p:cNvPr id="674" name="pl65">
            <a:extLst>
              <a:ext uri="{FF2B5EF4-FFF2-40B4-BE49-F238E27FC236}">
                <a16:creationId xmlns:a16="http://schemas.microsoft.com/office/drawing/2014/main" id="{FF207D29-086A-E642-8114-24CE5710D80C}"/>
              </a:ext>
            </a:extLst>
          </p:cNvPr>
          <p:cNvSpPr/>
          <p:nvPr/>
        </p:nvSpPr>
        <p:spPr>
          <a:xfrm>
            <a:off x="4157201" y="6763959"/>
            <a:ext cx="0" cy="46174"/>
          </a:xfrm>
          <a:custGeom>
            <a:avLst/>
            <a:gdLst/>
            <a:ahLst/>
            <a:cxnLst/>
            <a:rect l="0" t="0" r="0" b="0"/>
            <a:pathLst>
              <a:path h="50610">
                <a:moveTo>
                  <a:pt x="0" y="50610"/>
                </a:moveTo>
                <a:lnTo>
                  <a:pt x="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675" name="pl66">
            <a:extLst>
              <a:ext uri="{FF2B5EF4-FFF2-40B4-BE49-F238E27FC236}">
                <a16:creationId xmlns:a16="http://schemas.microsoft.com/office/drawing/2014/main" id="{DC3A50E8-7027-AD4E-B4ED-1A8C313C6DA6}"/>
              </a:ext>
            </a:extLst>
          </p:cNvPr>
          <p:cNvSpPr/>
          <p:nvPr/>
        </p:nvSpPr>
        <p:spPr>
          <a:xfrm>
            <a:off x="4443767" y="6763959"/>
            <a:ext cx="0" cy="46174"/>
          </a:xfrm>
          <a:custGeom>
            <a:avLst/>
            <a:gdLst/>
            <a:ahLst/>
            <a:cxnLst/>
            <a:rect l="0" t="0" r="0" b="0"/>
            <a:pathLst>
              <a:path h="50610">
                <a:moveTo>
                  <a:pt x="0" y="50610"/>
                </a:moveTo>
                <a:lnTo>
                  <a:pt x="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676" name="pl67">
            <a:extLst>
              <a:ext uri="{FF2B5EF4-FFF2-40B4-BE49-F238E27FC236}">
                <a16:creationId xmlns:a16="http://schemas.microsoft.com/office/drawing/2014/main" id="{A92122FA-E204-1844-92D4-52FA63CDDE69}"/>
              </a:ext>
            </a:extLst>
          </p:cNvPr>
          <p:cNvSpPr/>
          <p:nvPr/>
        </p:nvSpPr>
        <p:spPr>
          <a:xfrm>
            <a:off x="4730332" y="6763959"/>
            <a:ext cx="0" cy="46174"/>
          </a:xfrm>
          <a:custGeom>
            <a:avLst/>
            <a:gdLst/>
            <a:ahLst/>
            <a:cxnLst/>
            <a:rect l="0" t="0" r="0" b="0"/>
            <a:pathLst>
              <a:path h="50610">
                <a:moveTo>
                  <a:pt x="0" y="50610"/>
                </a:moveTo>
                <a:lnTo>
                  <a:pt x="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677" name="pl68">
            <a:extLst>
              <a:ext uri="{FF2B5EF4-FFF2-40B4-BE49-F238E27FC236}">
                <a16:creationId xmlns:a16="http://schemas.microsoft.com/office/drawing/2014/main" id="{EAEBD85B-D6D2-D349-86E4-EE7A796952D7}"/>
              </a:ext>
            </a:extLst>
          </p:cNvPr>
          <p:cNvSpPr/>
          <p:nvPr/>
        </p:nvSpPr>
        <p:spPr>
          <a:xfrm>
            <a:off x="5016897" y="6763959"/>
            <a:ext cx="0" cy="46174"/>
          </a:xfrm>
          <a:custGeom>
            <a:avLst/>
            <a:gdLst/>
            <a:ahLst/>
            <a:cxnLst/>
            <a:rect l="0" t="0" r="0" b="0"/>
            <a:pathLst>
              <a:path h="50610">
                <a:moveTo>
                  <a:pt x="0" y="50610"/>
                </a:moveTo>
                <a:lnTo>
                  <a:pt x="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678" name="tx69">
            <a:extLst>
              <a:ext uri="{FF2B5EF4-FFF2-40B4-BE49-F238E27FC236}">
                <a16:creationId xmlns:a16="http://schemas.microsoft.com/office/drawing/2014/main" id="{3A5EBA87-C663-AE49-9714-92058CB43D83}"/>
              </a:ext>
            </a:extLst>
          </p:cNvPr>
          <p:cNvSpPr/>
          <p:nvPr/>
        </p:nvSpPr>
        <p:spPr>
          <a:xfrm rot="20233189">
            <a:off x="4046816" y="6881611"/>
            <a:ext cx="109090" cy="10663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1280" noProof="1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0.0</a:t>
            </a:r>
          </a:p>
        </p:txBody>
      </p:sp>
      <p:sp>
        <p:nvSpPr>
          <p:cNvPr id="679" name="tx70">
            <a:extLst>
              <a:ext uri="{FF2B5EF4-FFF2-40B4-BE49-F238E27FC236}">
                <a16:creationId xmlns:a16="http://schemas.microsoft.com/office/drawing/2014/main" id="{6E7BC311-22CA-E345-9CE1-CAED667366BE}"/>
              </a:ext>
            </a:extLst>
          </p:cNvPr>
          <p:cNvSpPr/>
          <p:nvPr/>
        </p:nvSpPr>
        <p:spPr>
          <a:xfrm rot="20233189">
            <a:off x="4333382" y="6881248"/>
            <a:ext cx="109090" cy="10699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1280" noProof="1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0.2</a:t>
            </a:r>
          </a:p>
        </p:txBody>
      </p:sp>
      <p:sp>
        <p:nvSpPr>
          <p:cNvPr id="680" name="tx71">
            <a:extLst>
              <a:ext uri="{FF2B5EF4-FFF2-40B4-BE49-F238E27FC236}">
                <a16:creationId xmlns:a16="http://schemas.microsoft.com/office/drawing/2014/main" id="{2AF5C616-7681-B644-9A15-2777DF02F033}"/>
              </a:ext>
            </a:extLst>
          </p:cNvPr>
          <p:cNvSpPr/>
          <p:nvPr/>
        </p:nvSpPr>
        <p:spPr>
          <a:xfrm rot="20233189">
            <a:off x="4619947" y="6881429"/>
            <a:ext cx="109090" cy="10681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1280" noProof="1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0.4</a:t>
            </a:r>
          </a:p>
        </p:txBody>
      </p:sp>
      <p:sp>
        <p:nvSpPr>
          <p:cNvPr id="681" name="tx72">
            <a:extLst>
              <a:ext uri="{FF2B5EF4-FFF2-40B4-BE49-F238E27FC236}">
                <a16:creationId xmlns:a16="http://schemas.microsoft.com/office/drawing/2014/main" id="{CF050953-6C7A-0441-98BA-C4D9047B802C}"/>
              </a:ext>
            </a:extLst>
          </p:cNvPr>
          <p:cNvSpPr/>
          <p:nvPr/>
        </p:nvSpPr>
        <p:spPr>
          <a:xfrm rot="20233189">
            <a:off x="4906512" y="6881248"/>
            <a:ext cx="109090" cy="10699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1280" noProof="1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0.6</a:t>
            </a:r>
          </a:p>
        </p:txBody>
      </p:sp>
      <p:sp>
        <p:nvSpPr>
          <p:cNvPr id="682" name="pl73">
            <a:extLst>
              <a:ext uri="{FF2B5EF4-FFF2-40B4-BE49-F238E27FC236}">
                <a16:creationId xmlns:a16="http://schemas.microsoft.com/office/drawing/2014/main" id="{27E610BF-768F-F24A-A3C0-DE8B8DC4280B}"/>
              </a:ext>
            </a:extLst>
          </p:cNvPr>
          <p:cNvSpPr/>
          <p:nvPr/>
        </p:nvSpPr>
        <p:spPr>
          <a:xfrm>
            <a:off x="5365959" y="6763959"/>
            <a:ext cx="0" cy="46174"/>
          </a:xfrm>
          <a:custGeom>
            <a:avLst/>
            <a:gdLst/>
            <a:ahLst/>
            <a:cxnLst/>
            <a:rect l="0" t="0" r="0" b="0"/>
            <a:pathLst>
              <a:path h="50610">
                <a:moveTo>
                  <a:pt x="0" y="50610"/>
                </a:moveTo>
                <a:lnTo>
                  <a:pt x="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683" name="pl74">
            <a:extLst>
              <a:ext uri="{FF2B5EF4-FFF2-40B4-BE49-F238E27FC236}">
                <a16:creationId xmlns:a16="http://schemas.microsoft.com/office/drawing/2014/main" id="{B543F00A-6188-3048-8071-DB166FBD41CD}"/>
              </a:ext>
            </a:extLst>
          </p:cNvPr>
          <p:cNvSpPr/>
          <p:nvPr/>
        </p:nvSpPr>
        <p:spPr>
          <a:xfrm>
            <a:off x="5723828" y="6763959"/>
            <a:ext cx="0" cy="46174"/>
          </a:xfrm>
          <a:custGeom>
            <a:avLst/>
            <a:gdLst/>
            <a:ahLst/>
            <a:cxnLst/>
            <a:rect l="0" t="0" r="0" b="0"/>
            <a:pathLst>
              <a:path h="50610">
                <a:moveTo>
                  <a:pt x="0" y="50610"/>
                </a:moveTo>
                <a:lnTo>
                  <a:pt x="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684" name="pl75">
            <a:extLst>
              <a:ext uri="{FF2B5EF4-FFF2-40B4-BE49-F238E27FC236}">
                <a16:creationId xmlns:a16="http://schemas.microsoft.com/office/drawing/2014/main" id="{20595254-DCC6-0842-96C5-F56156FFB861}"/>
              </a:ext>
            </a:extLst>
          </p:cNvPr>
          <p:cNvSpPr/>
          <p:nvPr/>
        </p:nvSpPr>
        <p:spPr>
          <a:xfrm>
            <a:off x="6081698" y="6763959"/>
            <a:ext cx="0" cy="46174"/>
          </a:xfrm>
          <a:custGeom>
            <a:avLst/>
            <a:gdLst/>
            <a:ahLst/>
            <a:cxnLst/>
            <a:rect l="0" t="0" r="0" b="0"/>
            <a:pathLst>
              <a:path h="50610">
                <a:moveTo>
                  <a:pt x="0" y="50610"/>
                </a:moveTo>
                <a:lnTo>
                  <a:pt x="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685" name="pl76">
            <a:extLst>
              <a:ext uri="{FF2B5EF4-FFF2-40B4-BE49-F238E27FC236}">
                <a16:creationId xmlns:a16="http://schemas.microsoft.com/office/drawing/2014/main" id="{1C03C00F-A453-B34F-955D-CE5593554117}"/>
              </a:ext>
            </a:extLst>
          </p:cNvPr>
          <p:cNvSpPr/>
          <p:nvPr/>
        </p:nvSpPr>
        <p:spPr>
          <a:xfrm>
            <a:off x="6439568" y="6763959"/>
            <a:ext cx="0" cy="46174"/>
          </a:xfrm>
          <a:custGeom>
            <a:avLst/>
            <a:gdLst/>
            <a:ahLst/>
            <a:cxnLst/>
            <a:rect l="0" t="0" r="0" b="0"/>
            <a:pathLst>
              <a:path h="50610">
                <a:moveTo>
                  <a:pt x="0" y="50610"/>
                </a:moveTo>
                <a:lnTo>
                  <a:pt x="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686" name="tx77">
            <a:extLst>
              <a:ext uri="{FF2B5EF4-FFF2-40B4-BE49-F238E27FC236}">
                <a16:creationId xmlns:a16="http://schemas.microsoft.com/office/drawing/2014/main" id="{D5D544C4-5CE3-6F4D-9CBD-7EE200E9BB9A}"/>
              </a:ext>
            </a:extLst>
          </p:cNvPr>
          <p:cNvSpPr/>
          <p:nvPr/>
        </p:nvSpPr>
        <p:spPr>
          <a:xfrm rot="20233189">
            <a:off x="5255574" y="6881611"/>
            <a:ext cx="109090" cy="10663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1280" noProof="1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0.0</a:t>
            </a:r>
          </a:p>
        </p:txBody>
      </p:sp>
      <p:sp>
        <p:nvSpPr>
          <p:cNvPr id="687" name="tx78">
            <a:extLst>
              <a:ext uri="{FF2B5EF4-FFF2-40B4-BE49-F238E27FC236}">
                <a16:creationId xmlns:a16="http://schemas.microsoft.com/office/drawing/2014/main" id="{DA96D44C-DBC4-A341-BF12-3E3F8B9B9F56}"/>
              </a:ext>
            </a:extLst>
          </p:cNvPr>
          <p:cNvSpPr/>
          <p:nvPr/>
        </p:nvSpPr>
        <p:spPr>
          <a:xfrm rot="20233189">
            <a:off x="5613444" y="6881248"/>
            <a:ext cx="109090" cy="10699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1280" noProof="1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0.2</a:t>
            </a:r>
          </a:p>
        </p:txBody>
      </p:sp>
      <p:sp>
        <p:nvSpPr>
          <p:cNvPr id="688" name="tx79">
            <a:extLst>
              <a:ext uri="{FF2B5EF4-FFF2-40B4-BE49-F238E27FC236}">
                <a16:creationId xmlns:a16="http://schemas.microsoft.com/office/drawing/2014/main" id="{CCF4E623-BFB9-9842-A435-80AD09CE702D}"/>
              </a:ext>
            </a:extLst>
          </p:cNvPr>
          <p:cNvSpPr/>
          <p:nvPr/>
        </p:nvSpPr>
        <p:spPr>
          <a:xfrm rot="20233189">
            <a:off x="5971313" y="6881429"/>
            <a:ext cx="109090" cy="10681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1280" noProof="1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0.4</a:t>
            </a:r>
          </a:p>
        </p:txBody>
      </p:sp>
      <p:sp>
        <p:nvSpPr>
          <p:cNvPr id="689" name="tx80">
            <a:extLst>
              <a:ext uri="{FF2B5EF4-FFF2-40B4-BE49-F238E27FC236}">
                <a16:creationId xmlns:a16="http://schemas.microsoft.com/office/drawing/2014/main" id="{F6A2CDC2-2D06-7245-89ED-DE1094E7FB9A}"/>
              </a:ext>
            </a:extLst>
          </p:cNvPr>
          <p:cNvSpPr/>
          <p:nvPr/>
        </p:nvSpPr>
        <p:spPr>
          <a:xfrm rot="20233189">
            <a:off x="6329183" y="6881248"/>
            <a:ext cx="109090" cy="10699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1280" noProof="1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0.6</a:t>
            </a:r>
          </a:p>
        </p:txBody>
      </p:sp>
      <p:sp>
        <p:nvSpPr>
          <p:cNvPr id="690" name="tx81">
            <a:extLst>
              <a:ext uri="{FF2B5EF4-FFF2-40B4-BE49-F238E27FC236}">
                <a16:creationId xmlns:a16="http://schemas.microsoft.com/office/drawing/2014/main" id="{4CA913E1-FA5D-834B-AE04-BAA84E61424C}"/>
              </a:ext>
            </a:extLst>
          </p:cNvPr>
          <p:cNvSpPr/>
          <p:nvPr/>
        </p:nvSpPr>
        <p:spPr>
          <a:xfrm>
            <a:off x="3758581" y="6623335"/>
            <a:ext cx="253050" cy="13505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800" noProof="1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syne1a</a:t>
            </a:r>
          </a:p>
        </p:txBody>
      </p:sp>
      <p:sp>
        <p:nvSpPr>
          <p:cNvPr id="691" name="tx82">
            <a:extLst>
              <a:ext uri="{FF2B5EF4-FFF2-40B4-BE49-F238E27FC236}">
                <a16:creationId xmlns:a16="http://schemas.microsoft.com/office/drawing/2014/main" id="{B0F3188F-A944-D345-9FB4-6FCD6183F294}"/>
              </a:ext>
            </a:extLst>
          </p:cNvPr>
          <p:cNvSpPr/>
          <p:nvPr/>
        </p:nvSpPr>
        <p:spPr>
          <a:xfrm>
            <a:off x="3758581" y="6553740"/>
            <a:ext cx="253050" cy="10681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800" noProof="1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scn8aa</a:t>
            </a:r>
          </a:p>
        </p:txBody>
      </p:sp>
      <p:sp>
        <p:nvSpPr>
          <p:cNvPr id="692" name="tx83">
            <a:extLst>
              <a:ext uri="{FF2B5EF4-FFF2-40B4-BE49-F238E27FC236}">
                <a16:creationId xmlns:a16="http://schemas.microsoft.com/office/drawing/2014/main" id="{711C5EA3-92C2-7047-8FB1-81DAC71F6DF1}"/>
              </a:ext>
            </a:extLst>
          </p:cNvPr>
          <p:cNvSpPr/>
          <p:nvPr/>
        </p:nvSpPr>
        <p:spPr>
          <a:xfrm>
            <a:off x="3540576" y="6456447"/>
            <a:ext cx="366356" cy="10627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800" noProof="1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   PRKAR2B</a:t>
            </a:r>
          </a:p>
        </p:txBody>
      </p:sp>
      <p:sp>
        <p:nvSpPr>
          <p:cNvPr id="693" name="tx84">
            <a:extLst>
              <a:ext uri="{FF2B5EF4-FFF2-40B4-BE49-F238E27FC236}">
                <a16:creationId xmlns:a16="http://schemas.microsoft.com/office/drawing/2014/main" id="{D2DCE1ED-879A-AE4C-8349-809FD2C40FF6}"/>
              </a:ext>
            </a:extLst>
          </p:cNvPr>
          <p:cNvSpPr/>
          <p:nvPr/>
        </p:nvSpPr>
        <p:spPr>
          <a:xfrm>
            <a:off x="3837056" y="6327289"/>
            <a:ext cx="174575" cy="13759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800" noProof="1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dbpa</a:t>
            </a:r>
          </a:p>
        </p:txBody>
      </p:sp>
      <p:sp>
        <p:nvSpPr>
          <p:cNvPr id="694" name="tx85">
            <a:extLst>
              <a:ext uri="{FF2B5EF4-FFF2-40B4-BE49-F238E27FC236}">
                <a16:creationId xmlns:a16="http://schemas.microsoft.com/office/drawing/2014/main" id="{12F86759-0EDE-494D-9D52-8ECA3E07081B}"/>
              </a:ext>
            </a:extLst>
          </p:cNvPr>
          <p:cNvSpPr/>
          <p:nvPr/>
        </p:nvSpPr>
        <p:spPr>
          <a:xfrm>
            <a:off x="3566594" y="6261316"/>
            <a:ext cx="340338" cy="10572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800" noProof="1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    cacna1aa</a:t>
            </a:r>
          </a:p>
        </p:txBody>
      </p:sp>
      <p:sp>
        <p:nvSpPr>
          <p:cNvPr id="695" name="tx86">
            <a:extLst>
              <a:ext uri="{FF2B5EF4-FFF2-40B4-BE49-F238E27FC236}">
                <a16:creationId xmlns:a16="http://schemas.microsoft.com/office/drawing/2014/main" id="{F8EF1B39-A92B-5848-AABD-DAE5E8554163}"/>
              </a:ext>
            </a:extLst>
          </p:cNvPr>
          <p:cNvSpPr/>
          <p:nvPr/>
        </p:nvSpPr>
        <p:spPr>
          <a:xfrm>
            <a:off x="3723681" y="6159677"/>
            <a:ext cx="253050" cy="10953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800" noProof="1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 scn8ab</a:t>
            </a:r>
          </a:p>
        </p:txBody>
      </p:sp>
      <p:sp>
        <p:nvSpPr>
          <p:cNvPr id="696" name="tx87">
            <a:extLst>
              <a:ext uri="{FF2B5EF4-FFF2-40B4-BE49-F238E27FC236}">
                <a16:creationId xmlns:a16="http://schemas.microsoft.com/office/drawing/2014/main" id="{C1DC872C-68F8-D844-86FD-853FFE399813}"/>
              </a:ext>
            </a:extLst>
          </p:cNvPr>
          <p:cNvSpPr/>
          <p:nvPr/>
        </p:nvSpPr>
        <p:spPr>
          <a:xfrm>
            <a:off x="3810924" y="6037218"/>
            <a:ext cx="200708" cy="13415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800" noProof="1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nrp1a</a:t>
            </a:r>
          </a:p>
        </p:txBody>
      </p:sp>
      <p:sp>
        <p:nvSpPr>
          <p:cNvPr id="697" name="tx88">
            <a:extLst>
              <a:ext uri="{FF2B5EF4-FFF2-40B4-BE49-F238E27FC236}">
                <a16:creationId xmlns:a16="http://schemas.microsoft.com/office/drawing/2014/main" id="{54FCD3A1-828F-8440-B093-92B8C353906B}"/>
              </a:ext>
            </a:extLst>
          </p:cNvPr>
          <p:cNvSpPr/>
          <p:nvPr/>
        </p:nvSpPr>
        <p:spPr>
          <a:xfrm>
            <a:off x="3522950" y="5935941"/>
            <a:ext cx="383982" cy="13759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800" noProof="1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   cdc42bpab</a:t>
            </a:r>
          </a:p>
        </p:txBody>
      </p:sp>
      <p:sp>
        <p:nvSpPr>
          <p:cNvPr id="698" name="tx89">
            <a:extLst>
              <a:ext uri="{FF2B5EF4-FFF2-40B4-BE49-F238E27FC236}">
                <a16:creationId xmlns:a16="http://schemas.microsoft.com/office/drawing/2014/main" id="{0918F60D-0345-C544-836B-1A1DD4FA3BFF}"/>
              </a:ext>
            </a:extLst>
          </p:cNvPr>
          <p:cNvSpPr/>
          <p:nvPr/>
        </p:nvSpPr>
        <p:spPr>
          <a:xfrm>
            <a:off x="3797895" y="5836655"/>
            <a:ext cx="213736" cy="13904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800" noProof="1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Magi2</a:t>
            </a:r>
          </a:p>
        </p:txBody>
      </p:sp>
      <p:sp>
        <p:nvSpPr>
          <p:cNvPr id="699" name="tx90">
            <a:extLst>
              <a:ext uri="{FF2B5EF4-FFF2-40B4-BE49-F238E27FC236}">
                <a16:creationId xmlns:a16="http://schemas.microsoft.com/office/drawing/2014/main" id="{D88E93DF-0E73-3948-8F6C-4A4DD7100782}"/>
              </a:ext>
            </a:extLst>
          </p:cNvPr>
          <p:cNvSpPr/>
          <p:nvPr/>
        </p:nvSpPr>
        <p:spPr>
          <a:xfrm>
            <a:off x="3811038" y="5769053"/>
            <a:ext cx="200593" cy="10880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800" noProof="1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Prkca</a:t>
            </a:r>
          </a:p>
        </p:txBody>
      </p:sp>
      <p:sp>
        <p:nvSpPr>
          <p:cNvPr id="700" name="tx91">
            <a:extLst>
              <a:ext uri="{FF2B5EF4-FFF2-40B4-BE49-F238E27FC236}">
                <a16:creationId xmlns:a16="http://schemas.microsoft.com/office/drawing/2014/main" id="{A9A390D6-9EF0-1E47-A165-020C56473285}"/>
              </a:ext>
            </a:extLst>
          </p:cNvPr>
          <p:cNvSpPr/>
          <p:nvPr/>
        </p:nvSpPr>
        <p:spPr>
          <a:xfrm>
            <a:off x="3854606" y="5670855"/>
            <a:ext cx="157026" cy="10916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80"/>
              </a:lnSpc>
            </a:pPr>
            <a:r>
              <a:rPr lang="en-GB" sz="800" noProof="1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Akt3</a:t>
            </a:r>
          </a:p>
        </p:txBody>
      </p:sp>
      <p:sp>
        <p:nvSpPr>
          <p:cNvPr id="701" name="pl92">
            <a:extLst>
              <a:ext uri="{FF2B5EF4-FFF2-40B4-BE49-F238E27FC236}">
                <a16:creationId xmlns:a16="http://schemas.microsoft.com/office/drawing/2014/main" id="{6BABD4A9-DBC8-D244-83D3-C80CF62B4470}"/>
              </a:ext>
            </a:extLst>
          </p:cNvPr>
          <p:cNvSpPr/>
          <p:nvPr/>
        </p:nvSpPr>
        <p:spPr>
          <a:xfrm>
            <a:off x="4080042" y="6705257"/>
            <a:ext cx="24438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702" name="pl93">
            <a:extLst>
              <a:ext uri="{FF2B5EF4-FFF2-40B4-BE49-F238E27FC236}">
                <a16:creationId xmlns:a16="http://schemas.microsoft.com/office/drawing/2014/main" id="{ED7AE1AF-F879-4549-987D-D3C0E7C017AF}"/>
              </a:ext>
            </a:extLst>
          </p:cNvPr>
          <p:cNvSpPr/>
          <p:nvPr/>
        </p:nvSpPr>
        <p:spPr>
          <a:xfrm>
            <a:off x="4080042" y="6607420"/>
            <a:ext cx="24438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703" name="pl94">
            <a:extLst>
              <a:ext uri="{FF2B5EF4-FFF2-40B4-BE49-F238E27FC236}">
                <a16:creationId xmlns:a16="http://schemas.microsoft.com/office/drawing/2014/main" id="{87ED3BCB-A4E9-9044-84B2-930FB316F93E}"/>
              </a:ext>
            </a:extLst>
          </p:cNvPr>
          <p:cNvSpPr/>
          <p:nvPr/>
        </p:nvSpPr>
        <p:spPr>
          <a:xfrm>
            <a:off x="4080042" y="6509583"/>
            <a:ext cx="24438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704" name="pl95">
            <a:extLst>
              <a:ext uri="{FF2B5EF4-FFF2-40B4-BE49-F238E27FC236}">
                <a16:creationId xmlns:a16="http://schemas.microsoft.com/office/drawing/2014/main" id="{224D3A91-A11B-934C-97D4-D6093519FEFC}"/>
              </a:ext>
            </a:extLst>
          </p:cNvPr>
          <p:cNvSpPr/>
          <p:nvPr/>
        </p:nvSpPr>
        <p:spPr>
          <a:xfrm>
            <a:off x="4080042" y="6411746"/>
            <a:ext cx="24438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705" name="pl96">
            <a:extLst>
              <a:ext uri="{FF2B5EF4-FFF2-40B4-BE49-F238E27FC236}">
                <a16:creationId xmlns:a16="http://schemas.microsoft.com/office/drawing/2014/main" id="{B4D14558-D2AC-2446-BD3D-4E424442706E}"/>
              </a:ext>
            </a:extLst>
          </p:cNvPr>
          <p:cNvSpPr/>
          <p:nvPr/>
        </p:nvSpPr>
        <p:spPr>
          <a:xfrm>
            <a:off x="4080042" y="6313909"/>
            <a:ext cx="24438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706" name="pl97">
            <a:extLst>
              <a:ext uri="{FF2B5EF4-FFF2-40B4-BE49-F238E27FC236}">
                <a16:creationId xmlns:a16="http://schemas.microsoft.com/office/drawing/2014/main" id="{C9BBFFE7-1B1B-0646-8018-69C1A984C2F6}"/>
              </a:ext>
            </a:extLst>
          </p:cNvPr>
          <p:cNvSpPr/>
          <p:nvPr/>
        </p:nvSpPr>
        <p:spPr>
          <a:xfrm>
            <a:off x="4080042" y="6216071"/>
            <a:ext cx="24438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707" name="pl98">
            <a:extLst>
              <a:ext uri="{FF2B5EF4-FFF2-40B4-BE49-F238E27FC236}">
                <a16:creationId xmlns:a16="http://schemas.microsoft.com/office/drawing/2014/main" id="{B2057129-4341-914E-9123-3A4EC29A4C4C}"/>
              </a:ext>
            </a:extLst>
          </p:cNvPr>
          <p:cNvSpPr/>
          <p:nvPr/>
        </p:nvSpPr>
        <p:spPr>
          <a:xfrm>
            <a:off x="4080042" y="6118235"/>
            <a:ext cx="24438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708" name="pl99">
            <a:extLst>
              <a:ext uri="{FF2B5EF4-FFF2-40B4-BE49-F238E27FC236}">
                <a16:creationId xmlns:a16="http://schemas.microsoft.com/office/drawing/2014/main" id="{45AB7FF7-B3AD-3849-8AE1-87D92D35DE01}"/>
              </a:ext>
            </a:extLst>
          </p:cNvPr>
          <p:cNvSpPr/>
          <p:nvPr/>
        </p:nvSpPr>
        <p:spPr>
          <a:xfrm>
            <a:off x="4080042" y="6020398"/>
            <a:ext cx="24438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709" name="pl100">
            <a:extLst>
              <a:ext uri="{FF2B5EF4-FFF2-40B4-BE49-F238E27FC236}">
                <a16:creationId xmlns:a16="http://schemas.microsoft.com/office/drawing/2014/main" id="{00C7746B-A0EE-9B47-B0F9-101D85526193}"/>
              </a:ext>
            </a:extLst>
          </p:cNvPr>
          <p:cNvSpPr/>
          <p:nvPr/>
        </p:nvSpPr>
        <p:spPr>
          <a:xfrm>
            <a:off x="4080042" y="5922561"/>
            <a:ext cx="24438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710" name="pl101">
            <a:extLst>
              <a:ext uri="{FF2B5EF4-FFF2-40B4-BE49-F238E27FC236}">
                <a16:creationId xmlns:a16="http://schemas.microsoft.com/office/drawing/2014/main" id="{9546D9D9-D048-E844-A81D-235B34BAF6DB}"/>
              </a:ext>
            </a:extLst>
          </p:cNvPr>
          <p:cNvSpPr/>
          <p:nvPr/>
        </p:nvSpPr>
        <p:spPr>
          <a:xfrm>
            <a:off x="4080042" y="5824723"/>
            <a:ext cx="24438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711" name="pl102">
            <a:extLst>
              <a:ext uri="{FF2B5EF4-FFF2-40B4-BE49-F238E27FC236}">
                <a16:creationId xmlns:a16="http://schemas.microsoft.com/office/drawing/2014/main" id="{4C204637-CD1D-2D43-9EF8-5AA981592FF9}"/>
              </a:ext>
            </a:extLst>
          </p:cNvPr>
          <p:cNvSpPr/>
          <p:nvPr/>
        </p:nvSpPr>
        <p:spPr>
          <a:xfrm>
            <a:off x="4080042" y="5726886"/>
            <a:ext cx="24438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lang="en-GB" noProof="1"/>
          </a:p>
        </p:txBody>
      </p:sp>
      <p:sp>
        <p:nvSpPr>
          <p:cNvPr id="715" name="TextBox 714">
            <a:extLst>
              <a:ext uri="{FF2B5EF4-FFF2-40B4-BE49-F238E27FC236}">
                <a16:creationId xmlns:a16="http://schemas.microsoft.com/office/drawing/2014/main" id="{13CBAB96-BD08-0F41-85DC-B6E1FF1889D2}"/>
              </a:ext>
            </a:extLst>
          </p:cNvPr>
          <p:cNvSpPr txBox="1"/>
          <p:nvPr/>
        </p:nvSpPr>
        <p:spPr>
          <a:xfrm>
            <a:off x="2635616" y="7656489"/>
            <a:ext cx="845979" cy="251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noProof="1">
                <a:latin typeface="Helvetica" pitchFamily="2" charset="0"/>
              </a:rPr>
              <a:t>AES-PCA PC1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>
            <a:extLst>
              <a:ext uri="{FF2B5EF4-FFF2-40B4-BE49-F238E27FC236}">
                <a16:creationId xmlns:a16="http://schemas.microsoft.com/office/drawing/2014/main" id="{6B4C3AD4-8FB2-454F-8BDE-8F2D096346F8}"/>
              </a:ext>
            </a:extLst>
          </p:cNvPr>
          <p:cNvGrpSpPr/>
          <p:nvPr/>
        </p:nvGrpSpPr>
        <p:grpSpPr>
          <a:xfrm>
            <a:off x="653879" y="3886201"/>
            <a:ext cx="5835228" cy="2179134"/>
            <a:chOff x="2573960" y="13333413"/>
            <a:chExt cx="5835228" cy="2179134"/>
          </a:xfrm>
        </p:grpSpPr>
        <p:sp>
          <p:nvSpPr>
            <p:cNvPr id="2" name="rc5">
              <a:extLst>
                <a:ext uri="{FF2B5EF4-FFF2-40B4-BE49-F238E27FC236}">
                  <a16:creationId xmlns:a16="http://schemas.microsoft.com/office/drawing/2014/main" id="{B07E37A3-8774-104A-AE9A-ECF398952C3A}"/>
                </a:ext>
              </a:extLst>
            </p:cNvPr>
            <p:cNvSpPr/>
            <p:nvPr/>
          </p:nvSpPr>
          <p:spPr>
            <a:xfrm>
              <a:off x="3460280" y="13871535"/>
              <a:ext cx="2402104" cy="12010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" name="pl6">
              <a:extLst>
                <a:ext uri="{FF2B5EF4-FFF2-40B4-BE49-F238E27FC236}">
                  <a16:creationId xmlns:a16="http://schemas.microsoft.com/office/drawing/2014/main" id="{48FF0DF4-6A0B-C143-8D77-D29AE9D14789}"/>
                </a:ext>
              </a:extLst>
            </p:cNvPr>
            <p:cNvSpPr/>
            <p:nvPr/>
          </p:nvSpPr>
          <p:spPr>
            <a:xfrm>
              <a:off x="3866204" y="13871535"/>
              <a:ext cx="0" cy="1201052"/>
            </a:xfrm>
            <a:custGeom>
              <a:avLst/>
              <a:gdLst/>
              <a:ahLst/>
              <a:cxnLst/>
              <a:rect l="0" t="0" r="0" b="0"/>
              <a:pathLst>
                <a:path h="1201052">
                  <a:moveTo>
                    <a:pt x="0" y="12010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pl7">
              <a:extLst>
                <a:ext uri="{FF2B5EF4-FFF2-40B4-BE49-F238E27FC236}">
                  <a16:creationId xmlns:a16="http://schemas.microsoft.com/office/drawing/2014/main" id="{A929EB76-B879-EF45-BE19-23BAF290BFD8}"/>
                </a:ext>
              </a:extLst>
            </p:cNvPr>
            <p:cNvSpPr/>
            <p:nvPr/>
          </p:nvSpPr>
          <p:spPr>
            <a:xfrm>
              <a:off x="4459677" y="13871535"/>
              <a:ext cx="0" cy="1201052"/>
            </a:xfrm>
            <a:custGeom>
              <a:avLst/>
              <a:gdLst/>
              <a:ahLst/>
              <a:cxnLst/>
              <a:rect l="0" t="0" r="0" b="0"/>
              <a:pathLst>
                <a:path h="1201052">
                  <a:moveTo>
                    <a:pt x="0" y="12010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l8">
              <a:extLst>
                <a:ext uri="{FF2B5EF4-FFF2-40B4-BE49-F238E27FC236}">
                  <a16:creationId xmlns:a16="http://schemas.microsoft.com/office/drawing/2014/main" id="{617259D0-8FBF-4744-AC17-CA6CC3D08AFE}"/>
                </a:ext>
              </a:extLst>
            </p:cNvPr>
            <p:cNvSpPr/>
            <p:nvPr/>
          </p:nvSpPr>
          <p:spPr>
            <a:xfrm>
              <a:off x="5053151" y="13871535"/>
              <a:ext cx="0" cy="1201052"/>
            </a:xfrm>
            <a:custGeom>
              <a:avLst/>
              <a:gdLst/>
              <a:ahLst/>
              <a:cxnLst/>
              <a:rect l="0" t="0" r="0" b="0"/>
              <a:pathLst>
                <a:path h="1201052">
                  <a:moveTo>
                    <a:pt x="0" y="12010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9">
              <a:extLst>
                <a:ext uri="{FF2B5EF4-FFF2-40B4-BE49-F238E27FC236}">
                  <a16:creationId xmlns:a16="http://schemas.microsoft.com/office/drawing/2014/main" id="{1480CBCE-B348-6E49-8ECC-7416246024F0}"/>
                </a:ext>
              </a:extLst>
            </p:cNvPr>
            <p:cNvSpPr/>
            <p:nvPr/>
          </p:nvSpPr>
          <p:spPr>
            <a:xfrm>
              <a:off x="5646625" y="13871535"/>
              <a:ext cx="0" cy="1201052"/>
            </a:xfrm>
            <a:custGeom>
              <a:avLst/>
              <a:gdLst/>
              <a:ahLst/>
              <a:cxnLst/>
              <a:rect l="0" t="0" r="0" b="0"/>
              <a:pathLst>
                <a:path h="1201052">
                  <a:moveTo>
                    <a:pt x="0" y="12010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10">
              <a:extLst>
                <a:ext uri="{FF2B5EF4-FFF2-40B4-BE49-F238E27FC236}">
                  <a16:creationId xmlns:a16="http://schemas.microsoft.com/office/drawing/2014/main" id="{A6E3F274-9783-7B47-A36C-AADF0AD06BFD}"/>
                </a:ext>
              </a:extLst>
            </p:cNvPr>
            <p:cNvSpPr/>
            <p:nvPr/>
          </p:nvSpPr>
          <p:spPr>
            <a:xfrm>
              <a:off x="3460280" y="15008246"/>
              <a:ext cx="2402104" cy="0"/>
            </a:xfrm>
            <a:custGeom>
              <a:avLst/>
              <a:gdLst/>
              <a:ahLst/>
              <a:cxnLst/>
              <a:rect l="0" t="0" r="0" b="0"/>
              <a:pathLst>
                <a:path w="2402104">
                  <a:moveTo>
                    <a:pt x="0" y="0"/>
                  </a:moveTo>
                  <a:lnTo>
                    <a:pt x="2402104" y="0"/>
                  </a:lnTo>
                  <a:lnTo>
                    <a:pt x="2402104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11">
              <a:extLst>
                <a:ext uri="{FF2B5EF4-FFF2-40B4-BE49-F238E27FC236}">
                  <a16:creationId xmlns:a16="http://schemas.microsoft.com/office/drawing/2014/main" id="{E1019D26-DEEE-8446-9AA1-949A2B4E6DCC}"/>
                </a:ext>
              </a:extLst>
            </p:cNvPr>
            <p:cNvSpPr/>
            <p:nvPr/>
          </p:nvSpPr>
          <p:spPr>
            <a:xfrm>
              <a:off x="3460280" y="14901009"/>
              <a:ext cx="2402104" cy="0"/>
            </a:xfrm>
            <a:custGeom>
              <a:avLst/>
              <a:gdLst/>
              <a:ahLst/>
              <a:cxnLst/>
              <a:rect l="0" t="0" r="0" b="0"/>
              <a:pathLst>
                <a:path w="2402104">
                  <a:moveTo>
                    <a:pt x="0" y="0"/>
                  </a:moveTo>
                  <a:lnTo>
                    <a:pt x="2402104" y="0"/>
                  </a:lnTo>
                  <a:lnTo>
                    <a:pt x="2402104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12">
              <a:extLst>
                <a:ext uri="{FF2B5EF4-FFF2-40B4-BE49-F238E27FC236}">
                  <a16:creationId xmlns:a16="http://schemas.microsoft.com/office/drawing/2014/main" id="{57A52EE5-5C53-DA40-AA55-86151140FFE4}"/>
                </a:ext>
              </a:extLst>
            </p:cNvPr>
            <p:cNvSpPr/>
            <p:nvPr/>
          </p:nvSpPr>
          <p:spPr>
            <a:xfrm>
              <a:off x="3460280" y="14793772"/>
              <a:ext cx="2402104" cy="0"/>
            </a:xfrm>
            <a:custGeom>
              <a:avLst/>
              <a:gdLst/>
              <a:ahLst/>
              <a:cxnLst/>
              <a:rect l="0" t="0" r="0" b="0"/>
              <a:pathLst>
                <a:path w="2402104">
                  <a:moveTo>
                    <a:pt x="0" y="0"/>
                  </a:moveTo>
                  <a:lnTo>
                    <a:pt x="2402104" y="0"/>
                  </a:lnTo>
                  <a:lnTo>
                    <a:pt x="2402104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3">
              <a:extLst>
                <a:ext uri="{FF2B5EF4-FFF2-40B4-BE49-F238E27FC236}">
                  <a16:creationId xmlns:a16="http://schemas.microsoft.com/office/drawing/2014/main" id="{ACA4755F-F9EA-7143-A7BF-203C5B663AE1}"/>
                </a:ext>
              </a:extLst>
            </p:cNvPr>
            <p:cNvSpPr/>
            <p:nvPr/>
          </p:nvSpPr>
          <p:spPr>
            <a:xfrm>
              <a:off x="3460280" y="14686535"/>
              <a:ext cx="2402104" cy="0"/>
            </a:xfrm>
            <a:custGeom>
              <a:avLst/>
              <a:gdLst/>
              <a:ahLst/>
              <a:cxnLst/>
              <a:rect l="0" t="0" r="0" b="0"/>
              <a:pathLst>
                <a:path w="2402104">
                  <a:moveTo>
                    <a:pt x="0" y="0"/>
                  </a:moveTo>
                  <a:lnTo>
                    <a:pt x="2402104" y="0"/>
                  </a:lnTo>
                  <a:lnTo>
                    <a:pt x="2402104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4">
              <a:extLst>
                <a:ext uri="{FF2B5EF4-FFF2-40B4-BE49-F238E27FC236}">
                  <a16:creationId xmlns:a16="http://schemas.microsoft.com/office/drawing/2014/main" id="{20E2C604-B005-1349-B6C4-670C0BBDCFB9}"/>
                </a:ext>
              </a:extLst>
            </p:cNvPr>
            <p:cNvSpPr/>
            <p:nvPr/>
          </p:nvSpPr>
          <p:spPr>
            <a:xfrm>
              <a:off x="3460280" y="14579298"/>
              <a:ext cx="2402104" cy="0"/>
            </a:xfrm>
            <a:custGeom>
              <a:avLst/>
              <a:gdLst/>
              <a:ahLst/>
              <a:cxnLst/>
              <a:rect l="0" t="0" r="0" b="0"/>
              <a:pathLst>
                <a:path w="2402104">
                  <a:moveTo>
                    <a:pt x="0" y="0"/>
                  </a:moveTo>
                  <a:lnTo>
                    <a:pt x="2402104" y="0"/>
                  </a:lnTo>
                  <a:lnTo>
                    <a:pt x="2402104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5">
              <a:extLst>
                <a:ext uri="{FF2B5EF4-FFF2-40B4-BE49-F238E27FC236}">
                  <a16:creationId xmlns:a16="http://schemas.microsoft.com/office/drawing/2014/main" id="{0E0C18F8-1ECB-C74F-869A-16E2CB9A2D0C}"/>
                </a:ext>
              </a:extLst>
            </p:cNvPr>
            <p:cNvSpPr/>
            <p:nvPr/>
          </p:nvSpPr>
          <p:spPr>
            <a:xfrm>
              <a:off x="3460280" y="14472061"/>
              <a:ext cx="2402104" cy="0"/>
            </a:xfrm>
            <a:custGeom>
              <a:avLst/>
              <a:gdLst/>
              <a:ahLst/>
              <a:cxnLst/>
              <a:rect l="0" t="0" r="0" b="0"/>
              <a:pathLst>
                <a:path w="2402104">
                  <a:moveTo>
                    <a:pt x="0" y="0"/>
                  </a:moveTo>
                  <a:lnTo>
                    <a:pt x="2402104" y="0"/>
                  </a:lnTo>
                  <a:lnTo>
                    <a:pt x="2402104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6">
              <a:extLst>
                <a:ext uri="{FF2B5EF4-FFF2-40B4-BE49-F238E27FC236}">
                  <a16:creationId xmlns:a16="http://schemas.microsoft.com/office/drawing/2014/main" id="{AF9DEB4F-539E-3C47-96B9-2C8F9001AA2B}"/>
                </a:ext>
              </a:extLst>
            </p:cNvPr>
            <p:cNvSpPr/>
            <p:nvPr/>
          </p:nvSpPr>
          <p:spPr>
            <a:xfrm>
              <a:off x="3460280" y="14364825"/>
              <a:ext cx="2402104" cy="0"/>
            </a:xfrm>
            <a:custGeom>
              <a:avLst/>
              <a:gdLst/>
              <a:ahLst/>
              <a:cxnLst/>
              <a:rect l="0" t="0" r="0" b="0"/>
              <a:pathLst>
                <a:path w="2402104">
                  <a:moveTo>
                    <a:pt x="0" y="0"/>
                  </a:moveTo>
                  <a:lnTo>
                    <a:pt x="2402104" y="0"/>
                  </a:lnTo>
                  <a:lnTo>
                    <a:pt x="2402104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7">
              <a:extLst>
                <a:ext uri="{FF2B5EF4-FFF2-40B4-BE49-F238E27FC236}">
                  <a16:creationId xmlns:a16="http://schemas.microsoft.com/office/drawing/2014/main" id="{45F9B704-CF12-594E-834D-FB4082B2D2AF}"/>
                </a:ext>
              </a:extLst>
            </p:cNvPr>
            <p:cNvSpPr/>
            <p:nvPr/>
          </p:nvSpPr>
          <p:spPr>
            <a:xfrm>
              <a:off x="3460280" y="14257588"/>
              <a:ext cx="2402104" cy="0"/>
            </a:xfrm>
            <a:custGeom>
              <a:avLst/>
              <a:gdLst/>
              <a:ahLst/>
              <a:cxnLst/>
              <a:rect l="0" t="0" r="0" b="0"/>
              <a:pathLst>
                <a:path w="2402104">
                  <a:moveTo>
                    <a:pt x="0" y="0"/>
                  </a:moveTo>
                  <a:lnTo>
                    <a:pt x="2402104" y="0"/>
                  </a:lnTo>
                  <a:lnTo>
                    <a:pt x="2402104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8">
              <a:extLst>
                <a:ext uri="{FF2B5EF4-FFF2-40B4-BE49-F238E27FC236}">
                  <a16:creationId xmlns:a16="http://schemas.microsoft.com/office/drawing/2014/main" id="{148E2A0E-2540-0F40-91C5-5FF979DE54C3}"/>
                </a:ext>
              </a:extLst>
            </p:cNvPr>
            <p:cNvSpPr/>
            <p:nvPr/>
          </p:nvSpPr>
          <p:spPr>
            <a:xfrm>
              <a:off x="3460280" y="14150351"/>
              <a:ext cx="2402104" cy="0"/>
            </a:xfrm>
            <a:custGeom>
              <a:avLst/>
              <a:gdLst/>
              <a:ahLst/>
              <a:cxnLst/>
              <a:rect l="0" t="0" r="0" b="0"/>
              <a:pathLst>
                <a:path w="2402104">
                  <a:moveTo>
                    <a:pt x="0" y="0"/>
                  </a:moveTo>
                  <a:lnTo>
                    <a:pt x="2402104" y="0"/>
                  </a:lnTo>
                  <a:lnTo>
                    <a:pt x="2402104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9">
              <a:extLst>
                <a:ext uri="{FF2B5EF4-FFF2-40B4-BE49-F238E27FC236}">
                  <a16:creationId xmlns:a16="http://schemas.microsoft.com/office/drawing/2014/main" id="{270DD85C-B6D7-2D41-8162-7D34FF9C0487}"/>
                </a:ext>
              </a:extLst>
            </p:cNvPr>
            <p:cNvSpPr/>
            <p:nvPr/>
          </p:nvSpPr>
          <p:spPr>
            <a:xfrm>
              <a:off x="3460280" y="14043114"/>
              <a:ext cx="2402104" cy="0"/>
            </a:xfrm>
            <a:custGeom>
              <a:avLst/>
              <a:gdLst/>
              <a:ahLst/>
              <a:cxnLst/>
              <a:rect l="0" t="0" r="0" b="0"/>
              <a:pathLst>
                <a:path w="2402104">
                  <a:moveTo>
                    <a:pt x="0" y="0"/>
                  </a:moveTo>
                  <a:lnTo>
                    <a:pt x="2402104" y="0"/>
                  </a:lnTo>
                  <a:lnTo>
                    <a:pt x="2402104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20">
              <a:extLst>
                <a:ext uri="{FF2B5EF4-FFF2-40B4-BE49-F238E27FC236}">
                  <a16:creationId xmlns:a16="http://schemas.microsoft.com/office/drawing/2014/main" id="{8CD8F2E3-20EF-A64E-9C60-DCFC27A93172}"/>
                </a:ext>
              </a:extLst>
            </p:cNvPr>
            <p:cNvSpPr/>
            <p:nvPr/>
          </p:nvSpPr>
          <p:spPr>
            <a:xfrm>
              <a:off x="3460280" y="13935877"/>
              <a:ext cx="2402104" cy="0"/>
            </a:xfrm>
            <a:custGeom>
              <a:avLst/>
              <a:gdLst/>
              <a:ahLst/>
              <a:cxnLst/>
              <a:rect l="0" t="0" r="0" b="0"/>
              <a:pathLst>
                <a:path w="2402104">
                  <a:moveTo>
                    <a:pt x="0" y="0"/>
                  </a:moveTo>
                  <a:lnTo>
                    <a:pt x="2402104" y="0"/>
                  </a:lnTo>
                  <a:lnTo>
                    <a:pt x="2402104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21">
              <a:extLst>
                <a:ext uri="{FF2B5EF4-FFF2-40B4-BE49-F238E27FC236}">
                  <a16:creationId xmlns:a16="http://schemas.microsoft.com/office/drawing/2014/main" id="{7172C096-ECD7-314D-ADAE-1D8F6F2B416A}"/>
                </a:ext>
              </a:extLst>
            </p:cNvPr>
            <p:cNvSpPr/>
            <p:nvPr/>
          </p:nvSpPr>
          <p:spPr>
            <a:xfrm>
              <a:off x="3569467" y="13871535"/>
              <a:ext cx="0" cy="1201052"/>
            </a:xfrm>
            <a:custGeom>
              <a:avLst/>
              <a:gdLst/>
              <a:ahLst/>
              <a:cxnLst/>
              <a:rect l="0" t="0" r="0" b="0"/>
              <a:pathLst>
                <a:path h="1201052">
                  <a:moveTo>
                    <a:pt x="0" y="12010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22">
              <a:extLst>
                <a:ext uri="{FF2B5EF4-FFF2-40B4-BE49-F238E27FC236}">
                  <a16:creationId xmlns:a16="http://schemas.microsoft.com/office/drawing/2014/main" id="{4A1C3C4E-65DC-CD44-9762-1EE14A78A083}"/>
                </a:ext>
              </a:extLst>
            </p:cNvPr>
            <p:cNvSpPr/>
            <p:nvPr/>
          </p:nvSpPr>
          <p:spPr>
            <a:xfrm>
              <a:off x="4162941" y="13871535"/>
              <a:ext cx="0" cy="1201052"/>
            </a:xfrm>
            <a:custGeom>
              <a:avLst/>
              <a:gdLst/>
              <a:ahLst/>
              <a:cxnLst/>
              <a:rect l="0" t="0" r="0" b="0"/>
              <a:pathLst>
                <a:path h="1201052">
                  <a:moveTo>
                    <a:pt x="0" y="12010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3">
              <a:extLst>
                <a:ext uri="{FF2B5EF4-FFF2-40B4-BE49-F238E27FC236}">
                  <a16:creationId xmlns:a16="http://schemas.microsoft.com/office/drawing/2014/main" id="{42B81912-A72D-C64A-88D4-FCAB947203C8}"/>
                </a:ext>
              </a:extLst>
            </p:cNvPr>
            <p:cNvSpPr/>
            <p:nvPr/>
          </p:nvSpPr>
          <p:spPr>
            <a:xfrm>
              <a:off x="4756414" y="13871535"/>
              <a:ext cx="0" cy="1201052"/>
            </a:xfrm>
            <a:custGeom>
              <a:avLst/>
              <a:gdLst/>
              <a:ahLst/>
              <a:cxnLst/>
              <a:rect l="0" t="0" r="0" b="0"/>
              <a:pathLst>
                <a:path h="1201052">
                  <a:moveTo>
                    <a:pt x="0" y="12010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4">
              <a:extLst>
                <a:ext uri="{FF2B5EF4-FFF2-40B4-BE49-F238E27FC236}">
                  <a16:creationId xmlns:a16="http://schemas.microsoft.com/office/drawing/2014/main" id="{54DC17E1-0D94-1042-AAD7-42CF41922D22}"/>
                </a:ext>
              </a:extLst>
            </p:cNvPr>
            <p:cNvSpPr/>
            <p:nvPr/>
          </p:nvSpPr>
          <p:spPr>
            <a:xfrm>
              <a:off x="5349888" y="13871535"/>
              <a:ext cx="0" cy="1201052"/>
            </a:xfrm>
            <a:custGeom>
              <a:avLst/>
              <a:gdLst/>
              <a:ahLst/>
              <a:cxnLst/>
              <a:rect l="0" t="0" r="0" b="0"/>
              <a:pathLst>
                <a:path h="1201052">
                  <a:moveTo>
                    <a:pt x="0" y="12010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rc25">
              <a:extLst>
                <a:ext uri="{FF2B5EF4-FFF2-40B4-BE49-F238E27FC236}">
                  <a16:creationId xmlns:a16="http://schemas.microsoft.com/office/drawing/2014/main" id="{F432B34D-80D0-EF4B-9759-D933DFC5B18C}"/>
                </a:ext>
              </a:extLst>
            </p:cNvPr>
            <p:cNvSpPr/>
            <p:nvPr/>
          </p:nvSpPr>
          <p:spPr>
            <a:xfrm>
              <a:off x="3569468" y="14102095"/>
              <a:ext cx="2183731" cy="9651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" name="rc26">
              <a:extLst>
                <a:ext uri="{FF2B5EF4-FFF2-40B4-BE49-F238E27FC236}">
                  <a16:creationId xmlns:a16="http://schemas.microsoft.com/office/drawing/2014/main" id="{1A9CA615-B5D8-3D47-AD63-72A5975FC736}"/>
                </a:ext>
              </a:extLst>
            </p:cNvPr>
            <p:cNvSpPr/>
            <p:nvPr/>
          </p:nvSpPr>
          <p:spPr>
            <a:xfrm>
              <a:off x="3569468" y="13994859"/>
              <a:ext cx="1693369" cy="9651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" name="rc27">
              <a:extLst>
                <a:ext uri="{FF2B5EF4-FFF2-40B4-BE49-F238E27FC236}">
                  <a16:creationId xmlns:a16="http://schemas.microsoft.com/office/drawing/2014/main" id="{C20707FF-ADC9-9D4B-AD58-B4152249B9B8}"/>
                </a:ext>
              </a:extLst>
            </p:cNvPr>
            <p:cNvSpPr/>
            <p:nvPr/>
          </p:nvSpPr>
          <p:spPr>
            <a:xfrm>
              <a:off x="3569468" y="13887622"/>
              <a:ext cx="1081245" cy="9651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" name="rc28">
              <a:extLst>
                <a:ext uri="{FF2B5EF4-FFF2-40B4-BE49-F238E27FC236}">
                  <a16:creationId xmlns:a16="http://schemas.microsoft.com/office/drawing/2014/main" id="{2AB3089C-7CF4-834D-BA56-2B41016740D1}"/>
                </a:ext>
              </a:extLst>
            </p:cNvPr>
            <p:cNvSpPr/>
            <p:nvPr/>
          </p:nvSpPr>
          <p:spPr>
            <a:xfrm>
              <a:off x="3460280" y="13871535"/>
              <a:ext cx="2402104" cy="1201052"/>
            </a:xfrm>
            <a:prstGeom prst="rect">
              <a:avLst/>
            </a:prstGeom>
            <a:ln w="1971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rc29">
              <a:extLst>
                <a:ext uri="{FF2B5EF4-FFF2-40B4-BE49-F238E27FC236}">
                  <a16:creationId xmlns:a16="http://schemas.microsoft.com/office/drawing/2014/main" id="{340F4B24-0863-1041-800D-F36F97CC848E}"/>
                </a:ext>
              </a:extLst>
            </p:cNvPr>
            <p:cNvSpPr/>
            <p:nvPr/>
          </p:nvSpPr>
          <p:spPr>
            <a:xfrm>
              <a:off x="5963606" y="13871535"/>
              <a:ext cx="2402104" cy="12010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" name="pl30">
              <a:extLst>
                <a:ext uri="{FF2B5EF4-FFF2-40B4-BE49-F238E27FC236}">
                  <a16:creationId xmlns:a16="http://schemas.microsoft.com/office/drawing/2014/main" id="{5B9CCC42-575B-ED4B-9C6E-AC8D90F555BE}"/>
                </a:ext>
              </a:extLst>
            </p:cNvPr>
            <p:cNvSpPr/>
            <p:nvPr/>
          </p:nvSpPr>
          <p:spPr>
            <a:xfrm>
              <a:off x="6443364" y="13871535"/>
              <a:ext cx="0" cy="1201052"/>
            </a:xfrm>
            <a:custGeom>
              <a:avLst/>
              <a:gdLst/>
              <a:ahLst/>
              <a:cxnLst/>
              <a:rect l="0" t="0" r="0" b="0"/>
              <a:pathLst>
                <a:path h="1201052">
                  <a:moveTo>
                    <a:pt x="0" y="12010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31">
              <a:extLst>
                <a:ext uri="{FF2B5EF4-FFF2-40B4-BE49-F238E27FC236}">
                  <a16:creationId xmlns:a16="http://schemas.microsoft.com/office/drawing/2014/main" id="{30B7161B-B642-FC40-A804-4B7A499296FA}"/>
                </a:ext>
              </a:extLst>
            </p:cNvPr>
            <p:cNvSpPr/>
            <p:nvPr/>
          </p:nvSpPr>
          <p:spPr>
            <a:xfrm>
              <a:off x="7184508" y="13871535"/>
              <a:ext cx="0" cy="1201052"/>
            </a:xfrm>
            <a:custGeom>
              <a:avLst/>
              <a:gdLst/>
              <a:ahLst/>
              <a:cxnLst/>
              <a:rect l="0" t="0" r="0" b="0"/>
              <a:pathLst>
                <a:path h="1201052">
                  <a:moveTo>
                    <a:pt x="0" y="12010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32">
              <a:extLst>
                <a:ext uri="{FF2B5EF4-FFF2-40B4-BE49-F238E27FC236}">
                  <a16:creationId xmlns:a16="http://schemas.microsoft.com/office/drawing/2014/main" id="{62A3115E-E1CB-FC4B-95EE-8BB1CCC7799E}"/>
                </a:ext>
              </a:extLst>
            </p:cNvPr>
            <p:cNvSpPr/>
            <p:nvPr/>
          </p:nvSpPr>
          <p:spPr>
            <a:xfrm>
              <a:off x="7925653" y="13871535"/>
              <a:ext cx="0" cy="1201052"/>
            </a:xfrm>
            <a:custGeom>
              <a:avLst/>
              <a:gdLst/>
              <a:ahLst/>
              <a:cxnLst/>
              <a:rect l="0" t="0" r="0" b="0"/>
              <a:pathLst>
                <a:path h="1201052">
                  <a:moveTo>
                    <a:pt x="0" y="12010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3">
              <a:extLst>
                <a:ext uri="{FF2B5EF4-FFF2-40B4-BE49-F238E27FC236}">
                  <a16:creationId xmlns:a16="http://schemas.microsoft.com/office/drawing/2014/main" id="{3A95F87D-D76A-FD4C-9C0F-F8CCB5C79BD8}"/>
                </a:ext>
              </a:extLst>
            </p:cNvPr>
            <p:cNvSpPr/>
            <p:nvPr/>
          </p:nvSpPr>
          <p:spPr>
            <a:xfrm>
              <a:off x="5963606" y="15008246"/>
              <a:ext cx="2402104" cy="0"/>
            </a:xfrm>
            <a:custGeom>
              <a:avLst/>
              <a:gdLst/>
              <a:ahLst/>
              <a:cxnLst/>
              <a:rect l="0" t="0" r="0" b="0"/>
              <a:pathLst>
                <a:path w="2402104">
                  <a:moveTo>
                    <a:pt x="0" y="0"/>
                  </a:moveTo>
                  <a:lnTo>
                    <a:pt x="2402104" y="0"/>
                  </a:lnTo>
                  <a:lnTo>
                    <a:pt x="2402104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4">
              <a:extLst>
                <a:ext uri="{FF2B5EF4-FFF2-40B4-BE49-F238E27FC236}">
                  <a16:creationId xmlns:a16="http://schemas.microsoft.com/office/drawing/2014/main" id="{DA2D4F34-3CFE-6E41-8489-9139F13FB78E}"/>
                </a:ext>
              </a:extLst>
            </p:cNvPr>
            <p:cNvSpPr/>
            <p:nvPr/>
          </p:nvSpPr>
          <p:spPr>
            <a:xfrm>
              <a:off x="5963606" y="14901009"/>
              <a:ext cx="2402104" cy="0"/>
            </a:xfrm>
            <a:custGeom>
              <a:avLst/>
              <a:gdLst/>
              <a:ahLst/>
              <a:cxnLst/>
              <a:rect l="0" t="0" r="0" b="0"/>
              <a:pathLst>
                <a:path w="2402104">
                  <a:moveTo>
                    <a:pt x="0" y="0"/>
                  </a:moveTo>
                  <a:lnTo>
                    <a:pt x="2402104" y="0"/>
                  </a:lnTo>
                  <a:lnTo>
                    <a:pt x="2402104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5">
              <a:extLst>
                <a:ext uri="{FF2B5EF4-FFF2-40B4-BE49-F238E27FC236}">
                  <a16:creationId xmlns:a16="http://schemas.microsoft.com/office/drawing/2014/main" id="{AC4F8E9F-FA79-BF4C-A079-F207A20A31FE}"/>
                </a:ext>
              </a:extLst>
            </p:cNvPr>
            <p:cNvSpPr/>
            <p:nvPr/>
          </p:nvSpPr>
          <p:spPr>
            <a:xfrm>
              <a:off x="5963606" y="14793772"/>
              <a:ext cx="2402104" cy="0"/>
            </a:xfrm>
            <a:custGeom>
              <a:avLst/>
              <a:gdLst/>
              <a:ahLst/>
              <a:cxnLst/>
              <a:rect l="0" t="0" r="0" b="0"/>
              <a:pathLst>
                <a:path w="2402104">
                  <a:moveTo>
                    <a:pt x="0" y="0"/>
                  </a:moveTo>
                  <a:lnTo>
                    <a:pt x="2402104" y="0"/>
                  </a:lnTo>
                  <a:lnTo>
                    <a:pt x="2402104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6">
              <a:extLst>
                <a:ext uri="{FF2B5EF4-FFF2-40B4-BE49-F238E27FC236}">
                  <a16:creationId xmlns:a16="http://schemas.microsoft.com/office/drawing/2014/main" id="{EE1924E6-2998-8449-8357-AAB6D5AF83A1}"/>
                </a:ext>
              </a:extLst>
            </p:cNvPr>
            <p:cNvSpPr/>
            <p:nvPr/>
          </p:nvSpPr>
          <p:spPr>
            <a:xfrm>
              <a:off x="5963606" y="14686535"/>
              <a:ext cx="2402104" cy="0"/>
            </a:xfrm>
            <a:custGeom>
              <a:avLst/>
              <a:gdLst/>
              <a:ahLst/>
              <a:cxnLst/>
              <a:rect l="0" t="0" r="0" b="0"/>
              <a:pathLst>
                <a:path w="2402104">
                  <a:moveTo>
                    <a:pt x="0" y="0"/>
                  </a:moveTo>
                  <a:lnTo>
                    <a:pt x="2402104" y="0"/>
                  </a:lnTo>
                  <a:lnTo>
                    <a:pt x="2402104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7">
              <a:extLst>
                <a:ext uri="{FF2B5EF4-FFF2-40B4-BE49-F238E27FC236}">
                  <a16:creationId xmlns:a16="http://schemas.microsoft.com/office/drawing/2014/main" id="{81AAFB99-4946-8B4E-B33F-45A31DD0C916}"/>
                </a:ext>
              </a:extLst>
            </p:cNvPr>
            <p:cNvSpPr/>
            <p:nvPr/>
          </p:nvSpPr>
          <p:spPr>
            <a:xfrm>
              <a:off x="5963606" y="14579298"/>
              <a:ext cx="2402104" cy="0"/>
            </a:xfrm>
            <a:custGeom>
              <a:avLst/>
              <a:gdLst/>
              <a:ahLst/>
              <a:cxnLst/>
              <a:rect l="0" t="0" r="0" b="0"/>
              <a:pathLst>
                <a:path w="2402104">
                  <a:moveTo>
                    <a:pt x="0" y="0"/>
                  </a:moveTo>
                  <a:lnTo>
                    <a:pt x="2402104" y="0"/>
                  </a:lnTo>
                  <a:lnTo>
                    <a:pt x="2402104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8">
              <a:extLst>
                <a:ext uri="{FF2B5EF4-FFF2-40B4-BE49-F238E27FC236}">
                  <a16:creationId xmlns:a16="http://schemas.microsoft.com/office/drawing/2014/main" id="{4A91BEAF-1B52-C646-8879-8373AAAD9F7B}"/>
                </a:ext>
              </a:extLst>
            </p:cNvPr>
            <p:cNvSpPr/>
            <p:nvPr/>
          </p:nvSpPr>
          <p:spPr>
            <a:xfrm>
              <a:off x="5963606" y="14472061"/>
              <a:ext cx="2402104" cy="0"/>
            </a:xfrm>
            <a:custGeom>
              <a:avLst/>
              <a:gdLst/>
              <a:ahLst/>
              <a:cxnLst/>
              <a:rect l="0" t="0" r="0" b="0"/>
              <a:pathLst>
                <a:path w="2402104">
                  <a:moveTo>
                    <a:pt x="0" y="0"/>
                  </a:moveTo>
                  <a:lnTo>
                    <a:pt x="2402104" y="0"/>
                  </a:lnTo>
                  <a:lnTo>
                    <a:pt x="2402104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9">
              <a:extLst>
                <a:ext uri="{FF2B5EF4-FFF2-40B4-BE49-F238E27FC236}">
                  <a16:creationId xmlns:a16="http://schemas.microsoft.com/office/drawing/2014/main" id="{9C772F6C-3A9D-A543-A6AF-01479058FB91}"/>
                </a:ext>
              </a:extLst>
            </p:cNvPr>
            <p:cNvSpPr/>
            <p:nvPr/>
          </p:nvSpPr>
          <p:spPr>
            <a:xfrm>
              <a:off x="5963606" y="14364825"/>
              <a:ext cx="2402104" cy="0"/>
            </a:xfrm>
            <a:custGeom>
              <a:avLst/>
              <a:gdLst/>
              <a:ahLst/>
              <a:cxnLst/>
              <a:rect l="0" t="0" r="0" b="0"/>
              <a:pathLst>
                <a:path w="2402104">
                  <a:moveTo>
                    <a:pt x="0" y="0"/>
                  </a:moveTo>
                  <a:lnTo>
                    <a:pt x="2402104" y="0"/>
                  </a:lnTo>
                  <a:lnTo>
                    <a:pt x="2402104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40">
              <a:extLst>
                <a:ext uri="{FF2B5EF4-FFF2-40B4-BE49-F238E27FC236}">
                  <a16:creationId xmlns:a16="http://schemas.microsoft.com/office/drawing/2014/main" id="{4E2344E9-F456-4146-BCE9-61EB0E97E634}"/>
                </a:ext>
              </a:extLst>
            </p:cNvPr>
            <p:cNvSpPr/>
            <p:nvPr/>
          </p:nvSpPr>
          <p:spPr>
            <a:xfrm>
              <a:off x="5963606" y="14257588"/>
              <a:ext cx="2402104" cy="0"/>
            </a:xfrm>
            <a:custGeom>
              <a:avLst/>
              <a:gdLst/>
              <a:ahLst/>
              <a:cxnLst/>
              <a:rect l="0" t="0" r="0" b="0"/>
              <a:pathLst>
                <a:path w="2402104">
                  <a:moveTo>
                    <a:pt x="0" y="0"/>
                  </a:moveTo>
                  <a:lnTo>
                    <a:pt x="2402104" y="0"/>
                  </a:lnTo>
                  <a:lnTo>
                    <a:pt x="2402104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41">
              <a:extLst>
                <a:ext uri="{FF2B5EF4-FFF2-40B4-BE49-F238E27FC236}">
                  <a16:creationId xmlns:a16="http://schemas.microsoft.com/office/drawing/2014/main" id="{68965D6E-15DC-7049-8E60-514FD594C08E}"/>
                </a:ext>
              </a:extLst>
            </p:cNvPr>
            <p:cNvSpPr/>
            <p:nvPr/>
          </p:nvSpPr>
          <p:spPr>
            <a:xfrm>
              <a:off x="5963606" y="14150351"/>
              <a:ext cx="2402104" cy="0"/>
            </a:xfrm>
            <a:custGeom>
              <a:avLst/>
              <a:gdLst/>
              <a:ahLst/>
              <a:cxnLst/>
              <a:rect l="0" t="0" r="0" b="0"/>
              <a:pathLst>
                <a:path w="2402104">
                  <a:moveTo>
                    <a:pt x="0" y="0"/>
                  </a:moveTo>
                  <a:lnTo>
                    <a:pt x="2402104" y="0"/>
                  </a:lnTo>
                  <a:lnTo>
                    <a:pt x="2402104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42">
              <a:extLst>
                <a:ext uri="{FF2B5EF4-FFF2-40B4-BE49-F238E27FC236}">
                  <a16:creationId xmlns:a16="http://schemas.microsoft.com/office/drawing/2014/main" id="{C9A5ED8C-BC4E-974B-8450-8203C1766E14}"/>
                </a:ext>
              </a:extLst>
            </p:cNvPr>
            <p:cNvSpPr/>
            <p:nvPr/>
          </p:nvSpPr>
          <p:spPr>
            <a:xfrm>
              <a:off x="5963606" y="14043114"/>
              <a:ext cx="2402104" cy="0"/>
            </a:xfrm>
            <a:custGeom>
              <a:avLst/>
              <a:gdLst/>
              <a:ahLst/>
              <a:cxnLst/>
              <a:rect l="0" t="0" r="0" b="0"/>
              <a:pathLst>
                <a:path w="2402104">
                  <a:moveTo>
                    <a:pt x="0" y="0"/>
                  </a:moveTo>
                  <a:lnTo>
                    <a:pt x="2402104" y="0"/>
                  </a:lnTo>
                  <a:lnTo>
                    <a:pt x="2402104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3">
              <a:extLst>
                <a:ext uri="{FF2B5EF4-FFF2-40B4-BE49-F238E27FC236}">
                  <a16:creationId xmlns:a16="http://schemas.microsoft.com/office/drawing/2014/main" id="{B3D89041-08D5-BC46-9311-60F32D13683F}"/>
                </a:ext>
              </a:extLst>
            </p:cNvPr>
            <p:cNvSpPr/>
            <p:nvPr/>
          </p:nvSpPr>
          <p:spPr>
            <a:xfrm>
              <a:off x="5963606" y="13935877"/>
              <a:ext cx="2402104" cy="0"/>
            </a:xfrm>
            <a:custGeom>
              <a:avLst/>
              <a:gdLst/>
              <a:ahLst/>
              <a:cxnLst/>
              <a:rect l="0" t="0" r="0" b="0"/>
              <a:pathLst>
                <a:path w="2402104">
                  <a:moveTo>
                    <a:pt x="0" y="0"/>
                  </a:moveTo>
                  <a:lnTo>
                    <a:pt x="2402104" y="0"/>
                  </a:lnTo>
                  <a:lnTo>
                    <a:pt x="2402104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4">
              <a:extLst>
                <a:ext uri="{FF2B5EF4-FFF2-40B4-BE49-F238E27FC236}">
                  <a16:creationId xmlns:a16="http://schemas.microsoft.com/office/drawing/2014/main" id="{F93BC6F4-4CC9-2542-923E-80EE2239A43A}"/>
                </a:ext>
              </a:extLst>
            </p:cNvPr>
            <p:cNvSpPr/>
            <p:nvPr/>
          </p:nvSpPr>
          <p:spPr>
            <a:xfrm>
              <a:off x="6072792" y="13871535"/>
              <a:ext cx="0" cy="1201052"/>
            </a:xfrm>
            <a:custGeom>
              <a:avLst/>
              <a:gdLst/>
              <a:ahLst/>
              <a:cxnLst/>
              <a:rect l="0" t="0" r="0" b="0"/>
              <a:pathLst>
                <a:path h="1201052">
                  <a:moveTo>
                    <a:pt x="0" y="12010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5">
              <a:extLst>
                <a:ext uri="{FF2B5EF4-FFF2-40B4-BE49-F238E27FC236}">
                  <a16:creationId xmlns:a16="http://schemas.microsoft.com/office/drawing/2014/main" id="{79D2BFFA-3A5A-7042-925F-A2B0DECB6805}"/>
                </a:ext>
              </a:extLst>
            </p:cNvPr>
            <p:cNvSpPr/>
            <p:nvPr/>
          </p:nvSpPr>
          <p:spPr>
            <a:xfrm>
              <a:off x="6813936" y="13871535"/>
              <a:ext cx="0" cy="1201052"/>
            </a:xfrm>
            <a:custGeom>
              <a:avLst/>
              <a:gdLst/>
              <a:ahLst/>
              <a:cxnLst/>
              <a:rect l="0" t="0" r="0" b="0"/>
              <a:pathLst>
                <a:path h="1201052">
                  <a:moveTo>
                    <a:pt x="0" y="12010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6">
              <a:extLst>
                <a:ext uri="{FF2B5EF4-FFF2-40B4-BE49-F238E27FC236}">
                  <a16:creationId xmlns:a16="http://schemas.microsoft.com/office/drawing/2014/main" id="{B9FCCB80-3972-3148-8794-66C1E33312F5}"/>
                </a:ext>
              </a:extLst>
            </p:cNvPr>
            <p:cNvSpPr/>
            <p:nvPr/>
          </p:nvSpPr>
          <p:spPr>
            <a:xfrm>
              <a:off x="7555081" y="13871535"/>
              <a:ext cx="0" cy="1201052"/>
            </a:xfrm>
            <a:custGeom>
              <a:avLst/>
              <a:gdLst/>
              <a:ahLst/>
              <a:cxnLst/>
              <a:rect l="0" t="0" r="0" b="0"/>
              <a:pathLst>
                <a:path h="1201052">
                  <a:moveTo>
                    <a:pt x="0" y="12010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7">
              <a:extLst>
                <a:ext uri="{FF2B5EF4-FFF2-40B4-BE49-F238E27FC236}">
                  <a16:creationId xmlns:a16="http://schemas.microsoft.com/office/drawing/2014/main" id="{F35757C3-C523-7045-A19A-FE6FCC001321}"/>
                </a:ext>
              </a:extLst>
            </p:cNvPr>
            <p:cNvSpPr/>
            <p:nvPr/>
          </p:nvSpPr>
          <p:spPr>
            <a:xfrm>
              <a:off x="8296225" y="13871535"/>
              <a:ext cx="0" cy="1201052"/>
            </a:xfrm>
            <a:custGeom>
              <a:avLst/>
              <a:gdLst/>
              <a:ahLst/>
              <a:cxnLst/>
              <a:rect l="0" t="0" r="0" b="0"/>
              <a:pathLst>
                <a:path h="1201052">
                  <a:moveTo>
                    <a:pt x="0" y="12010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rc48">
              <a:extLst>
                <a:ext uri="{FF2B5EF4-FFF2-40B4-BE49-F238E27FC236}">
                  <a16:creationId xmlns:a16="http://schemas.microsoft.com/office/drawing/2014/main" id="{42F88D47-0A8B-CC4D-8940-2FFE6339F4A4}"/>
                </a:ext>
              </a:extLst>
            </p:cNvPr>
            <p:cNvSpPr/>
            <p:nvPr/>
          </p:nvSpPr>
          <p:spPr>
            <a:xfrm>
              <a:off x="6072793" y="14959990"/>
              <a:ext cx="2183731" cy="9651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rc49">
              <a:extLst>
                <a:ext uri="{FF2B5EF4-FFF2-40B4-BE49-F238E27FC236}">
                  <a16:creationId xmlns:a16="http://schemas.microsoft.com/office/drawing/2014/main" id="{C3B62ED5-3949-5643-923A-408DC7E49112}"/>
                </a:ext>
              </a:extLst>
            </p:cNvPr>
            <p:cNvSpPr/>
            <p:nvPr/>
          </p:nvSpPr>
          <p:spPr>
            <a:xfrm>
              <a:off x="6072792" y="14852753"/>
              <a:ext cx="1789578" cy="9651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rc50">
              <a:extLst>
                <a:ext uri="{FF2B5EF4-FFF2-40B4-BE49-F238E27FC236}">
                  <a16:creationId xmlns:a16="http://schemas.microsoft.com/office/drawing/2014/main" id="{C3C24F46-0115-AB45-B2AE-3779BC2AF91E}"/>
                </a:ext>
              </a:extLst>
            </p:cNvPr>
            <p:cNvSpPr/>
            <p:nvPr/>
          </p:nvSpPr>
          <p:spPr>
            <a:xfrm>
              <a:off x="6072793" y="14745516"/>
              <a:ext cx="1614557" cy="9651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rc51">
              <a:extLst>
                <a:ext uri="{FF2B5EF4-FFF2-40B4-BE49-F238E27FC236}">
                  <a16:creationId xmlns:a16="http://schemas.microsoft.com/office/drawing/2014/main" id="{7DD55FC3-2FF2-F348-9643-17EDC1777401}"/>
                </a:ext>
              </a:extLst>
            </p:cNvPr>
            <p:cNvSpPr/>
            <p:nvPr/>
          </p:nvSpPr>
          <p:spPr>
            <a:xfrm>
              <a:off x="6072793" y="14638280"/>
              <a:ext cx="1343469" cy="9651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rc52">
              <a:extLst>
                <a:ext uri="{FF2B5EF4-FFF2-40B4-BE49-F238E27FC236}">
                  <a16:creationId xmlns:a16="http://schemas.microsoft.com/office/drawing/2014/main" id="{05C70873-A756-9C43-997C-FF98C6C5474D}"/>
                </a:ext>
              </a:extLst>
            </p:cNvPr>
            <p:cNvSpPr/>
            <p:nvPr/>
          </p:nvSpPr>
          <p:spPr>
            <a:xfrm>
              <a:off x="6072793" y="14531043"/>
              <a:ext cx="964649" cy="9651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" name="rc53">
              <a:extLst>
                <a:ext uri="{FF2B5EF4-FFF2-40B4-BE49-F238E27FC236}">
                  <a16:creationId xmlns:a16="http://schemas.microsoft.com/office/drawing/2014/main" id="{538F6CBB-3D12-7945-8967-C53C928D7D9A}"/>
                </a:ext>
              </a:extLst>
            </p:cNvPr>
            <p:cNvSpPr/>
            <p:nvPr/>
          </p:nvSpPr>
          <p:spPr>
            <a:xfrm>
              <a:off x="6072792" y="14423806"/>
              <a:ext cx="576828" cy="9651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rc54">
              <a:extLst>
                <a:ext uri="{FF2B5EF4-FFF2-40B4-BE49-F238E27FC236}">
                  <a16:creationId xmlns:a16="http://schemas.microsoft.com/office/drawing/2014/main" id="{313791EC-F7EF-814F-85E0-F757B07B4E00}"/>
                </a:ext>
              </a:extLst>
            </p:cNvPr>
            <p:cNvSpPr/>
            <p:nvPr/>
          </p:nvSpPr>
          <p:spPr>
            <a:xfrm>
              <a:off x="6072793" y="14316569"/>
              <a:ext cx="213959" cy="9651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" name="rc55">
              <a:extLst>
                <a:ext uri="{FF2B5EF4-FFF2-40B4-BE49-F238E27FC236}">
                  <a16:creationId xmlns:a16="http://schemas.microsoft.com/office/drawing/2014/main" id="{69E0159A-F01E-E745-BC0E-9F41064620D4}"/>
                </a:ext>
              </a:extLst>
            </p:cNvPr>
            <p:cNvSpPr/>
            <p:nvPr/>
          </p:nvSpPr>
          <p:spPr>
            <a:xfrm>
              <a:off x="6072793" y="14209332"/>
              <a:ext cx="200815" cy="9651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" name="rc56">
              <a:extLst>
                <a:ext uri="{FF2B5EF4-FFF2-40B4-BE49-F238E27FC236}">
                  <a16:creationId xmlns:a16="http://schemas.microsoft.com/office/drawing/2014/main" id="{1D278818-41F3-864D-90A2-CF5AA151AF23}"/>
                </a:ext>
              </a:extLst>
            </p:cNvPr>
            <p:cNvSpPr/>
            <p:nvPr/>
          </p:nvSpPr>
          <p:spPr>
            <a:xfrm>
              <a:off x="5963606" y="13871535"/>
              <a:ext cx="2402104" cy="1201052"/>
            </a:xfrm>
            <a:prstGeom prst="rect">
              <a:avLst/>
            </a:prstGeom>
            <a:ln w="1971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tx58">
              <a:extLst>
                <a:ext uri="{FF2B5EF4-FFF2-40B4-BE49-F238E27FC236}">
                  <a16:creationId xmlns:a16="http://schemas.microsoft.com/office/drawing/2014/main" id="{C230E200-20C3-4B42-AD98-28FD8D246B94}"/>
                </a:ext>
              </a:extLst>
            </p:cNvPr>
            <p:cNvSpPr/>
            <p:nvPr/>
          </p:nvSpPr>
          <p:spPr>
            <a:xfrm>
              <a:off x="5120482" y="13333413"/>
              <a:ext cx="1499107" cy="1230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80"/>
                </a:lnSpc>
              </a:pPr>
              <a:r>
                <a:rPr sz="1280" u="sng" dirty="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UV RESPONSE DN</a:t>
              </a:r>
            </a:p>
          </p:txBody>
        </p:sp>
        <p:sp>
          <p:nvSpPr>
            <p:cNvPr id="55" name="tx60">
              <a:extLst>
                <a:ext uri="{FF2B5EF4-FFF2-40B4-BE49-F238E27FC236}">
                  <a16:creationId xmlns:a16="http://schemas.microsoft.com/office/drawing/2014/main" id="{2F4BC52F-22EA-614B-B58C-6108F172C959}"/>
                </a:ext>
              </a:extLst>
            </p:cNvPr>
            <p:cNvSpPr/>
            <p:nvPr/>
          </p:nvSpPr>
          <p:spPr>
            <a:xfrm>
              <a:off x="4417434" y="13652943"/>
              <a:ext cx="487799" cy="1196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80"/>
                </a:lnSpc>
              </a:pPr>
              <a:r>
                <a:rPr sz="12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Mouse</a:t>
              </a:r>
            </a:p>
          </p:txBody>
        </p:sp>
        <p:sp>
          <p:nvSpPr>
            <p:cNvPr id="56" name="tx64">
              <a:extLst>
                <a:ext uri="{FF2B5EF4-FFF2-40B4-BE49-F238E27FC236}">
                  <a16:creationId xmlns:a16="http://schemas.microsoft.com/office/drawing/2014/main" id="{A7A4572F-6341-2B46-AAB2-501EFFAAA315}"/>
                </a:ext>
              </a:extLst>
            </p:cNvPr>
            <p:cNvSpPr/>
            <p:nvPr/>
          </p:nvSpPr>
          <p:spPr>
            <a:xfrm>
              <a:off x="6825929" y="13651158"/>
              <a:ext cx="677459" cy="12144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80"/>
                </a:lnSpc>
              </a:pPr>
              <a:r>
                <a:rPr sz="12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Zebrafish</a:t>
              </a:r>
            </a:p>
          </p:txBody>
        </p:sp>
        <p:sp>
          <p:nvSpPr>
            <p:cNvPr id="57" name="pl65">
              <a:extLst>
                <a:ext uri="{FF2B5EF4-FFF2-40B4-BE49-F238E27FC236}">
                  <a16:creationId xmlns:a16="http://schemas.microsoft.com/office/drawing/2014/main" id="{03B67A80-F88C-0C47-8632-C109AAADB269}"/>
                </a:ext>
              </a:extLst>
            </p:cNvPr>
            <p:cNvSpPr/>
            <p:nvPr/>
          </p:nvSpPr>
          <p:spPr>
            <a:xfrm>
              <a:off x="3569467" y="15072588"/>
              <a:ext cx="0" cy="50610"/>
            </a:xfrm>
            <a:custGeom>
              <a:avLst/>
              <a:gdLst/>
              <a:ahLst/>
              <a:cxnLst/>
              <a:rect l="0" t="0" r="0" b="0"/>
              <a:pathLst>
                <a:path h="50610">
                  <a:moveTo>
                    <a:pt x="0" y="50610"/>
                  </a:moveTo>
                  <a:lnTo>
                    <a:pt x="0" y="0"/>
                  </a:lnTo>
                </a:path>
              </a:pathLst>
            </a:custGeom>
            <a:ln w="1971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l66">
              <a:extLst>
                <a:ext uri="{FF2B5EF4-FFF2-40B4-BE49-F238E27FC236}">
                  <a16:creationId xmlns:a16="http://schemas.microsoft.com/office/drawing/2014/main" id="{B647C00A-1136-6A4D-9474-B70A04928B19}"/>
                </a:ext>
              </a:extLst>
            </p:cNvPr>
            <p:cNvSpPr/>
            <p:nvPr/>
          </p:nvSpPr>
          <p:spPr>
            <a:xfrm>
              <a:off x="4162941" y="15072588"/>
              <a:ext cx="0" cy="50610"/>
            </a:xfrm>
            <a:custGeom>
              <a:avLst/>
              <a:gdLst/>
              <a:ahLst/>
              <a:cxnLst/>
              <a:rect l="0" t="0" r="0" b="0"/>
              <a:pathLst>
                <a:path h="50610">
                  <a:moveTo>
                    <a:pt x="0" y="50610"/>
                  </a:moveTo>
                  <a:lnTo>
                    <a:pt x="0" y="0"/>
                  </a:lnTo>
                </a:path>
              </a:pathLst>
            </a:custGeom>
            <a:ln w="1971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l67">
              <a:extLst>
                <a:ext uri="{FF2B5EF4-FFF2-40B4-BE49-F238E27FC236}">
                  <a16:creationId xmlns:a16="http://schemas.microsoft.com/office/drawing/2014/main" id="{4EA2122E-80D1-9344-9CF1-2549FE23957C}"/>
                </a:ext>
              </a:extLst>
            </p:cNvPr>
            <p:cNvSpPr/>
            <p:nvPr/>
          </p:nvSpPr>
          <p:spPr>
            <a:xfrm>
              <a:off x="4756414" y="15072588"/>
              <a:ext cx="0" cy="50610"/>
            </a:xfrm>
            <a:custGeom>
              <a:avLst/>
              <a:gdLst/>
              <a:ahLst/>
              <a:cxnLst/>
              <a:rect l="0" t="0" r="0" b="0"/>
              <a:pathLst>
                <a:path h="50610">
                  <a:moveTo>
                    <a:pt x="0" y="50610"/>
                  </a:moveTo>
                  <a:lnTo>
                    <a:pt x="0" y="0"/>
                  </a:lnTo>
                </a:path>
              </a:pathLst>
            </a:custGeom>
            <a:ln w="1971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l68">
              <a:extLst>
                <a:ext uri="{FF2B5EF4-FFF2-40B4-BE49-F238E27FC236}">
                  <a16:creationId xmlns:a16="http://schemas.microsoft.com/office/drawing/2014/main" id="{F91D9BE8-53D6-EC42-900E-872EB13CC353}"/>
                </a:ext>
              </a:extLst>
            </p:cNvPr>
            <p:cNvSpPr/>
            <p:nvPr/>
          </p:nvSpPr>
          <p:spPr>
            <a:xfrm>
              <a:off x="5349888" y="15072588"/>
              <a:ext cx="0" cy="50610"/>
            </a:xfrm>
            <a:custGeom>
              <a:avLst/>
              <a:gdLst/>
              <a:ahLst/>
              <a:cxnLst/>
              <a:rect l="0" t="0" r="0" b="0"/>
              <a:pathLst>
                <a:path h="50610">
                  <a:moveTo>
                    <a:pt x="0" y="50610"/>
                  </a:moveTo>
                  <a:lnTo>
                    <a:pt x="0" y="0"/>
                  </a:lnTo>
                </a:path>
              </a:pathLst>
            </a:custGeom>
            <a:ln w="1971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tx69">
              <a:extLst>
                <a:ext uri="{FF2B5EF4-FFF2-40B4-BE49-F238E27FC236}">
                  <a16:creationId xmlns:a16="http://schemas.microsoft.com/office/drawing/2014/main" id="{B1E2E2C6-060D-A441-A5D6-B935233863CD}"/>
                </a:ext>
              </a:extLst>
            </p:cNvPr>
            <p:cNvSpPr/>
            <p:nvPr/>
          </p:nvSpPr>
          <p:spPr>
            <a:xfrm>
              <a:off x="3456505" y="15163290"/>
              <a:ext cx="225925" cy="1168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80"/>
                </a:lnSpc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62" name="tx70">
              <a:extLst>
                <a:ext uri="{FF2B5EF4-FFF2-40B4-BE49-F238E27FC236}">
                  <a16:creationId xmlns:a16="http://schemas.microsoft.com/office/drawing/2014/main" id="{D6282B7A-6DEA-B64C-903E-78ADECF9E281}"/>
                </a:ext>
              </a:extLst>
            </p:cNvPr>
            <p:cNvSpPr/>
            <p:nvPr/>
          </p:nvSpPr>
          <p:spPr>
            <a:xfrm>
              <a:off x="4049979" y="15162892"/>
              <a:ext cx="225925" cy="1172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80"/>
                </a:lnSpc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</a:t>
              </a:r>
            </a:p>
          </p:txBody>
        </p:sp>
        <p:sp>
          <p:nvSpPr>
            <p:cNvPr id="63" name="tx71">
              <a:extLst>
                <a:ext uri="{FF2B5EF4-FFF2-40B4-BE49-F238E27FC236}">
                  <a16:creationId xmlns:a16="http://schemas.microsoft.com/office/drawing/2014/main" id="{26643D24-7941-2C4B-BC65-A27B91BE082E}"/>
                </a:ext>
              </a:extLst>
            </p:cNvPr>
            <p:cNvSpPr/>
            <p:nvPr/>
          </p:nvSpPr>
          <p:spPr>
            <a:xfrm>
              <a:off x="4643452" y="15163091"/>
              <a:ext cx="225925" cy="11707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80"/>
                </a:lnSpc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0.4</a:t>
              </a:r>
            </a:p>
          </p:txBody>
        </p:sp>
        <p:sp>
          <p:nvSpPr>
            <p:cNvPr id="64" name="tx72">
              <a:extLst>
                <a:ext uri="{FF2B5EF4-FFF2-40B4-BE49-F238E27FC236}">
                  <a16:creationId xmlns:a16="http://schemas.microsoft.com/office/drawing/2014/main" id="{A38503EC-3667-F04A-BF3E-5F854BD4E5EA}"/>
                </a:ext>
              </a:extLst>
            </p:cNvPr>
            <p:cNvSpPr/>
            <p:nvPr/>
          </p:nvSpPr>
          <p:spPr>
            <a:xfrm>
              <a:off x="5236926" y="15162892"/>
              <a:ext cx="225925" cy="1172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80"/>
                </a:lnSpc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0.6</a:t>
              </a:r>
            </a:p>
          </p:txBody>
        </p:sp>
        <p:sp>
          <p:nvSpPr>
            <p:cNvPr id="65" name="pl73">
              <a:extLst>
                <a:ext uri="{FF2B5EF4-FFF2-40B4-BE49-F238E27FC236}">
                  <a16:creationId xmlns:a16="http://schemas.microsoft.com/office/drawing/2014/main" id="{0373C4F8-9F26-6441-A7AB-5DE6E27869CF}"/>
                </a:ext>
              </a:extLst>
            </p:cNvPr>
            <p:cNvSpPr/>
            <p:nvPr/>
          </p:nvSpPr>
          <p:spPr>
            <a:xfrm>
              <a:off x="6072792" y="15072588"/>
              <a:ext cx="0" cy="50610"/>
            </a:xfrm>
            <a:custGeom>
              <a:avLst/>
              <a:gdLst/>
              <a:ahLst/>
              <a:cxnLst/>
              <a:rect l="0" t="0" r="0" b="0"/>
              <a:pathLst>
                <a:path h="50610">
                  <a:moveTo>
                    <a:pt x="0" y="50610"/>
                  </a:moveTo>
                  <a:lnTo>
                    <a:pt x="0" y="0"/>
                  </a:lnTo>
                </a:path>
              </a:pathLst>
            </a:custGeom>
            <a:ln w="1971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l74">
              <a:extLst>
                <a:ext uri="{FF2B5EF4-FFF2-40B4-BE49-F238E27FC236}">
                  <a16:creationId xmlns:a16="http://schemas.microsoft.com/office/drawing/2014/main" id="{E519F676-0446-9247-8F3F-458760C1549D}"/>
                </a:ext>
              </a:extLst>
            </p:cNvPr>
            <p:cNvSpPr/>
            <p:nvPr/>
          </p:nvSpPr>
          <p:spPr>
            <a:xfrm>
              <a:off x="6813936" y="15072588"/>
              <a:ext cx="0" cy="50610"/>
            </a:xfrm>
            <a:custGeom>
              <a:avLst/>
              <a:gdLst/>
              <a:ahLst/>
              <a:cxnLst/>
              <a:rect l="0" t="0" r="0" b="0"/>
              <a:pathLst>
                <a:path h="50610">
                  <a:moveTo>
                    <a:pt x="0" y="50610"/>
                  </a:moveTo>
                  <a:lnTo>
                    <a:pt x="0" y="0"/>
                  </a:lnTo>
                </a:path>
              </a:pathLst>
            </a:custGeom>
            <a:ln w="1971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l75">
              <a:extLst>
                <a:ext uri="{FF2B5EF4-FFF2-40B4-BE49-F238E27FC236}">
                  <a16:creationId xmlns:a16="http://schemas.microsoft.com/office/drawing/2014/main" id="{BC6858F3-55EF-3B4A-8C9A-24447815506E}"/>
                </a:ext>
              </a:extLst>
            </p:cNvPr>
            <p:cNvSpPr/>
            <p:nvPr/>
          </p:nvSpPr>
          <p:spPr>
            <a:xfrm>
              <a:off x="7555081" y="15072588"/>
              <a:ext cx="0" cy="50610"/>
            </a:xfrm>
            <a:custGeom>
              <a:avLst/>
              <a:gdLst/>
              <a:ahLst/>
              <a:cxnLst/>
              <a:rect l="0" t="0" r="0" b="0"/>
              <a:pathLst>
                <a:path h="50610">
                  <a:moveTo>
                    <a:pt x="0" y="50610"/>
                  </a:moveTo>
                  <a:lnTo>
                    <a:pt x="0" y="0"/>
                  </a:lnTo>
                </a:path>
              </a:pathLst>
            </a:custGeom>
            <a:ln w="1971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l76">
              <a:extLst>
                <a:ext uri="{FF2B5EF4-FFF2-40B4-BE49-F238E27FC236}">
                  <a16:creationId xmlns:a16="http://schemas.microsoft.com/office/drawing/2014/main" id="{03A20514-B649-3044-9716-F4205F7EBA6D}"/>
                </a:ext>
              </a:extLst>
            </p:cNvPr>
            <p:cNvSpPr/>
            <p:nvPr/>
          </p:nvSpPr>
          <p:spPr>
            <a:xfrm>
              <a:off x="8296225" y="15072588"/>
              <a:ext cx="0" cy="50610"/>
            </a:xfrm>
            <a:custGeom>
              <a:avLst/>
              <a:gdLst/>
              <a:ahLst/>
              <a:cxnLst/>
              <a:rect l="0" t="0" r="0" b="0"/>
              <a:pathLst>
                <a:path h="50610">
                  <a:moveTo>
                    <a:pt x="0" y="50610"/>
                  </a:moveTo>
                  <a:lnTo>
                    <a:pt x="0" y="0"/>
                  </a:lnTo>
                </a:path>
              </a:pathLst>
            </a:custGeom>
            <a:ln w="1971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tx77">
              <a:extLst>
                <a:ext uri="{FF2B5EF4-FFF2-40B4-BE49-F238E27FC236}">
                  <a16:creationId xmlns:a16="http://schemas.microsoft.com/office/drawing/2014/main" id="{FBA79145-8B7D-1E48-BB05-BD89304FAE3D}"/>
                </a:ext>
              </a:extLst>
            </p:cNvPr>
            <p:cNvSpPr/>
            <p:nvPr/>
          </p:nvSpPr>
          <p:spPr>
            <a:xfrm>
              <a:off x="5959830" y="15163290"/>
              <a:ext cx="225925" cy="1168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80"/>
                </a:lnSpc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70" name="tx78">
              <a:extLst>
                <a:ext uri="{FF2B5EF4-FFF2-40B4-BE49-F238E27FC236}">
                  <a16:creationId xmlns:a16="http://schemas.microsoft.com/office/drawing/2014/main" id="{1A8ADEC5-7BA5-E34F-920B-4BC8F5C897F8}"/>
                </a:ext>
              </a:extLst>
            </p:cNvPr>
            <p:cNvSpPr/>
            <p:nvPr/>
          </p:nvSpPr>
          <p:spPr>
            <a:xfrm>
              <a:off x="6700975" y="15162892"/>
              <a:ext cx="225925" cy="1172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80"/>
                </a:lnSpc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</a:t>
              </a:r>
            </a:p>
          </p:txBody>
        </p:sp>
        <p:sp>
          <p:nvSpPr>
            <p:cNvPr id="71" name="tx79">
              <a:extLst>
                <a:ext uri="{FF2B5EF4-FFF2-40B4-BE49-F238E27FC236}">
                  <a16:creationId xmlns:a16="http://schemas.microsoft.com/office/drawing/2014/main" id="{E1DA74DB-508A-084A-AF75-1A8E128ABE78}"/>
                </a:ext>
              </a:extLst>
            </p:cNvPr>
            <p:cNvSpPr/>
            <p:nvPr/>
          </p:nvSpPr>
          <p:spPr>
            <a:xfrm>
              <a:off x="7442119" y="15163091"/>
              <a:ext cx="225925" cy="11707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80"/>
                </a:lnSpc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0.4</a:t>
              </a:r>
            </a:p>
          </p:txBody>
        </p:sp>
        <p:sp>
          <p:nvSpPr>
            <p:cNvPr id="72" name="tx80">
              <a:extLst>
                <a:ext uri="{FF2B5EF4-FFF2-40B4-BE49-F238E27FC236}">
                  <a16:creationId xmlns:a16="http://schemas.microsoft.com/office/drawing/2014/main" id="{DEE364A3-CD2C-7C41-8D12-1156F6BB5469}"/>
                </a:ext>
              </a:extLst>
            </p:cNvPr>
            <p:cNvSpPr/>
            <p:nvPr/>
          </p:nvSpPr>
          <p:spPr>
            <a:xfrm>
              <a:off x="8183263" y="15162892"/>
              <a:ext cx="225925" cy="1172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80"/>
                </a:lnSpc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0.6</a:t>
              </a:r>
            </a:p>
          </p:txBody>
        </p:sp>
        <p:sp>
          <p:nvSpPr>
            <p:cNvPr id="73" name="tx81">
              <a:extLst>
                <a:ext uri="{FF2B5EF4-FFF2-40B4-BE49-F238E27FC236}">
                  <a16:creationId xmlns:a16="http://schemas.microsoft.com/office/drawing/2014/main" id="{82C9C95A-C251-D349-8173-CBBBDC564E11}"/>
                </a:ext>
              </a:extLst>
            </p:cNvPr>
            <p:cNvSpPr/>
            <p:nvPr/>
          </p:nvSpPr>
          <p:spPr>
            <a:xfrm>
              <a:off x="2845117" y="14918453"/>
              <a:ext cx="524064" cy="14803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80"/>
                </a:lnSpc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syne1a</a:t>
              </a:r>
            </a:p>
          </p:txBody>
        </p:sp>
        <p:sp>
          <p:nvSpPr>
            <p:cNvPr id="74" name="tx82">
              <a:extLst>
                <a:ext uri="{FF2B5EF4-FFF2-40B4-BE49-F238E27FC236}">
                  <a16:creationId xmlns:a16="http://schemas.microsoft.com/office/drawing/2014/main" id="{82687A36-EFDA-BD4D-89F1-E4D86207057A}"/>
                </a:ext>
              </a:extLst>
            </p:cNvPr>
            <p:cNvSpPr/>
            <p:nvPr/>
          </p:nvSpPr>
          <p:spPr>
            <a:xfrm>
              <a:off x="2845117" y="14842172"/>
              <a:ext cx="524064" cy="11707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80"/>
                </a:lnSpc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scn8aa</a:t>
              </a:r>
            </a:p>
          </p:txBody>
        </p:sp>
        <p:sp>
          <p:nvSpPr>
            <p:cNvPr id="75" name="tx83">
              <a:extLst>
                <a:ext uri="{FF2B5EF4-FFF2-40B4-BE49-F238E27FC236}">
                  <a16:creationId xmlns:a16="http://schemas.microsoft.com/office/drawing/2014/main" id="{145594EC-203D-B84D-B575-F7A090C2947D}"/>
                </a:ext>
              </a:extLst>
            </p:cNvPr>
            <p:cNvSpPr/>
            <p:nvPr/>
          </p:nvSpPr>
          <p:spPr>
            <a:xfrm>
              <a:off x="2610463" y="14735531"/>
              <a:ext cx="758719" cy="1164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80"/>
                </a:lnSpc>
              </a:pPr>
              <a:r>
                <a:rPr lang="en-AU" sz="900" dirty="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    </a:t>
              </a:r>
              <a:r>
                <a:rPr sz="900" dirty="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PRKAR2B</a:t>
              </a:r>
            </a:p>
          </p:txBody>
        </p:sp>
        <p:sp>
          <p:nvSpPr>
            <p:cNvPr id="76" name="tx84">
              <a:extLst>
                <a:ext uri="{FF2B5EF4-FFF2-40B4-BE49-F238E27FC236}">
                  <a16:creationId xmlns:a16="http://schemas.microsoft.com/office/drawing/2014/main" id="{AFB9AEDA-4766-AD49-B472-8324A61BF57B}"/>
                </a:ext>
              </a:extLst>
            </p:cNvPr>
            <p:cNvSpPr/>
            <p:nvPr/>
          </p:nvSpPr>
          <p:spPr>
            <a:xfrm>
              <a:off x="3007637" y="14593964"/>
              <a:ext cx="361544" cy="1508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80"/>
                </a:lnSpc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dbpa</a:t>
              </a:r>
            </a:p>
          </p:txBody>
        </p:sp>
        <p:sp>
          <p:nvSpPr>
            <p:cNvPr id="77" name="tx85">
              <a:extLst>
                <a:ext uri="{FF2B5EF4-FFF2-40B4-BE49-F238E27FC236}">
                  <a16:creationId xmlns:a16="http://schemas.microsoft.com/office/drawing/2014/main" id="{38E1679E-37A7-6D48-BED1-F3FDBB94EDD2}"/>
                </a:ext>
              </a:extLst>
            </p:cNvPr>
            <p:cNvSpPr/>
            <p:nvPr/>
          </p:nvSpPr>
          <p:spPr>
            <a:xfrm>
              <a:off x="2664346" y="14521653"/>
              <a:ext cx="704837" cy="1158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80"/>
                </a:lnSpc>
              </a:pPr>
              <a:r>
                <a:rPr lang="en-AU" sz="900" dirty="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     </a:t>
              </a:r>
              <a:r>
                <a:rPr sz="900" dirty="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cacna1aa</a:t>
              </a:r>
            </a:p>
          </p:txBody>
        </p:sp>
        <p:sp>
          <p:nvSpPr>
            <p:cNvPr id="78" name="tx86">
              <a:extLst>
                <a:ext uri="{FF2B5EF4-FFF2-40B4-BE49-F238E27FC236}">
                  <a16:creationId xmlns:a16="http://schemas.microsoft.com/office/drawing/2014/main" id="{F3549F36-8C05-9E46-8DD7-ACE148B4BA98}"/>
                </a:ext>
              </a:extLst>
            </p:cNvPr>
            <p:cNvSpPr/>
            <p:nvPr/>
          </p:nvSpPr>
          <p:spPr>
            <a:xfrm>
              <a:off x="2845117" y="14410248"/>
              <a:ext cx="524064" cy="12005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80"/>
                </a:lnSpc>
              </a:pPr>
              <a:r>
                <a:rPr lang="en-AU" sz="900" dirty="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  </a:t>
              </a:r>
              <a:r>
                <a:rPr sz="900" dirty="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scn8ab</a:t>
              </a:r>
            </a:p>
          </p:txBody>
        </p:sp>
        <p:sp>
          <p:nvSpPr>
            <p:cNvPr id="79" name="tx87">
              <a:extLst>
                <a:ext uri="{FF2B5EF4-FFF2-40B4-BE49-F238E27FC236}">
                  <a16:creationId xmlns:a16="http://schemas.microsoft.com/office/drawing/2014/main" id="{F14DE2A4-900E-B24C-91CC-294E1E721720}"/>
                </a:ext>
              </a:extLst>
            </p:cNvPr>
            <p:cNvSpPr/>
            <p:nvPr/>
          </p:nvSpPr>
          <p:spPr>
            <a:xfrm>
              <a:off x="2953518" y="14276024"/>
              <a:ext cx="415665" cy="1470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80"/>
                </a:lnSpc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nrp1a</a:t>
              </a:r>
            </a:p>
          </p:txBody>
        </p:sp>
        <p:sp>
          <p:nvSpPr>
            <p:cNvPr id="80" name="tx88">
              <a:extLst>
                <a:ext uri="{FF2B5EF4-FFF2-40B4-BE49-F238E27FC236}">
                  <a16:creationId xmlns:a16="http://schemas.microsoft.com/office/drawing/2014/main" id="{197060E4-AE80-8045-BE15-A34647448C36}"/>
                </a:ext>
              </a:extLst>
            </p:cNvPr>
            <p:cNvSpPr/>
            <p:nvPr/>
          </p:nvSpPr>
          <p:spPr>
            <a:xfrm>
              <a:off x="2573960" y="14165017"/>
              <a:ext cx="795223" cy="1508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80"/>
                </a:lnSpc>
              </a:pPr>
              <a:r>
                <a:rPr lang="en-AU" sz="900" dirty="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    </a:t>
              </a:r>
              <a:r>
                <a:rPr sz="900" dirty="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cdc42bpab</a:t>
              </a:r>
            </a:p>
          </p:txBody>
        </p:sp>
        <p:sp>
          <p:nvSpPr>
            <p:cNvPr id="81" name="tx89">
              <a:extLst>
                <a:ext uri="{FF2B5EF4-FFF2-40B4-BE49-F238E27FC236}">
                  <a16:creationId xmlns:a16="http://schemas.microsoft.com/office/drawing/2014/main" id="{6F2D5F25-D4CF-A54F-9C0D-D30F41FDBEEB}"/>
                </a:ext>
              </a:extLst>
            </p:cNvPr>
            <p:cNvSpPr/>
            <p:nvPr/>
          </p:nvSpPr>
          <p:spPr>
            <a:xfrm>
              <a:off x="2926536" y="14056192"/>
              <a:ext cx="442646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80"/>
                </a:lnSpc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Magi2</a:t>
              </a:r>
            </a:p>
          </p:txBody>
        </p:sp>
        <p:sp>
          <p:nvSpPr>
            <p:cNvPr id="82" name="tx90">
              <a:extLst>
                <a:ext uri="{FF2B5EF4-FFF2-40B4-BE49-F238E27FC236}">
                  <a16:creationId xmlns:a16="http://schemas.microsoft.com/office/drawing/2014/main" id="{9096A850-DFC5-2247-9CF1-E2E6DAB67E3D}"/>
                </a:ext>
              </a:extLst>
            </p:cNvPr>
            <p:cNvSpPr/>
            <p:nvPr/>
          </p:nvSpPr>
          <p:spPr>
            <a:xfrm>
              <a:off x="2953755" y="13982095"/>
              <a:ext cx="415426" cy="1192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80"/>
                </a:lnSpc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Prkca</a:t>
              </a:r>
            </a:p>
          </p:txBody>
        </p:sp>
        <p:sp>
          <p:nvSpPr>
            <p:cNvPr id="83" name="tx91">
              <a:extLst>
                <a:ext uri="{FF2B5EF4-FFF2-40B4-BE49-F238E27FC236}">
                  <a16:creationId xmlns:a16="http://schemas.microsoft.com/office/drawing/2014/main" id="{7DE5F53D-32E7-C84D-9FDA-808883C5E3DA}"/>
                </a:ext>
              </a:extLst>
            </p:cNvPr>
            <p:cNvSpPr/>
            <p:nvPr/>
          </p:nvSpPr>
          <p:spPr>
            <a:xfrm>
              <a:off x="3043983" y="13874462"/>
              <a:ext cx="325199" cy="1196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80"/>
                </a:lnSpc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Akt3</a:t>
              </a:r>
            </a:p>
          </p:txBody>
        </p:sp>
        <p:sp>
          <p:nvSpPr>
            <p:cNvPr id="84" name="pl92">
              <a:extLst>
                <a:ext uri="{FF2B5EF4-FFF2-40B4-BE49-F238E27FC236}">
                  <a16:creationId xmlns:a16="http://schemas.microsoft.com/office/drawing/2014/main" id="{4EF0B175-4CB8-EC4B-BF7E-C7ACA61483EA}"/>
                </a:ext>
              </a:extLst>
            </p:cNvPr>
            <p:cNvSpPr/>
            <p:nvPr/>
          </p:nvSpPr>
          <p:spPr>
            <a:xfrm>
              <a:off x="3409670" y="15008246"/>
              <a:ext cx="50610" cy="0"/>
            </a:xfrm>
            <a:custGeom>
              <a:avLst/>
              <a:gdLst/>
              <a:ahLst/>
              <a:cxnLst/>
              <a:rect l="0" t="0" r="0" b="0"/>
              <a:pathLst>
                <a:path w="50610">
                  <a:moveTo>
                    <a:pt x="0" y="0"/>
                  </a:moveTo>
                  <a:lnTo>
                    <a:pt x="50610" y="0"/>
                  </a:lnTo>
                </a:path>
              </a:pathLst>
            </a:custGeom>
            <a:ln w="1971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l93">
              <a:extLst>
                <a:ext uri="{FF2B5EF4-FFF2-40B4-BE49-F238E27FC236}">
                  <a16:creationId xmlns:a16="http://schemas.microsoft.com/office/drawing/2014/main" id="{A050761B-4543-1144-8675-60D7F4B63BE7}"/>
                </a:ext>
              </a:extLst>
            </p:cNvPr>
            <p:cNvSpPr/>
            <p:nvPr/>
          </p:nvSpPr>
          <p:spPr>
            <a:xfrm>
              <a:off x="3409670" y="14901009"/>
              <a:ext cx="50610" cy="0"/>
            </a:xfrm>
            <a:custGeom>
              <a:avLst/>
              <a:gdLst/>
              <a:ahLst/>
              <a:cxnLst/>
              <a:rect l="0" t="0" r="0" b="0"/>
              <a:pathLst>
                <a:path w="50610">
                  <a:moveTo>
                    <a:pt x="0" y="0"/>
                  </a:moveTo>
                  <a:lnTo>
                    <a:pt x="50610" y="0"/>
                  </a:lnTo>
                </a:path>
              </a:pathLst>
            </a:custGeom>
            <a:ln w="1971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l94">
              <a:extLst>
                <a:ext uri="{FF2B5EF4-FFF2-40B4-BE49-F238E27FC236}">
                  <a16:creationId xmlns:a16="http://schemas.microsoft.com/office/drawing/2014/main" id="{93064804-9185-E64E-B017-FF10F3C73E76}"/>
                </a:ext>
              </a:extLst>
            </p:cNvPr>
            <p:cNvSpPr/>
            <p:nvPr/>
          </p:nvSpPr>
          <p:spPr>
            <a:xfrm>
              <a:off x="3409670" y="14793772"/>
              <a:ext cx="50610" cy="0"/>
            </a:xfrm>
            <a:custGeom>
              <a:avLst/>
              <a:gdLst/>
              <a:ahLst/>
              <a:cxnLst/>
              <a:rect l="0" t="0" r="0" b="0"/>
              <a:pathLst>
                <a:path w="50610">
                  <a:moveTo>
                    <a:pt x="0" y="0"/>
                  </a:moveTo>
                  <a:lnTo>
                    <a:pt x="50610" y="0"/>
                  </a:lnTo>
                </a:path>
              </a:pathLst>
            </a:custGeom>
            <a:ln w="1971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l95">
              <a:extLst>
                <a:ext uri="{FF2B5EF4-FFF2-40B4-BE49-F238E27FC236}">
                  <a16:creationId xmlns:a16="http://schemas.microsoft.com/office/drawing/2014/main" id="{39D49A84-1CE8-2941-AFD3-D7756099513B}"/>
                </a:ext>
              </a:extLst>
            </p:cNvPr>
            <p:cNvSpPr/>
            <p:nvPr/>
          </p:nvSpPr>
          <p:spPr>
            <a:xfrm>
              <a:off x="3409670" y="14686535"/>
              <a:ext cx="50610" cy="0"/>
            </a:xfrm>
            <a:custGeom>
              <a:avLst/>
              <a:gdLst/>
              <a:ahLst/>
              <a:cxnLst/>
              <a:rect l="0" t="0" r="0" b="0"/>
              <a:pathLst>
                <a:path w="50610">
                  <a:moveTo>
                    <a:pt x="0" y="0"/>
                  </a:moveTo>
                  <a:lnTo>
                    <a:pt x="50610" y="0"/>
                  </a:lnTo>
                </a:path>
              </a:pathLst>
            </a:custGeom>
            <a:ln w="1971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l96">
              <a:extLst>
                <a:ext uri="{FF2B5EF4-FFF2-40B4-BE49-F238E27FC236}">
                  <a16:creationId xmlns:a16="http://schemas.microsoft.com/office/drawing/2014/main" id="{0EA59916-8C85-AC4E-9284-B70EC8E6E1D3}"/>
                </a:ext>
              </a:extLst>
            </p:cNvPr>
            <p:cNvSpPr/>
            <p:nvPr/>
          </p:nvSpPr>
          <p:spPr>
            <a:xfrm>
              <a:off x="3409670" y="14579298"/>
              <a:ext cx="50610" cy="0"/>
            </a:xfrm>
            <a:custGeom>
              <a:avLst/>
              <a:gdLst/>
              <a:ahLst/>
              <a:cxnLst/>
              <a:rect l="0" t="0" r="0" b="0"/>
              <a:pathLst>
                <a:path w="50610">
                  <a:moveTo>
                    <a:pt x="0" y="0"/>
                  </a:moveTo>
                  <a:lnTo>
                    <a:pt x="50610" y="0"/>
                  </a:lnTo>
                </a:path>
              </a:pathLst>
            </a:custGeom>
            <a:ln w="1971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l97">
              <a:extLst>
                <a:ext uri="{FF2B5EF4-FFF2-40B4-BE49-F238E27FC236}">
                  <a16:creationId xmlns:a16="http://schemas.microsoft.com/office/drawing/2014/main" id="{A6618F88-95D7-E64E-BC2D-6758A5B1833D}"/>
                </a:ext>
              </a:extLst>
            </p:cNvPr>
            <p:cNvSpPr/>
            <p:nvPr/>
          </p:nvSpPr>
          <p:spPr>
            <a:xfrm>
              <a:off x="3409670" y="14472061"/>
              <a:ext cx="50610" cy="0"/>
            </a:xfrm>
            <a:custGeom>
              <a:avLst/>
              <a:gdLst/>
              <a:ahLst/>
              <a:cxnLst/>
              <a:rect l="0" t="0" r="0" b="0"/>
              <a:pathLst>
                <a:path w="50610">
                  <a:moveTo>
                    <a:pt x="0" y="0"/>
                  </a:moveTo>
                  <a:lnTo>
                    <a:pt x="50610" y="0"/>
                  </a:lnTo>
                </a:path>
              </a:pathLst>
            </a:custGeom>
            <a:ln w="1971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l98">
              <a:extLst>
                <a:ext uri="{FF2B5EF4-FFF2-40B4-BE49-F238E27FC236}">
                  <a16:creationId xmlns:a16="http://schemas.microsoft.com/office/drawing/2014/main" id="{3B7F62C6-4609-534B-82BD-675476DCDEC8}"/>
                </a:ext>
              </a:extLst>
            </p:cNvPr>
            <p:cNvSpPr/>
            <p:nvPr/>
          </p:nvSpPr>
          <p:spPr>
            <a:xfrm>
              <a:off x="3409670" y="14364825"/>
              <a:ext cx="50610" cy="0"/>
            </a:xfrm>
            <a:custGeom>
              <a:avLst/>
              <a:gdLst/>
              <a:ahLst/>
              <a:cxnLst/>
              <a:rect l="0" t="0" r="0" b="0"/>
              <a:pathLst>
                <a:path w="50610">
                  <a:moveTo>
                    <a:pt x="0" y="0"/>
                  </a:moveTo>
                  <a:lnTo>
                    <a:pt x="50610" y="0"/>
                  </a:lnTo>
                </a:path>
              </a:pathLst>
            </a:custGeom>
            <a:ln w="1971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l99">
              <a:extLst>
                <a:ext uri="{FF2B5EF4-FFF2-40B4-BE49-F238E27FC236}">
                  <a16:creationId xmlns:a16="http://schemas.microsoft.com/office/drawing/2014/main" id="{95B01972-A1F2-844A-82EE-D3F1FF6F6D08}"/>
                </a:ext>
              </a:extLst>
            </p:cNvPr>
            <p:cNvSpPr/>
            <p:nvPr/>
          </p:nvSpPr>
          <p:spPr>
            <a:xfrm>
              <a:off x="3409670" y="14257588"/>
              <a:ext cx="50610" cy="0"/>
            </a:xfrm>
            <a:custGeom>
              <a:avLst/>
              <a:gdLst/>
              <a:ahLst/>
              <a:cxnLst/>
              <a:rect l="0" t="0" r="0" b="0"/>
              <a:pathLst>
                <a:path w="50610">
                  <a:moveTo>
                    <a:pt x="0" y="0"/>
                  </a:moveTo>
                  <a:lnTo>
                    <a:pt x="50610" y="0"/>
                  </a:lnTo>
                </a:path>
              </a:pathLst>
            </a:custGeom>
            <a:ln w="1971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l100">
              <a:extLst>
                <a:ext uri="{FF2B5EF4-FFF2-40B4-BE49-F238E27FC236}">
                  <a16:creationId xmlns:a16="http://schemas.microsoft.com/office/drawing/2014/main" id="{0D117B7E-ABA8-A74C-AC06-8FE4CE65E674}"/>
                </a:ext>
              </a:extLst>
            </p:cNvPr>
            <p:cNvSpPr/>
            <p:nvPr/>
          </p:nvSpPr>
          <p:spPr>
            <a:xfrm>
              <a:off x="3409670" y="14150351"/>
              <a:ext cx="50610" cy="0"/>
            </a:xfrm>
            <a:custGeom>
              <a:avLst/>
              <a:gdLst/>
              <a:ahLst/>
              <a:cxnLst/>
              <a:rect l="0" t="0" r="0" b="0"/>
              <a:pathLst>
                <a:path w="50610">
                  <a:moveTo>
                    <a:pt x="0" y="0"/>
                  </a:moveTo>
                  <a:lnTo>
                    <a:pt x="50610" y="0"/>
                  </a:lnTo>
                </a:path>
              </a:pathLst>
            </a:custGeom>
            <a:ln w="1971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l101">
              <a:extLst>
                <a:ext uri="{FF2B5EF4-FFF2-40B4-BE49-F238E27FC236}">
                  <a16:creationId xmlns:a16="http://schemas.microsoft.com/office/drawing/2014/main" id="{0E8B0FF4-A9C1-784A-9812-62EAF3D01FA0}"/>
                </a:ext>
              </a:extLst>
            </p:cNvPr>
            <p:cNvSpPr/>
            <p:nvPr/>
          </p:nvSpPr>
          <p:spPr>
            <a:xfrm>
              <a:off x="3409670" y="14043114"/>
              <a:ext cx="50610" cy="0"/>
            </a:xfrm>
            <a:custGeom>
              <a:avLst/>
              <a:gdLst/>
              <a:ahLst/>
              <a:cxnLst/>
              <a:rect l="0" t="0" r="0" b="0"/>
              <a:pathLst>
                <a:path w="50610">
                  <a:moveTo>
                    <a:pt x="0" y="0"/>
                  </a:moveTo>
                  <a:lnTo>
                    <a:pt x="50610" y="0"/>
                  </a:lnTo>
                </a:path>
              </a:pathLst>
            </a:custGeom>
            <a:ln w="1971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l102">
              <a:extLst>
                <a:ext uri="{FF2B5EF4-FFF2-40B4-BE49-F238E27FC236}">
                  <a16:creationId xmlns:a16="http://schemas.microsoft.com/office/drawing/2014/main" id="{75CE8637-36F7-3149-B64B-DC21CC465683}"/>
                </a:ext>
              </a:extLst>
            </p:cNvPr>
            <p:cNvSpPr/>
            <p:nvPr/>
          </p:nvSpPr>
          <p:spPr>
            <a:xfrm>
              <a:off x="3409670" y="13935877"/>
              <a:ext cx="50610" cy="0"/>
            </a:xfrm>
            <a:custGeom>
              <a:avLst/>
              <a:gdLst/>
              <a:ahLst/>
              <a:cxnLst/>
              <a:rect l="0" t="0" r="0" b="0"/>
              <a:pathLst>
                <a:path w="50610">
                  <a:moveTo>
                    <a:pt x="0" y="0"/>
                  </a:moveTo>
                  <a:lnTo>
                    <a:pt x="50610" y="0"/>
                  </a:lnTo>
                </a:path>
              </a:pathLst>
            </a:custGeom>
            <a:ln w="1971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tx103">
              <a:extLst>
                <a:ext uri="{FF2B5EF4-FFF2-40B4-BE49-F238E27FC236}">
                  <a16:creationId xmlns:a16="http://schemas.microsoft.com/office/drawing/2014/main" id="{CA6C31BD-6098-4647-AD95-CD96463B5089}"/>
                </a:ext>
              </a:extLst>
            </p:cNvPr>
            <p:cNvSpPr/>
            <p:nvPr/>
          </p:nvSpPr>
          <p:spPr>
            <a:xfrm>
              <a:off x="5715353" y="15358957"/>
              <a:ext cx="395287" cy="1535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600"/>
                </a:lnSpc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PC1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0665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1247</TotalTime>
  <Words>207</Words>
  <Application>Microsoft Macintosh PowerPoint</Application>
  <PresentationFormat>A4 Paper (210x297 mm)</PresentationFormat>
  <Paragraphs>163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Helvetica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Nhi Hin</cp:lastModifiedBy>
  <cp:revision>15</cp:revision>
  <dcterms:created xsi:type="dcterms:W3CDTF">2015-07-14T21:05:00Z</dcterms:created>
  <dcterms:modified xsi:type="dcterms:W3CDTF">2020-09-21T01:16:42Z</dcterms:modified>
</cp:coreProperties>
</file>