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howGuides="1">
      <p:cViewPr>
        <p:scale>
          <a:sx n="168" d="100"/>
          <a:sy n="168" d="100"/>
        </p:scale>
        <p:origin x="-800" y="-120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3505434" y="3258392"/>
            <a:ext cx="2379528" cy="118976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3905798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490205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074612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5659020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505434" y="4394076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3505434" y="4303943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3505434" y="4213809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3505434" y="4123675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3505434" y="4033542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505434" y="3943408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3505434" y="3853274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3505434" y="3763141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3505434" y="3673007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3505434" y="3582874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505434" y="3492740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3505434" y="3402606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3505434" y="3312473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3613594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24"/>
          <p:cNvSpPr/>
          <p:nvPr/>
        </p:nvSpPr>
        <p:spPr>
          <a:xfrm>
            <a:off x="4198001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l25"/>
          <p:cNvSpPr/>
          <p:nvPr/>
        </p:nvSpPr>
        <p:spPr>
          <a:xfrm>
            <a:off x="4782409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" name="pl26"/>
          <p:cNvSpPr/>
          <p:nvPr/>
        </p:nvSpPr>
        <p:spPr>
          <a:xfrm>
            <a:off x="5366816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rc27"/>
          <p:cNvSpPr/>
          <p:nvPr/>
        </p:nvSpPr>
        <p:spPr>
          <a:xfrm>
            <a:off x="3613594" y="3452180"/>
            <a:ext cx="2163207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" name="rc28"/>
          <p:cNvSpPr/>
          <p:nvPr/>
        </p:nvSpPr>
        <p:spPr>
          <a:xfrm>
            <a:off x="3613594" y="3362046"/>
            <a:ext cx="1836077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" name="rc29"/>
          <p:cNvSpPr/>
          <p:nvPr/>
        </p:nvSpPr>
        <p:spPr>
          <a:xfrm>
            <a:off x="3613594" y="3271912"/>
            <a:ext cx="698318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" name="rc30"/>
          <p:cNvSpPr/>
          <p:nvPr/>
        </p:nvSpPr>
        <p:spPr>
          <a:xfrm>
            <a:off x="3505434" y="3258392"/>
            <a:ext cx="2379528" cy="118976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rc31"/>
          <p:cNvSpPr/>
          <p:nvPr/>
        </p:nvSpPr>
        <p:spPr>
          <a:xfrm>
            <a:off x="5986182" y="3258392"/>
            <a:ext cx="2379528" cy="118976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6503831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7322808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8141784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5986182" y="4394076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5986182" y="4303943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5986182" y="4213809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5986182" y="4123675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5986182" y="4033542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5986182" y="3943408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5986182" y="3853274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5986182" y="3763141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5986182" y="3673007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5986182" y="3582874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5986182" y="3492740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5986182" y="3402606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7"/>
          <p:cNvSpPr/>
          <p:nvPr/>
        </p:nvSpPr>
        <p:spPr>
          <a:xfrm>
            <a:off x="5986182" y="3312473"/>
            <a:ext cx="2379528" cy="0"/>
          </a:xfrm>
          <a:custGeom>
            <a:avLst/>
            <a:gdLst/>
            <a:ahLst/>
            <a:cxnLst/>
            <a:rect l="0" t="0" r="0" b="0"/>
            <a:pathLst>
              <a:path w="2379528">
                <a:moveTo>
                  <a:pt x="0" y="0"/>
                </a:moveTo>
                <a:lnTo>
                  <a:pt x="2379528" y="0"/>
                </a:lnTo>
                <a:lnTo>
                  <a:pt x="2379528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8"/>
          <p:cNvSpPr/>
          <p:nvPr/>
        </p:nvSpPr>
        <p:spPr>
          <a:xfrm>
            <a:off x="6094343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49"/>
          <p:cNvSpPr/>
          <p:nvPr/>
        </p:nvSpPr>
        <p:spPr>
          <a:xfrm>
            <a:off x="6913319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50"/>
          <p:cNvSpPr/>
          <p:nvPr/>
        </p:nvSpPr>
        <p:spPr>
          <a:xfrm>
            <a:off x="7732296" y="3258392"/>
            <a:ext cx="0" cy="1189764"/>
          </a:xfrm>
          <a:custGeom>
            <a:avLst/>
            <a:gdLst/>
            <a:ahLst/>
            <a:cxnLst/>
            <a:rect l="0" t="0" r="0" b="0"/>
            <a:pathLst>
              <a:path h="1189764">
                <a:moveTo>
                  <a:pt x="0" y="118976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6094343" y="4353516"/>
            <a:ext cx="2163207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" name="rc52"/>
          <p:cNvSpPr/>
          <p:nvPr/>
        </p:nvSpPr>
        <p:spPr>
          <a:xfrm>
            <a:off x="6094343" y="4263383"/>
            <a:ext cx="2071181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" name="rc53"/>
          <p:cNvSpPr/>
          <p:nvPr/>
        </p:nvSpPr>
        <p:spPr>
          <a:xfrm>
            <a:off x="6094343" y="4173249"/>
            <a:ext cx="1647665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" name="rc54"/>
          <p:cNvSpPr/>
          <p:nvPr/>
        </p:nvSpPr>
        <p:spPr>
          <a:xfrm>
            <a:off x="6094343" y="4083115"/>
            <a:ext cx="1625869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" name="rc55"/>
          <p:cNvSpPr/>
          <p:nvPr/>
        </p:nvSpPr>
        <p:spPr>
          <a:xfrm>
            <a:off x="6094343" y="3992982"/>
            <a:ext cx="1062606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" name="rc56"/>
          <p:cNvSpPr/>
          <p:nvPr/>
        </p:nvSpPr>
        <p:spPr>
          <a:xfrm>
            <a:off x="6094343" y="3902848"/>
            <a:ext cx="763745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" name="rc57"/>
          <p:cNvSpPr/>
          <p:nvPr/>
        </p:nvSpPr>
        <p:spPr>
          <a:xfrm>
            <a:off x="6094343" y="3812714"/>
            <a:ext cx="720507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8" name="rc58"/>
          <p:cNvSpPr/>
          <p:nvPr/>
        </p:nvSpPr>
        <p:spPr>
          <a:xfrm>
            <a:off x="6094343" y="3722581"/>
            <a:ext cx="387928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9" name="rc59"/>
          <p:cNvSpPr/>
          <p:nvPr/>
        </p:nvSpPr>
        <p:spPr>
          <a:xfrm>
            <a:off x="6094343" y="3632447"/>
            <a:ext cx="223063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0" name="rc60"/>
          <p:cNvSpPr/>
          <p:nvPr/>
        </p:nvSpPr>
        <p:spPr>
          <a:xfrm>
            <a:off x="6094343" y="3542313"/>
            <a:ext cx="93468" cy="8112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1" name="rc61"/>
          <p:cNvSpPr/>
          <p:nvPr/>
        </p:nvSpPr>
        <p:spPr>
          <a:xfrm>
            <a:off x="5986182" y="3258392"/>
            <a:ext cx="2379528" cy="1189764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tx63"/>
          <p:cNvSpPr/>
          <p:nvPr/>
        </p:nvSpPr>
        <p:spPr>
          <a:xfrm>
            <a:off x="4968081" y="2714625"/>
            <a:ext cx="2103956" cy="1230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 u="sng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 FATTY ACID METABOLISM</a:t>
            </a:r>
          </a:p>
        </p:txBody>
      </p:sp>
      <p:sp>
        <p:nvSpPr>
          <p:cNvPr id="65" name="tx65"/>
          <p:cNvSpPr/>
          <p:nvPr/>
        </p:nvSpPr>
        <p:spPr>
          <a:xfrm>
            <a:off x="4451298" y="3039800"/>
            <a:ext cx="487799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69" name="tx69"/>
          <p:cNvSpPr/>
          <p:nvPr/>
        </p:nvSpPr>
        <p:spPr>
          <a:xfrm>
            <a:off x="6837217" y="3038014"/>
            <a:ext cx="677459" cy="121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70" name="pl70"/>
          <p:cNvSpPr/>
          <p:nvPr/>
        </p:nvSpPr>
        <p:spPr>
          <a:xfrm>
            <a:off x="3613594" y="4448157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" name="pl71"/>
          <p:cNvSpPr/>
          <p:nvPr/>
        </p:nvSpPr>
        <p:spPr>
          <a:xfrm>
            <a:off x="4198001" y="4448157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l72"/>
          <p:cNvSpPr/>
          <p:nvPr/>
        </p:nvSpPr>
        <p:spPr>
          <a:xfrm>
            <a:off x="4782409" y="4448157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l73"/>
          <p:cNvSpPr/>
          <p:nvPr/>
        </p:nvSpPr>
        <p:spPr>
          <a:xfrm>
            <a:off x="5366816" y="4448157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tx74"/>
          <p:cNvSpPr/>
          <p:nvPr/>
        </p:nvSpPr>
        <p:spPr>
          <a:xfrm>
            <a:off x="3500631" y="4538858"/>
            <a:ext cx="225925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75" name="tx75"/>
          <p:cNvSpPr/>
          <p:nvPr/>
        </p:nvSpPr>
        <p:spPr>
          <a:xfrm>
            <a:off x="4085038" y="4538461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76" name="tx76"/>
          <p:cNvSpPr/>
          <p:nvPr/>
        </p:nvSpPr>
        <p:spPr>
          <a:xfrm>
            <a:off x="4669446" y="4538660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77" name="tx77"/>
          <p:cNvSpPr/>
          <p:nvPr/>
        </p:nvSpPr>
        <p:spPr>
          <a:xfrm>
            <a:off x="5253853" y="4538461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78" name="pl78"/>
          <p:cNvSpPr/>
          <p:nvPr/>
        </p:nvSpPr>
        <p:spPr>
          <a:xfrm>
            <a:off x="6094343" y="4448157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l79"/>
          <p:cNvSpPr/>
          <p:nvPr/>
        </p:nvSpPr>
        <p:spPr>
          <a:xfrm>
            <a:off x="6913319" y="4448157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l80"/>
          <p:cNvSpPr/>
          <p:nvPr/>
        </p:nvSpPr>
        <p:spPr>
          <a:xfrm>
            <a:off x="7732296" y="4448157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tx81"/>
          <p:cNvSpPr/>
          <p:nvPr/>
        </p:nvSpPr>
        <p:spPr>
          <a:xfrm>
            <a:off x="5981380" y="4538858"/>
            <a:ext cx="225925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82" name="tx82"/>
          <p:cNvSpPr/>
          <p:nvPr/>
        </p:nvSpPr>
        <p:spPr>
          <a:xfrm>
            <a:off x="6800356" y="4538461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83" name="tx83"/>
          <p:cNvSpPr/>
          <p:nvPr/>
        </p:nvSpPr>
        <p:spPr>
          <a:xfrm>
            <a:off x="7619333" y="4538660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84" name="tx84"/>
          <p:cNvSpPr/>
          <p:nvPr/>
        </p:nvSpPr>
        <p:spPr>
          <a:xfrm>
            <a:off x="2980657" y="4336033"/>
            <a:ext cx="433678" cy="11628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acox1</a:t>
            </a:r>
          </a:p>
        </p:txBody>
      </p:sp>
      <p:sp>
        <p:nvSpPr>
          <p:cNvPr id="85" name="tx85"/>
          <p:cNvSpPr/>
          <p:nvPr/>
        </p:nvSpPr>
        <p:spPr>
          <a:xfrm>
            <a:off x="3071043" y="4242129"/>
            <a:ext cx="343292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sdhc</a:t>
            </a:r>
          </a:p>
        </p:txBody>
      </p:sp>
      <p:sp>
        <p:nvSpPr>
          <p:cNvPr id="86" name="tx86"/>
          <p:cNvSpPr/>
          <p:nvPr/>
        </p:nvSpPr>
        <p:spPr>
          <a:xfrm>
            <a:off x="2605881" y="4122429"/>
            <a:ext cx="840376" cy="1496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zgc:110339</a:t>
            </a:r>
          </a:p>
        </p:txBody>
      </p:sp>
      <p:sp>
        <p:nvSpPr>
          <p:cNvPr id="87" name="tx87"/>
          <p:cNvSpPr/>
          <p:nvPr/>
        </p:nvSpPr>
        <p:spPr>
          <a:xfrm>
            <a:off x="3061917" y="4062061"/>
            <a:ext cx="352418" cy="1198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ech1</a:t>
            </a:r>
          </a:p>
        </p:txBody>
      </p:sp>
      <p:sp>
        <p:nvSpPr>
          <p:cNvPr id="88" name="tx88"/>
          <p:cNvSpPr/>
          <p:nvPr/>
        </p:nvSpPr>
        <p:spPr>
          <a:xfrm>
            <a:off x="2980657" y="3971728"/>
            <a:ext cx="433678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echs1</a:t>
            </a:r>
          </a:p>
        </p:txBody>
      </p:sp>
      <p:sp>
        <p:nvSpPr>
          <p:cNvPr id="89" name="tx89"/>
          <p:cNvSpPr/>
          <p:nvPr/>
        </p:nvSpPr>
        <p:spPr>
          <a:xfrm>
            <a:off x="2998670" y="3881793"/>
            <a:ext cx="415665" cy="1198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rdh12</a:t>
            </a:r>
          </a:p>
        </p:txBody>
      </p:sp>
      <p:sp>
        <p:nvSpPr>
          <p:cNvPr id="90" name="tx90"/>
          <p:cNvSpPr/>
          <p:nvPr/>
        </p:nvSpPr>
        <p:spPr>
          <a:xfrm>
            <a:off x="3116275" y="3799597"/>
            <a:ext cx="298059" cy="1119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ostc</a:t>
            </a:r>
          </a:p>
        </p:txBody>
      </p:sp>
      <p:sp>
        <p:nvSpPr>
          <p:cNvPr id="91" name="tx91"/>
          <p:cNvSpPr/>
          <p:nvPr/>
        </p:nvSpPr>
        <p:spPr>
          <a:xfrm>
            <a:off x="3016763" y="3704503"/>
            <a:ext cx="397572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acat2</a:t>
            </a:r>
          </a:p>
        </p:txBody>
      </p:sp>
      <p:sp>
        <p:nvSpPr>
          <p:cNvPr id="92" name="tx92"/>
          <p:cNvSpPr/>
          <p:nvPr/>
        </p:nvSpPr>
        <p:spPr>
          <a:xfrm>
            <a:off x="2827024" y="3611392"/>
            <a:ext cx="587311" cy="1198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mdh1aa</a:t>
            </a:r>
          </a:p>
        </p:txBody>
      </p:sp>
      <p:sp>
        <p:nvSpPr>
          <p:cNvPr id="93" name="tx93"/>
          <p:cNvSpPr/>
          <p:nvPr/>
        </p:nvSpPr>
        <p:spPr>
          <a:xfrm>
            <a:off x="2980657" y="3493081"/>
            <a:ext cx="433678" cy="1480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cyp1a</a:t>
            </a:r>
          </a:p>
        </p:txBody>
      </p:sp>
      <p:sp>
        <p:nvSpPr>
          <p:cNvPr id="94" name="tx94"/>
          <p:cNvSpPr/>
          <p:nvPr/>
        </p:nvSpPr>
        <p:spPr>
          <a:xfrm>
            <a:off x="3089056" y="3400169"/>
            <a:ext cx="325278" cy="150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Bphl</a:t>
            </a:r>
          </a:p>
        </p:txBody>
      </p:sp>
      <p:sp>
        <p:nvSpPr>
          <p:cNvPr id="95" name="tx95"/>
          <p:cNvSpPr/>
          <p:nvPr/>
        </p:nvSpPr>
        <p:spPr>
          <a:xfrm>
            <a:off x="2917410" y="3337816"/>
            <a:ext cx="496925" cy="1230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Sucla2</a:t>
            </a:r>
          </a:p>
        </p:txBody>
      </p:sp>
      <p:sp>
        <p:nvSpPr>
          <p:cNvPr id="96" name="tx96"/>
          <p:cNvSpPr/>
          <p:nvPr/>
        </p:nvSpPr>
        <p:spPr>
          <a:xfrm>
            <a:off x="2763777" y="3250659"/>
            <a:ext cx="650557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Hsd17b4</a:t>
            </a:r>
          </a:p>
        </p:txBody>
      </p:sp>
      <p:sp>
        <p:nvSpPr>
          <p:cNvPr id="97" name="pl97"/>
          <p:cNvSpPr/>
          <p:nvPr/>
        </p:nvSpPr>
        <p:spPr>
          <a:xfrm>
            <a:off x="3454823" y="4394076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l98"/>
          <p:cNvSpPr/>
          <p:nvPr/>
        </p:nvSpPr>
        <p:spPr>
          <a:xfrm>
            <a:off x="3454823" y="4303943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l99"/>
          <p:cNvSpPr/>
          <p:nvPr/>
        </p:nvSpPr>
        <p:spPr>
          <a:xfrm>
            <a:off x="3454823" y="4213809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l100"/>
          <p:cNvSpPr/>
          <p:nvPr/>
        </p:nvSpPr>
        <p:spPr>
          <a:xfrm>
            <a:off x="3454823" y="4123675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l101"/>
          <p:cNvSpPr/>
          <p:nvPr/>
        </p:nvSpPr>
        <p:spPr>
          <a:xfrm>
            <a:off x="3454823" y="4033542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l102"/>
          <p:cNvSpPr/>
          <p:nvPr/>
        </p:nvSpPr>
        <p:spPr>
          <a:xfrm>
            <a:off x="3454823" y="3943408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03"/>
          <p:cNvSpPr/>
          <p:nvPr/>
        </p:nvSpPr>
        <p:spPr>
          <a:xfrm>
            <a:off x="3454823" y="385327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l104"/>
          <p:cNvSpPr/>
          <p:nvPr/>
        </p:nvSpPr>
        <p:spPr>
          <a:xfrm>
            <a:off x="3454823" y="3763141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5" name="pl105"/>
          <p:cNvSpPr/>
          <p:nvPr/>
        </p:nvSpPr>
        <p:spPr>
          <a:xfrm>
            <a:off x="3454823" y="3673007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6" name="pl106"/>
          <p:cNvSpPr/>
          <p:nvPr/>
        </p:nvSpPr>
        <p:spPr>
          <a:xfrm>
            <a:off x="3454823" y="358287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107"/>
          <p:cNvSpPr/>
          <p:nvPr/>
        </p:nvSpPr>
        <p:spPr>
          <a:xfrm>
            <a:off x="3454823" y="3492740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108"/>
          <p:cNvSpPr/>
          <p:nvPr/>
        </p:nvSpPr>
        <p:spPr>
          <a:xfrm>
            <a:off x="3454823" y="3402606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09"/>
          <p:cNvSpPr/>
          <p:nvPr/>
        </p:nvSpPr>
        <p:spPr>
          <a:xfrm>
            <a:off x="3454823" y="3312473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6</cp:revision>
  <dcterms:created xsi:type="dcterms:W3CDTF">2015-07-14T21:05:00Z</dcterms:created>
  <dcterms:modified xsi:type="dcterms:W3CDTF">2020-09-16T04:58:05Z</dcterms:modified>
</cp:coreProperties>
</file>