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howGuides="1">
      <p:cViewPr>
        <p:scale>
          <a:sx n="202" d="100"/>
          <a:sy n="202" d="100"/>
        </p:scale>
        <p:origin x="-1984" y="-203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3857614" y="3302415"/>
            <a:ext cx="2203437" cy="110171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3934012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387030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4840049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5293067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5746086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3857614" y="4345113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3857614" y="4246745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3857614" y="4148378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3857614" y="4050010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857614" y="3951642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3857614" y="3853274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3857614" y="3754907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3857614" y="3656539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3857614" y="3558171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857614" y="3459803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3857614" y="3361436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4160521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4613539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24"/>
          <p:cNvSpPr/>
          <p:nvPr/>
        </p:nvSpPr>
        <p:spPr>
          <a:xfrm>
            <a:off x="5066558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l25"/>
          <p:cNvSpPr/>
          <p:nvPr/>
        </p:nvSpPr>
        <p:spPr>
          <a:xfrm>
            <a:off x="5519576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" name="pl26"/>
          <p:cNvSpPr/>
          <p:nvPr/>
        </p:nvSpPr>
        <p:spPr>
          <a:xfrm>
            <a:off x="5972595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rc27"/>
          <p:cNvSpPr/>
          <p:nvPr/>
        </p:nvSpPr>
        <p:spPr>
          <a:xfrm>
            <a:off x="4160521" y="3513906"/>
            <a:ext cx="1800374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" name="rc28"/>
          <p:cNvSpPr/>
          <p:nvPr/>
        </p:nvSpPr>
        <p:spPr>
          <a:xfrm>
            <a:off x="3957771" y="3415538"/>
            <a:ext cx="202750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" name="rc29"/>
          <p:cNvSpPr/>
          <p:nvPr/>
        </p:nvSpPr>
        <p:spPr>
          <a:xfrm>
            <a:off x="4160521" y="3317170"/>
            <a:ext cx="33970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" name="rc30"/>
          <p:cNvSpPr/>
          <p:nvPr/>
        </p:nvSpPr>
        <p:spPr>
          <a:xfrm>
            <a:off x="3857614" y="3302415"/>
            <a:ext cx="2203437" cy="1101718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rc31"/>
          <p:cNvSpPr/>
          <p:nvPr/>
        </p:nvSpPr>
        <p:spPr>
          <a:xfrm>
            <a:off x="6162273" y="3302415"/>
            <a:ext cx="2203437" cy="110171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6364944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6994196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7623449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8252702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6162273" y="4345113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6162273" y="4246745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6162273" y="4148378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6162273" y="4050010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6162273" y="3951642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6162273" y="3853274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6162273" y="3754907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6162273" y="3656539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6162273" y="3558171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6162273" y="3459803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6162273" y="3361436"/>
            <a:ext cx="2203437" cy="0"/>
          </a:xfrm>
          <a:custGeom>
            <a:avLst/>
            <a:gdLst/>
            <a:ahLst/>
            <a:cxnLst/>
            <a:rect l="0" t="0" r="0" b="0"/>
            <a:pathLst>
              <a:path w="2203437">
                <a:moveTo>
                  <a:pt x="0" y="0"/>
                </a:moveTo>
                <a:lnTo>
                  <a:pt x="2203437" y="0"/>
                </a:lnTo>
                <a:lnTo>
                  <a:pt x="2203437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7"/>
          <p:cNvSpPr/>
          <p:nvPr/>
        </p:nvSpPr>
        <p:spPr>
          <a:xfrm>
            <a:off x="6679570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8"/>
          <p:cNvSpPr/>
          <p:nvPr/>
        </p:nvSpPr>
        <p:spPr>
          <a:xfrm>
            <a:off x="7308823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49"/>
          <p:cNvSpPr/>
          <p:nvPr/>
        </p:nvSpPr>
        <p:spPr>
          <a:xfrm>
            <a:off x="7938076" y="3302415"/>
            <a:ext cx="0" cy="1101718"/>
          </a:xfrm>
          <a:custGeom>
            <a:avLst/>
            <a:gdLst/>
            <a:ahLst/>
            <a:cxnLst/>
            <a:rect l="0" t="0" r="0" b="0"/>
            <a:pathLst>
              <a:path h="1101718">
                <a:moveTo>
                  <a:pt x="0" y="11017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rc50"/>
          <p:cNvSpPr/>
          <p:nvPr/>
        </p:nvSpPr>
        <p:spPr>
          <a:xfrm>
            <a:off x="6262429" y="4300848"/>
            <a:ext cx="1046393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7308823" y="4202480"/>
            <a:ext cx="956731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" name="rc52"/>
          <p:cNvSpPr/>
          <p:nvPr/>
        </p:nvSpPr>
        <p:spPr>
          <a:xfrm>
            <a:off x="6826413" y="4104112"/>
            <a:ext cx="482409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" name="rc53"/>
          <p:cNvSpPr/>
          <p:nvPr/>
        </p:nvSpPr>
        <p:spPr>
          <a:xfrm>
            <a:off x="7308823" y="4005744"/>
            <a:ext cx="370859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" name="rc54"/>
          <p:cNvSpPr/>
          <p:nvPr/>
        </p:nvSpPr>
        <p:spPr>
          <a:xfrm>
            <a:off x="7308823" y="3907377"/>
            <a:ext cx="257493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" name="rc55"/>
          <p:cNvSpPr/>
          <p:nvPr/>
        </p:nvSpPr>
        <p:spPr>
          <a:xfrm>
            <a:off x="7189952" y="3809009"/>
            <a:ext cx="118870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" name="rc56"/>
          <p:cNvSpPr/>
          <p:nvPr/>
        </p:nvSpPr>
        <p:spPr>
          <a:xfrm>
            <a:off x="7308823" y="3710641"/>
            <a:ext cx="106202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" name="rc57"/>
          <p:cNvSpPr/>
          <p:nvPr/>
        </p:nvSpPr>
        <p:spPr>
          <a:xfrm>
            <a:off x="7258817" y="3612273"/>
            <a:ext cx="50006" cy="88530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8" name="rc58"/>
          <p:cNvSpPr/>
          <p:nvPr/>
        </p:nvSpPr>
        <p:spPr>
          <a:xfrm>
            <a:off x="6162273" y="3302415"/>
            <a:ext cx="2203437" cy="1101718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tx62"/>
          <p:cNvSpPr/>
          <p:nvPr/>
        </p:nvSpPr>
        <p:spPr>
          <a:xfrm>
            <a:off x="4715434" y="3083822"/>
            <a:ext cx="487799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64" name="tx64"/>
          <p:cNvSpPr/>
          <p:nvPr/>
        </p:nvSpPr>
        <p:spPr>
          <a:xfrm>
            <a:off x="5196681" y="2790825"/>
            <a:ext cx="1625441" cy="1230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 u="sng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HEME METABOLISM</a:t>
            </a:r>
          </a:p>
        </p:txBody>
      </p:sp>
      <p:sp>
        <p:nvSpPr>
          <p:cNvPr id="66" name="tx66"/>
          <p:cNvSpPr/>
          <p:nvPr/>
        </p:nvSpPr>
        <p:spPr>
          <a:xfrm>
            <a:off x="6925262" y="3082036"/>
            <a:ext cx="677459" cy="121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67" name="pl67"/>
          <p:cNvSpPr/>
          <p:nvPr/>
        </p:nvSpPr>
        <p:spPr>
          <a:xfrm>
            <a:off x="4160521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" name="pl68"/>
          <p:cNvSpPr/>
          <p:nvPr/>
        </p:nvSpPr>
        <p:spPr>
          <a:xfrm>
            <a:off x="4613539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" name="pl69"/>
          <p:cNvSpPr/>
          <p:nvPr/>
        </p:nvSpPr>
        <p:spPr>
          <a:xfrm>
            <a:off x="5066558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" name="pl70"/>
          <p:cNvSpPr/>
          <p:nvPr/>
        </p:nvSpPr>
        <p:spPr>
          <a:xfrm>
            <a:off x="5519576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" name="pl71"/>
          <p:cNvSpPr/>
          <p:nvPr/>
        </p:nvSpPr>
        <p:spPr>
          <a:xfrm>
            <a:off x="5972595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tx72"/>
          <p:cNvSpPr/>
          <p:nvPr/>
        </p:nvSpPr>
        <p:spPr>
          <a:xfrm>
            <a:off x="4002365" y="4494835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0.00</a:t>
            </a:r>
          </a:p>
        </p:txBody>
      </p:sp>
      <p:sp>
        <p:nvSpPr>
          <p:cNvPr id="73" name="tx73"/>
          <p:cNvSpPr/>
          <p:nvPr/>
        </p:nvSpPr>
        <p:spPr>
          <a:xfrm>
            <a:off x="4455384" y="4494439"/>
            <a:ext cx="316311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0.25</a:t>
            </a:r>
          </a:p>
        </p:txBody>
      </p:sp>
      <p:sp>
        <p:nvSpPr>
          <p:cNvPr id="74" name="tx74"/>
          <p:cNvSpPr/>
          <p:nvPr/>
        </p:nvSpPr>
        <p:spPr>
          <a:xfrm>
            <a:off x="4908402" y="4494835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0.50</a:t>
            </a:r>
          </a:p>
        </p:txBody>
      </p:sp>
      <p:sp>
        <p:nvSpPr>
          <p:cNvPr id="75" name="tx75"/>
          <p:cNvSpPr/>
          <p:nvPr/>
        </p:nvSpPr>
        <p:spPr>
          <a:xfrm>
            <a:off x="5361420" y="4494835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0.75</a:t>
            </a:r>
          </a:p>
        </p:txBody>
      </p:sp>
      <p:sp>
        <p:nvSpPr>
          <p:cNvPr id="76" name="tx76"/>
          <p:cNvSpPr/>
          <p:nvPr/>
        </p:nvSpPr>
        <p:spPr>
          <a:xfrm>
            <a:off x="5814439" y="4494835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1.00</a:t>
            </a:r>
          </a:p>
        </p:txBody>
      </p:sp>
      <p:sp>
        <p:nvSpPr>
          <p:cNvPr id="77" name="pl77"/>
          <p:cNvSpPr/>
          <p:nvPr/>
        </p:nvSpPr>
        <p:spPr>
          <a:xfrm>
            <a:off x="6679570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l78"/>
          <p:cNvSpPr/>
          <p:nvPr/>
        </p:nvSpPr>
        <p:spPr>
          <a:xfrm>
            <a:off x="7308823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l79"/>
          <p:cNvSpPr/>
          <p:nvPr/>
        </p:nvSpPr>
        <p:spPr>
          <a:xfrm>
            <a:off x="7938076" y="4404134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tx80"/>
          <p:cNvSpPr/>
          <p:nvPr/>
        </p:nvSpPr>
        <p:spPr>
          <a:xfrm>
            <a:off x="6539547" y="4494637"/>
            <a:ext cx="280046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-0.4</a:t>
            </a:r>
          </a:p>
        </p:txBody>
      </p:sp>
      <p:sp>
        <p:nvSpPr>
          <p:cNvPr id="81" name="tx81"/>
          <p:cNvSpPr/>
          <p:nvPr/>
        </p:nvSpPr>
        <p:spPr>
          <a:xfrm>
            <a:off x="7195860" y="4494835"/>
            <a:ext cx="225925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82" name="tx82"/>
          <p:cNvSpPr/>
          <p:nvPr/>
        </p:nvSpPr>
        <p:spPr>
          <a:xfrm>
            <a:off x="7825113" y="4494637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83" name="tx83"/>
          <p:cNvSpPr/>
          <p:nvPr/>
        </p:nvSpPr>
        <p:spPr>
          <a:xfrm>
            <a:off x="3093104" y="4249169"/>
            <a:ext cx="731977" cy="1541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arhgef12a</a:t>
            </a:r>
          </a:p>
        </p:txBody>
      </p:sp>
      <p:sp>
        <p:nvSpPr>
          <p:cNvPr id="84" name="tx84"/>
          <p:cNvSpPr/>
          <p:nvPr/>
        </p:nvSpPr>
        <p:spPr>
          <a:xfrm>
            <a:off x="3504483" y="4152190"/>
            <a:ext cx="262032" cy="1527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bsg</a:t>
            </a:r>
          </a:p>
        </p:txBody>
      </p:sp>
      <p:sp>
        <p:nvSpPr>
          <p:cNvPr id="85" name="tx85"/>
          <p:cNvSpPr/>
          <p:nvPr/>
        </p:nvSpPr>
        <p:spPr>
          <a:xfrm>
            <a:off x="2682081" y="4053425"/>
            <a:ext cx="1192557" cy="153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si:dkey-217f16.6</a:t>
            </a:r>
          </a:p>
        </p:txBody>
      </p:sp>
      <p:sp>
        <p:nvSpPr>
          <p:cNvPr id="86" name="tx86"/>
          <p:cNvSpPr/>
          <p:nvPr/>
        </p:nvSpPr>
        <p:spPr>
          <a:xfrm>
            <a:off x="3161191" y="3988197"/>
            <a:ext cx="605325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ccdc28a</a:t>
            </a:r>
          </a:p>
        </p:txBody>
      </p:sp>
      <p:sp>
        <p:nvSpPr>
          <p:cNvPr id="87" name="tx87"/>
          <p:cNvSpPr/>
          <p:nvPr/>
        </p:nvSpPr>
        <p:spPr>
          <a:xfrm>
            <a:off x="3269432" y="3890027"/>
            <a:ext cx="497084" cy="1198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nudt4a</a:t>
            </a:r>
          </a:p>
        </p:txBody>
      </p:sp>
      <p:sp>
        <p:nvSpPr>
          <p:cNvPr id="88" name="tx88"/>
          <p:cNvSpPr/>
          <p:nvPr/>
        </p:nvSpPr>
        <p:spPr>
          <a:xfrm>
            <a:off x="3305697" y="3790072"/>
            <a:ext cx="460818" cy="121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rnf123</a:t>
            </a:r>
          </a:p>
        </p:txBody>
      </p:sp>
      <p:sp>
        <p:nvSpPr>
          <p:cNvPr id="89" name="tx89"/>
          <p:cNvSpPr/>
          <p:nvPr/>
        </p:nvSpPr>
        <p:spPr>
          <a:xfrm>
            <a:off x="3278717" y="3693093"/>
            <a:ext cx="487799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hmbsa</a:t>
            </a:r>
          </a:p>
        </p:txBody>
      </p:sp>
      <p:sp>
        <p:nvSpPr>
          <p:cNvPr id="90" name="tx90"/>
          <p:cNvSpPr/>
          <p:nvPr/>
        </p:nvSpPr>
        <p:spPr>
          <a:xfrm>
            <a:off x="3368944" y="3594726"/>
            <a:ext cx="397572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tns1b</a:t>
            </a:r>
          </a:p>
        </p:txBody>
      </p:sp>
      <p:sp>
        <p:nvSpPr>
          <p:cNvPr id="91" name="tx91"/>
          <p:cNvSpPr/>
          <p:nvPr/>
        </p:nvSpPr>
        <p:spPr>
          <a:xfrm>
            <a:off x="3359977" y="3465997"/>
            <a:ext cx="406539" cy="1504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Mpp1</a:t>
            </a:r>
          </a:p>
        </p:txBody>
      </p:sp>
      <p:sp>
        <p:nvSpPr>
          <p:cNvPr id="92" name="tx92"/>
          <p:cNvSpPr/>
          <p:nvPr/>
        </p:nvSpPr>
        <p:spPr>
          <a:xfrm>
            <a:off x="3369103" y="3398784"/>
            <a:ext cx="397413" cy="11926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Htra2</a:t>
            </a:r>
          </a:p>
        </p:txBody>
      </p:sp>
      <p:sp>
        <p:nvSpPr>
          <p:cNvPr id="93" name="tx93"/>
          <p:cNvSpPr/>
          <p:nvPr/>
        </p:nvSpPr>
        <p:spPr>
          <a:xfrm>
            <a:off x="3332996" y="3300019"/>
            <a:ext cx="433520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Nr3c1</a:t>
            </a:r>
          </a:p>
        </p:txBody>
      </p:sp>
      <p:sp>
        <p:nvSpPr>
          <p:cNvPr id="94" name="pl94"/>
          <p:cNvSpPr/>
          <p:nvPr/>
        </p:nvSpPr>
        <p:spPr>
          <a:xfrm>
            <a:off x="3807004" y="4345113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95"/>
          <p:cNvSpPr/>
          <p:nvPr/>
        </p:nvSpPr>
        <p:spPr>
          <a:xfrm>
            <a:off x="3807004" y="4246745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l96"/>
          <p:cNvSpPr/>
          <p:nvPr/>
        </p:nvSpPr>
        <p:spPr>
          <a:xfrm>
            <a:off x="3807004" y="4148378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7" name="pl97"/>
          <p:cNvSpPr/>
          <p:nvPr/>
        </p:nvSpPr>
        <p:spPr>
          <a:xfrm>
            <a:off x="3807004" y="4050010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l98"/>
          <p:cNvSpPr/>
          <p:nvPr/>
        </p:nvSpPr>
        <p:spPr>
          <a:xfrm>
            <a:off x="3807004" y="3951642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l99"/>
          <p:cNvSpPr/>
          <p:nvPr/>
        </p:nvSpPr>
        <p:spPr>
          <a:xfrm>
            <a:off x="3807004" y="385327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l100"/>
          <p:cNvSpPr/>
          <p:nvPr/>
        </p:nvSpPr>
        <p:spPr>
          <a:xfrm>
            <a:off x="3807004" y="3754907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l101"/>
          <p:cNvSpPr/>
          <p:nvPr/>
        </p:nvSpPr>
        <p:spPr>
          <a:xfrm>
            <a:off x="3807004" y="3656539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l102"/>
          <p:cNvSpPr/>
          <p:nvPr/>
        </p:nvSpPr>
        <p:spPr>
          <a:xfrm>
            <a:off x="3807004" y="3558171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03"/>
          <p:cNvSpPr/>
          <p:nvPr/>
        </p:nvSpPr>
        <p:spPr>
          <a:xfrm>
            <a:off x="3807004" y="3459803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l104"/>
          <p:cNvSpPr/>
          <p:nvPr/>
        </p:nvSpPr>
        <p:spPr>
          <a:xfrm>
            <a:off x="3807004" y="3361436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6</cp:revision>
  <dcterms:created xsi:type="dcterms:W3CDTF">2015-07-14T21:05:00Z</dcterms:created>
  <dcterms:modified xsi:type="dcterms:W3CDTF">2020-09-16T04:59:19Z</dcterms:modified>
</cp:coreProperties>
</file>