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howGuides="1">
      <p:cViewPr>
        <p:scale>
          <a:sx n="165" d="100"/>
          <a:sy n="165" d="100"/>
        </p:scale>
        <p:origin x="-696" y="-112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c5"/>
          <p:cNvSpPr/>
          <p:nvPr/>
        </p:nvSpPr>
        <p:spPr>
          <a:xfrm>
            <a:off x="3261177" y="3227860"/>
            <a:ext cx="2501656" cy="125082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3535114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059808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4584502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5109197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5633891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3261177" y="4387165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3261177" y="4234625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3261177" y="4082085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3261177" y="392954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3261177" y="377700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3261177" y="362446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3261177" y="347192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3261177" y="331938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3272766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3797461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4322155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4846849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5371544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rc24"/>
          <p:cNvSpPr/>
          <p:nvPr/>
        </p:nvSpPr>
        <p:spPr>
          <a:xfrm>
            <a:off x="3374889" y="3555821"/>
            <a:ext cx="1996655" cy="13728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" name="rc25"/>
          <p:cNvSpPr/>
          <p:nvPr/>
        </p:nvSpPr>
        <p:spPr>
          <a:xfrm>
            <a:off x="4787434" y="3403281"/>
            <a:ext cx="584109" cy="13728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" name="rc26"/>
          <p:cNvSpPr/>
          <p:nvPr/>
        </p:nvSpPr>
        <p:spPr>
          <a:xfrm>
            <a:off x="5371544" y="3250741"/>
            <a:ext cx="277578" cy="13728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" name="rc27"/>
          <p:cNvSpPr/>
          <p:nvPr/>
        </p:nvSpPr>
        <p:spPr>
          <a:xfrm>
            <a:off x="3261177" y="3227860"/>
            <a:ext cx="2501656" cy="1250828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rc28"/>
          <p:cNvSpPr/>
          <p:nvPr/>
        </p:nvSpPr>
        <p:spPr>
          <a:xfrm>
            <a:off x="5864054" y="3227860"/>
            <a:ext cx="2501656" cy="125082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" name="pl29"/>
          <p:cNvSpPr/>
          <p:nvPr/>
        </p:nvSpPr>
        <p:spPr>
          <a:xfrm>
            <a:off x="6396153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6958789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pl31"/>
          <p:cNvSpPr/>
          <p:nvPr/>
        </p:nvSpPr>
        <p:spPr>
          <a:xfrm>
            <a:off x="7521425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pl32"/>
          <p:cNvSpPr/>
          <p:nvPr/>
        </p:nvSpPr>
        <p:spPr>
          <a:xfrm>
            <a:off x="8084060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l33"/>
          <p:cNvSpPr/>
          <p:nvPr/>
        </p:nvSpPr>
        <p:spPr>
          <a:xfrm>
            <a:off x="5864054" y="4387165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5864054" y="4234625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5864054" y="4082085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5864054" y="392954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5864054" y="377700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5864054" y="362446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l39"/>
          <p:cNvSpPr/>
          <p:nvPr/>
        </p:nvSpPr>
        <p:spPr>
          <a:xfrm>
            <a:off x="5864054" y="347192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pl40"/>
          <p:cNvSpPr/>
          <p:nvPr/>
        </p:nvSpPr>
        <p:spPr>
          <a:xfrm>
            <a:off x="5864054" y="3319384"/>
            <a:ext cx="2501656" cy="0"/>
          </a:xfrm>
          <a:custGeom>
            <a:avLst/>
            <a:gdLst/>
            <a:ahLst/>
            <a:cxnLst/>
            <a:rect l="0" t="0" r="0" b="0"/>
            <a:pathLst>
              <a:path w="2501656">
                <a:moveTo>
                  <a:pt x="0" y="0"/>
                </a:moveTo>
                <a:lnTo>
                  <a:pt x="2501656" y="0"/>
                </a:lnTo>
                <a:lnTo>
                  <a:pt x="2501656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1"/>
          <p:cNvSpPr/>
          <p:nvPr/>
        </p:nvSpPr>
        <p:spPr>
          <a:xfrm>
            <a:off x="6114836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2"/>
          <p:cNvSpPr/>
          <p:nvPr/>
        </p:nvSpPr>
        <p:spPr>
          <a:xfrm>
            <a:off x="6677471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7240107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4"/>
          <p:cNvSpPr/>
          <p:nvPr/>
        </p:nvSpPr>
        <p:spPr>
          <a:xfrm>
            <a:off x="7802743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8365378" y="3227860"/>
            <a:ext cx="0" cy="1250828"/>
          </a:xfrm>
          <a:custGeom>
            <a:avLst/>
            <a:gdLst/>
            <a:ahLst/>
            <a:cxnLst/>
            <a:rect l="0" t="0" r="0" b="0"/>
            <a:pathLst>
              <a:path h="1250828">
                <a:moveTo>
                  <a:pt x="0" y="125082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rc46"/>
          <p:cNvSpPr/>
          <p:nvPr/>
        </p:nvSpPr>
        <p:spPr>
          <a:xfrm>
            <a:off x="6111081" y="3400425"/>
            <a:ext cx="2137163" cy="13728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" name="rc47"/>
          <p:cNvSpPr/>
          <p:nvPr/>
        </p:nvSpPr>
        <p:spPr>
          <a:xfrm>
            <a:off x="6114836" y="4165982"/>
            <a:ext cx="1588584" cy="13728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" name="rc48"/>
          <p:cNvSpPr/>
          <p:nvPr/>
        </p:nvSpPr>
        <p:spPr>
          <a:xfrm>
            <a:off x="6114836" y="4013441"/>
            <a:ext cx="656642" cy="13728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" name="rc49"/>
          <p:cNvSpPr/>
          <p:nvPr/>
        </p:nvSpPr>
        <p:spPr>
          <a:xfrm>
            <a:off x="6114836" y="3860901"/>
            <a:ext cx="610684" cy="13728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" name="rc50"/>
          <p:cNvSpPr/>
          <p:nvPr/>
        </p:nvSpPr>
        <p:spPr>
          <a:xfrm>
            <a:off x="5977766" y="3708361"/>
            <a:ext cx="137069" cy="137286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" name="rc51"/>
          <p:cNvSpPr/>
          <p:nvPr/>
        </p:nvSpPr>
        <p:spPr>
          <a:xfrm>
            <a:off x="5864054" y="3227860"/>
            <a:ext cx="2501656" cy="1250828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" name="tx53"/>
          <p:cNvSpPr/>
          <p:nvPr/>
        </p:nvSpPr>
        <p:spPr>
          <a:xfrm>
            <a:off x="4663281" y="2714625"/>
            <a:ext cx="2212515" cy="1230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 u="sng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PI3K AKT MTOR SIGNALING</a:t>
            </a:r>
          </a:p>
        </p:txBody>
      </p:sp>
      <p:sp>
        <p:nvSpPr>
          <p:cNvPr id="55" name="tx55"/>
          <p:cNvSpPr/>
          <p:nvPr/>
        </p:nvSpPr>
        <p:spPr>
          <a:xfrm>
            <a:off x="4268106" y="3009268"/>
            <a:ext cx="487799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59" name="tx59"/>
          <p:cNvSpPr/>
          <p:nvPr/>
        </p:nvSpPr>
        <p:spPr>
          <a:xfrm>
            <a:off x="6776152" y="3007482"/>
            <a:ext cx="677459" cy="1214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60" name="pl60"/>
          <p:cNvSpPr/>
          <p:nvPr/>
        </p:nvSpPr>
        <p:spPr>
          <a:xfrm>
            <a:off x="3272766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61"/>
          <p:cNvSpPr/>
          <p:nvPr/>
        </p:nvSpPr>
        <p:spPr>
          <a:xfrm>
            <a:off x="3797461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62"/>
          <p:cNvSpPr/>
          <p:nvPr/>
        </p:nvSpPr>
        <p:spPr>
          <a:xfrm>
            <a:off x="4322155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l63"/>
          <p:cNvSpPr/>
          <p:nvPr/>
        </p:nvSpPr>
        <p:spPr>
          <a:xfrm>
            <a:off x="4846849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64"/>
          <p:cNvSpPr/>
          <p:nvPr/>
        </p:nvSpPr>
        <p:spPr>
          <a:xfrm>
            <a:off x="5371544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tx65"/>
          <p:cNvSpPr/>
          <p:nvPr/>
        </p:nvSpPr>
        <p:spPr>
          <a:xfrm>
            <a:off x="3087550" y="4569390"/>
            <a:ext cx="370432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-1.00</a:t>
            </a:r>
          </a:p>
        </p:txBody>
      </p:sp>
      <p:sp>
        <p:nvSpPr>
          <p:cNvPr id="66" name="tx66"/>
          <p:cNvSpPr/>
          <p:nvPr/>
        </p:nvSpPr>
        <p:spPr>
          <a:xfrm>
            <a:off x="3612245" y="4569390"/>
            <a:ext cx="370432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-0.75</a:t>
            </a:r>
          </a:p>
        </p:txBody>
      </p:sp>
      <p:sp>
        <p:nvSpPr>
          <p:cNvPr id="67" name="tx67"/>
          <p:cNvSpPr/>
          <p:nvPr/>
        </p:nvSpPr>
        <p:spPr>
          <a:xfrm>
            <a:off x="4136939" y="4569390"/>
            <a:ext cx="370432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-0.50</a:t>
            </a:r>
          </a:p>
        </p:txBody>
      </p:sp>
      <p:sp>
        <p:nvSpPr>
          <p:cNvPr id="68" name="tx68"/>
          <p:cNvSpPr/>
          <p:nvPr/>
        </p:nvSpPr>
        <p:spPr>
          <a:xfrm>
            <a:off x="4661633" y="4568993"/>
            <a:ext cx="370432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-0.25</a:t>
            </a:r>
          </a:p>
        </p:txBody>
      </p:sp>
      <p:sp>
        <p:nvSpPr>
          <p:cNvPr id="69" name="tx69"/>
          <p:cNvSpPr/>
          <p:nvPr/>
        </p:nvSpPr>
        <p:spPr>
          <a:xfrm>
            <a:off x="5213388" y="4569390"/>
            <a:ext cx="316311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0.00</a:t>
            </a:r>
          </a:p>
        </p:txBody>
      </p:sp>
      <p:sp>
        <p:nvSpPr>
          <p:cNvPr id="70" name="pl70"/>
          <p:cNvSpPr/>
          <p:nvPr/>
        </p:nvSpPr>
        <p:spPr>
          <a:xfrm>
            <a:off x="6114836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" name="pl71"/>
          <p:cNvSpPr/>
          <p:nvPr/>
        </p:nvSpPr>
        <p:spPr>
          <a:xfrm>
            <a:off x="6677471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pl72"/>
          <p:cNvSpPr/>
          <p:nvPr/>
        </p:nvSpPr>
        <p:spPr>
          <a:xfrm>
            <a:off x="7240107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" name="pl73"/>
          <p:cNvSpPr/>
          <p:nvPr/>
        </p:nvSpPr>
        <p:spPr>
          <a:xfrm>
            <a:off x="7802743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l74"/>
          <p:cNvSpPr/>
          <p:nvPr/>
        </p:nvSpPr>
        <p:spPr>
          <a:xfrm>
            <a:off x="8365378" y="4478689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" name="tx75"/>
          <p:cNvSpPr/>
          <p:nvPr/>
        </p:nvSpPr>
        <p:spPr>
          <a:xfrm>
            <a:off x="6001873" y="4569390"/>
            <a:ext cx="225925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76" name="tx76"/>
          <p:cNvSpPr/>
          <p:nvPr/>
        </p:nvSpPr>
        <p:spPr>
          <a:xfrm>
            <a:off x="6564508" y="4568993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77" name="tx77"/>
          <p:cNvSpPr/>
          <p:nvPr/>
        </p:nvSpPr>
        <p:spPr>
          <a:xfrm>
            <a:off x="7127144" y="4569192"/>
            <a:ext cx="225925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78" name="tx78"/>
          <p:cNvSpPr/>
          <p:nvPr/>
        </p:nvSpPr>
        <p:spPr>
          <a:xfrm>
            <a:off x="7689780" y="4568993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0.6</a:t>
            </a:r>
          </a:p>
        </p:txBody>
      </p:sp>
      <p:sp>
        <p:nvSpPr>
          <p:cNvPr id="79" name="tx79"/>
          <p:cNvSpPr/>
          <p:nvPr/>
        </p:nvSpPr>
        <p:spPr>
          <a:xfrm>
            <a:off x="8252415" y="4569192"/>
            <a:ext cx="225925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0.8</a:t>
            </a:r>
          </a:p>
        </p:txBody>
      </p:sp>
      <p:sp>
        <p:nvSpPr>
          <p:cNvPr id="81" name="tx81"/>
          <p:cNvSpPr/>
          <p:nvPr/>
        </p:nvSpPr>
        <p:spPr>
          <a:xfrm>
            <a:off x="2835912" y="4173208"/>
            <a:ext cx="334166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cltcb</a:t>
            </a:r>
          </a:p>
        </p:txBody>
      </p:sp>
      <p:sp>
        <p:nvSpPr>
          <p:cNvPr id="82" name="tx82"/>
          <p:cNvSpPr/>
          <p:nvPr/>
        </p:nvSpPr>
        <p:spPr>
          <a:xfrm>
            <a:off x="2673153" y="3989910"/>
            <a:ext cx="496925" cy="1504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prkaa2</a:t>
            </a:r>
          </a:p>
        </p:txBody>
      </p:sp>
      <p:sp>
        <p:nvSpPr>
          <p:cNvPr id="83" name="tx83"/>
          <p:cNvSpPr/>
          <p:nvPr/>
        </p:nvSpPr>
        <p:spPr>
          <a:xfrm>
            <a:off x="2664265" y="3834592"/>
            <a:ext cx="505813" cy="153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pikfyve</a:t>
            </a:r>
          </a:p>
        </p:txBody>
      </p:sp>
      <p:sp>
        <p:nvSpPr>
          <p:cNvPr id="84" name="tx84"/>
          <p:cNvSpPr/>
          <p:nvPr/>
        </p:nvSpPr>
        <p:spPr>
          <a:xfrm>
            <a:off x="2609907" y="3683441"/>
            <a:ext cx="560171" cy="15180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ywhaqa</a:t>
            </a:r>
          </a:p>
        </p:txBody>
      </p:sp>
      <p:sp>
        <p:nvSpPr>
          <p:cNvPr id="85" name="tx85"/>
          <p:cNvSpPr/>
          <p:nvPr/>
        </p:nvSpPr>
        <p:spPr>
          <a:xfrm>
            <a:off x="2573959" y="3561262"/>
            <a:ext cx="596120" cy="1214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Tnfrsf1a</a:t>
            </a:r>
          </a:p>
        </p:txBody>
      </p:sp>
      <p:sp>
        <p:nvSpPr>
          <p:cNvPr id="86" name="tx86"/>
          <p:cNvSpPr/>
          <p:nvPr/>
        </p:nvSpPr>
        <p:spPr>
          <a:xfrm>
            <a:off x="2817898" y="3410508"/>
            <a:ext cx="352180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Tsc2</a:t>
            </a:r>
          </a:p>
        </p:txBody>
      </p:sp>
      <p:sp>
        <p:nvSpPr>
          <p:cNvPr id="87" name="tx87"/>
          <p:cNvSpPr/>
          <p:nvPr/>
        </p:nvSpPr>
        <p:spPr>
          <a:xfrm>
            <a:off x="2591893" y="3227210"/>
            <a:ext cx="578185" cy="1504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Map2k6</a:t>
            </a:r>
          </a:p>
        </p:txBody>
      </p:sp>
      <p:sp>
        <p:nvSpPr>
          <p:cNvPr id="89" name="pl89"/>
          <p:cNvSpPr/>
          <p:nvPr/>
        </p:nvSpPr>
        <p:spPr>
          <a:xfrm>
            <a:off x="3210567" y="4234625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l90"/>
          <p:cNvSpPr/>
          <p:nvPr/>
        </p:nvSpPr>
        <p:spPr>
          <a:xfrm>
            <a:off x="3210567" y="4082085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1" name="pl91"/>
          <p:cNvSpPr/>
          <p:nvPr/>
        </p:nvSpPr>
        <p:spPr>
          <a:xfrm>
            <a:off x="3210567" y="392954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2" name="pl92"/>
          <p:cNvSpPr/>
          <p:nvPr/>
        </p:nvSpPr>
        <p:spPr>
          <a:xfrm>
            <a:off x="3210567" y="377700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3" name="pl93"/>
          <p:cNvSpPr/>
          <p:nvPr/>
        </p:nvSpPr>
        <p:spPr>
          <a:xfrm>
            <a:off x="3210567" y="362446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4" name="pl94"/>
          <p:cNvSpPr/>
          <p:nvPr/>
        </p:nvSpPr>
        <p:spPr>
          <a:xfrm>
            <a:off x="3210567" y="347192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l95"/>
          <p:cNvSpPr/>
          <p:nvPr/>
        </p:nvSpPr>
        <p:spPr>
          <a:xfrm>
            <a:off x="3210567" y="331938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6</cp:revision>
  <dcterms:created xsi:type="dcterms:W3CDTF">2015-07-14T21:05:00Z</dcterms:created>
  <dcterms:modified xsi:type="dcterms:W3CDTF">2020-09-16T05:00:27Z</dcterms:modified>
</cp:coreProperties>
</file>