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howGuides="1">
      <p:cViewPr>
        <p:scale>
          <a:sx n="200" d="100"/>
          <a:sy n="200" d="100"/>
        </p:scale>
        <p:origin x="-1880" y="-196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4002359" y="3320508"/>
            <a:ext cx="2131065" cy="10655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4374513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925086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475660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6026234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4002359" y="4328959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4002359" y="4233822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4002359" y="4138685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4002359" y="4043548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4002359" y="3948411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4002359" y="3853274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4002359" y="3758138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4002359" y="3663001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4002359" y="3567864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4002359" y="3472727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4002359" y="3377590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4099226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4649800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5200373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24"/>
          <p:cNvSpPr/>
          <p:nvPr/>
        </p:nvSpPr>
        <p:spPr>
          <a:xfrm>
            <a:off x="5750947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4099226" y="3525052"/>
            <a:ext cx="1937332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rc26"/>
          <p:cNvSpPr/>
          <p:nvPr/>
        </p:nvSpPr>
        <p:spPr>
          <a:xfrm>
            <a:off x="4099226" y="3429915"/>
            <a:ext cx="865547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rc27"/>
          <p:cNvSpPr/>
          <p:nvPr/>
        </p:nvSpPr>
        <p:spPr>
          <a:xfrm>
            <a:off x="4099226" y="3334779"/>
            <a:ext cx="589638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8"/>
          <p:cNvSpPr/>
          <p:nvPr/>
        </p:nvSpPr>
        <p:spPr>
          <a:xfrm>
            <a:off x="4002359" y="3320508"/>
            <a:ext cx="2131065" cy="1065532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rc29"/>
          <p:cNvSpPr/>
          <p:nvPr/>
        </p:nvSpPr>
        <p:spPr>
          <a:xfrm>
            <a:off x="6234645" y="3320508"/>
            <a:ext cx="2131065" cy="106553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6681870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7382587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8083304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985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6234645" y="4328959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6234645" y="4233822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6234645" y="4138685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6234645" y="4043548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6234645" y="3948411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6234645" y="3853274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6234645" y="3758138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pl40"/>
          <p:cNvSpPr/>
          <p:nvPr/>
        </p:nvSpPr>
        <p:spPr>
          <a:xfrm>
            <a:off x="6234645" y="3663001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1"/>
          <p:cNvSpPr/>
          <p:nvPr/>
        </p:nvSpPr>
        <p:spPr>
          <a:xfrm>
            <a:off x="6234645" y="3567864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6234645" y="3472727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6234645" y="3377590"/>
            <a:ext cx="2131065" cy="0"/>
          </a:xfrm>
          <a:custGeom>
            <a:avLst/>
            <a:gdLst/>
            <a:ahLst/>
            <a:cxnLst/>
            <a:rect l="0" t="0" r="0" b="0"/>
            <a:pathLst>
              <a:path w="2131065">
                <a:moveTo>
                  <a:pt x="0" y="0"/>
                </a:moveTo>
                <a:lnTo>
                  <a:pt x="2131065" y="0"/>
                </a:lnTo>
                <a:lnTo>
                  <a:pt x="2131065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6331512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7032228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7732945" y="3320508"/>
            <a:ext cx="0" cy="1065532"/>
          </a:xfrm>
          <a:custGeom>
            <a:avLst/>
            <a:gdLst/>
            <a:ahLst/>
            <a:cxnLst/>
            <a:rect l="0" t="0" r="0" b="0"/>
            <a:pathLst>
              <a:path h="1065532">
                <a:moveTo>
                  <a:pt x="0" y="106553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71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rc47"/>
          <p:cNvSpPr/>
          <p:nvPr/>
        </p:nvSpPr>
        <p:spPr>
          <a:xfrm>
            <a:off x="6331512" y="4286147"/>
            <a:ext cx="1937332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6331512" y="4191010"/>
            <a:ext cx="1416742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6331512" y="4095873"/>
            <a:ext cx="1407783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6331512" y="4000737"/>
            <a:ext cx="1302828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6331512" y="3905600"/>
            <a:ext cx="1260496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6331512" y="3810463"/>
            <a:ext cx="786276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6331512" y="3715326"/>
            <a:ext cx="739958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6331512" y="3620189"/>
            <a:ext cx="284331" cy="85623"/>
          </a:xfrm>
          <a:prstGeom prst="rect">
            <a:avLst/>
          </a:prstGeom>
          <a:solidFill>
            <a:srgbClr val="595959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6234645" y="3320508"/>
            <a:ext cx="2131065" cy="1065532"/>
          </a:xfrm>
          <a:prstGeom prst="rect">
            <a:avLst/>
          </a:prstGeom>
          <a:ln w="1971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7" name="tx57"/>
          <p:cNvSpPr/>
          <p:nvPr/>
        </p:nvSpPr>
        <p:spPr>
          <a:xfrm>
            <a:off x="5349081" y="2790825"/>
            <a:ext cx="1760823" cy="12303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 u="sng" dirty="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PROTEIN SECRETION</a:t>
            </a:r>
          </a:p>
        </p:txBody>
      </p:sp>
      <p:sp>
        <p:nvSpPr>
          <p:cNvPr id="59" name="tx59"/>
          <p:cNvSpPr/>
          <p:nvPr/>
        </p:nvSpPr>
        <p:spPr>
          <a:xfrm>
            <a:off x="4823992" y="3101915"/>
            <a:ext cx="4877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Mouse</a:t>
            </a:r>
          </a:p>
        </p:txBody>
      </p:sp>
      <p:sp>
        <p:nvSpPr>
          <p:cNvPr id="63" name="tx63"/>
          <p:cNvSpPr/>
          <p:nvPr/>
        </p:nvSpPr>
        <p:spPr>
          <a:xfrm>
            <a:off x="6961448" y="3100129"/>
            <a:ext cx="677459" cy="1214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1A1A1A">
                    <a:alpha val="100000"/>
                  </a:srgbClr>
                </a:solidFill>
                <a:latin typeface="Helvetica"/>
                <a:cs typeface="Helvetica"/>
              </a:rPr>
              <a:t>Zebrafish</a:t>
            </a:r>
          </a:p>
        </p:txBody>
      </p:sp>
      <p:sp>
        <p:nvSpPr>
          <p:cNvPr id="64" name="pl64"/>
          <p:cNvSpPr/>
          <p:nvPr/>
        </p:nvSpPr>
        <p:spPr>
          <a:xfrm>
            <a:off x="4099226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5" name="pl65"/>
          <p:cNvSpPr/>
          <p:nvPr/>
        </p:nvSpPr>
        <p:spPr>
          <a:xfrm>
            <a:off x="4649800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6" name="pl66"/>
          <p:cNvSpPr/>
          <p:nvPr/>
        </p:nvSpPr>
        <p:spPr>
          <a:xfrm>
            <a:off x="5200373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7" name="pl67"/>
          <p:cNvSpPr/>
          <p:nvPr/>
        </p:nvSpPr>
        <p:spPr>
          <a:xfrm>
            <a:off x="5750947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8" name="tx68"/>
          <p:cNvSpPr/>
          <p:nvPr/>
        </p:nvSpPr>
        <p:spPr>
          <a:xfrm>
            <a:off x="3941070" y="4476742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0.00</a:t>
            </a:r>
          </a:p>
        </p:txBody>
      </p:sp>
      <p:sp>
        <p:nvSpPr>
          <p:cNvPr id="69" name="tx69"/>
          <p:cNvSpPr/>
          <p:nvPr/>
        </p:nvSpPr>
        <p:spPr>
          <a:xfrm>
            <a:off x="4491644" y="4476345"/>
            <a:ext cx="316311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0.25</a:t>
            </a:r>
          </a:p>
        </p:txBody>
      </p:sp>
      <p:sp>
        <p:nvSpPr>
          <p:cNvPr id="70" name="tx70"/>
          <p:cNvSpPr/>
          <p:nvPr/>
        </p:nvSpPr>
        <p:spPr>
          <a:xfrm>
            <a:off x="5042217" y="4476742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0.50</a:t>
            </a:r>
          </a:p>
        </p:txBody>
      </p:sp>
      <p:sp>
        <p:nvSpPr>
          <p:cNvPr id="71" name="tx71"/>
          <p:cNvSpPr/>
          <p:nvPr/>
        </p:nvSpPr>
        <p:spPr>
          <a:xfrm>
            <a:off x="5592791" y="4476742"/>
            <a:ext cx="316311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0.75</a:t>
            </a:r>
          </a:p>
        </p:txBody>
      </p:sp>
      <p:sp>
        <p:nvSpPr>
          <p:cNvPr id="72" name="pl72"/>
          <p:cNvSpPr/>
          <p:nvPr/>
        </p:nvSpPr>
        <p:spPr>
          <a:xfrm>
            <a:off x="6331512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l73"/>
          <p:cNvSpPr/>
          <p:nvPr/>
        </p:nvSpPr>
        <p:spPr>
          <a:xfrm>
            <a:off x="7032228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74"/>
          <p:cNvSpPr/>
          <p:nvPr/>
        </p:nvSpPr>
        <p:spPr>
          <a:xfrm>
            <a:off x="7732945" y="4386041"/>
            <a:ext cx="0" cy="50610"/>
          </a:xfrm>
          <a:custGeom>
            <a:avLst/>
            <a:gdLst/>
            <a:ahLst/>
            <a:cxnLst/>
            <a:rect l="0" t="0" r="0" b="0"/>
            <a:pathLst>
              <a:path h="50610">
                <a:moveTo>
                  <a:pt x="0" y="50610"/>
                </a:moveTo>
                <a:lnTo>
                  <a:pt x="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tx75"/>
          <p:cNvSpPr/>
          <p:nvPr/>
        </p:nvSpPr>
        <p:spPr>
          <a:xfrm>
            <a:off x="6218549" y="4476742"/>
            <a:ext cx="225925" cy="11687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0.0</a:t>
            </a:r>
          </a:p>
        </p:txBody>
      </p:sp>
      <p:sp>
        <p:nvSpPr>
          <p:cNvPr id="76" name="tx76"/>
          <p:cNvSpPr/>
          <p:nvPr/>
        </p:nvSpPr>
        <p:spPr>
          <a:xfrm>
            <a:off x="6919266" y="4476345"/>
            <a:ext cx="225925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0.2</a:t>
            </a:r>
          </a:p>
        </p:txBody>
      </p:sp>
      <p:sp>
        <p:nvSpPr>
          <p:cNvPr id="77" name="tx77"/>
          <p:cNvSpPr/>
          <p:nvPr/>
        </p:nvSpPr>
        <p:spPr>
          <a:xfrm>
            <a:off x="7619982" y="4476544"/>
            <a:ext cx="225925" cy="1170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28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0.4</a:t>
            </a:r>
          </a:p>
        </p:txBody>
      </p:sp>
      <p:sp>
        <p:nvSpPr>
          <p:cNvPr id="78" name="tx78"/>
          <p:cNvSpPr/>
          <p:nvPr/>
        </p:nvSpPr>
        <p:spPr>
          <a:xfrm>
            <a:off x="2619191" y="4264367"/>
            <a:ext cx="1292069" cy="1228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   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CABZ01044277.1</a:t>
            </a:r>
          </a:p>
        </p:txBody>
      </p:sp>
      <p:sp>
        <p:nvSpPr>
          <p:cNvPr id="79" name="tx79"/>
          <p:cNvSpPr/>
          <p:nvPr/>
        </p:nvSpPr>
        <p:spPr>
          <a:xfrm>
            <a:off x="3531861" y="4172405"/>
            <a:ext cx="379399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clcn3</a:t>
            </a:r>
          </a:p>
        </p:txBody>
      </p:sp>
      <p:sp>
        <p:nvSpPr>
          <p:cNvPr id="80" name="tx80"/>
          <p:cNvSpPr/>
          <p:nvPr/>
        </p:nvSpPr>
        <p:spPr>
          <a:xfrm>
            <a:off x="2573959" y="4076872"/>
            <a:ext cx="1337302" cy="12005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           </a:t>
            </a:r>
            <a:r>
              <a:rPr sz="900" dirty="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si:ch211-165e15.1</a:t>
            </a:r>
          </a:p>
        </p:txBody>
      </p:sp>
      <p:sp>
        <p:nvSpPr>
          <p:cNvPr id="81" name="tx81"/>
          <p:cNvSpPr/>
          <p:nvPr/>
        </p:nvSpPr>
        <p:spPr>
          <a:xfrm>
            <a:off x="3577094" y="3982132"/>
            <a:ext cx="334166" cy="11965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cltcb</a:t>
            </a:r>
          </a:p>
        </p:txBody>
      </p:sp>
      <p:sp>
        <p:nvSpPr>
          <p:cNvPr id="82" name="tx82"/>
          <p:cNvSpPr/>
          <p:nvPr/>
        </p:nvSpPr>
        <p:spPr>
          <a:xfrm>
            <a:off x="3405289" y="3852467"/>
            <a:ext cx="505972" cy="1541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arfgef2</a:t>
            </a:r>
          </a:p>
        </p:txBody>
      </p:sp>
      <p:sp>
        <p:nvSpPr>
          <p:cNvPr id="83" name="tx83"/>
          <p:cNvSpPr/>
          <p:nvPr/>
        </p:nvSpPr>
        <p:spPr>
          <a:xfrm>
            <a:off x="3595108" y="3757330"/>
            <a:ext cx="316153" cy="15418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igf2r</a:t>
            </a:r>
          </a:p>
        </p:txBody>
      </p:sp>
      <p:sp>
        <p:nvSpPr>
          <p:cNvPr id="84" name="tx84"/>
          <p:cNvSpPr/>
          <p:nvPr/>
        </p:nvSpPr>
        <p:spPr>
          <a:xfrm>
            <a:off x="3504722" y="3699102"/>
            <a:ext cx="406539" cy="1172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mon2</a:t>
            </a:r>
          </a:p>
        </p:txBody>
      </p:sp>
      <p:sp>
        <p:nvSpPr>
          <p:cNvPr id="85" name="tx85"/>
          <p:cNvSpPr/>
          <p:nvPr/>
        </p:nvSpPr>
        <p:spPr>
          <a:xfrm>
            <a:off x="3577094" y="3601981"/>
            <a:ext cx="334166" cy="11926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cltca</a:t>
            </a:r>
          </a:p>
        </p:txBody>
      </p:sp>
      <p:sp>
        <p:nvSpPr>
          <p:cNvPr id="86" name="tx86"/>
          <p:cNvSpPr/>
          <p:nvPr/>
        </p:nvSpPr>
        <p:spPr>
          <a:xfrm>
            <a:off x="3450442" y="3475293"/>
            <a:ext cx="460818" cy="1508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Vps4b</a:t>
            </a:r>
          </a:p>
        </p:txBody>
      </p:sp>
      <p:sp>
        <p:nvSpPr>
          <p:cNvPr id="87" name="tx87"/>
          <p:cNvSpPr/>
          <p:nvPr/>
        </p:nvSpPr>
        <p:spPr>
          <a:xfrm>
            <a:off x="3540828" y="3378767"/>
            <a:ext cx="370432" cy="15220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Yipf6</a:t>
            </a:r>
          </a:p>
        </p:txBody>
      </p:sp>
      <p:sp>
        <p:nvSpPr>
          <p:cNvPr id="88" name="tx88"/>
          <p:cNvSpPr/>
          <p:nvPr/>
        </p:nvSpPr>
        <p:spPr>
          <a:xfrm>
            <a:off x="3495596" y="3285416"/>
            <a:ext cx="415665" cy="1504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90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Bnip3</a:t>
            </a:r>
          </a:p>
        </p:txBody>
      </p:sp>
      <p:sp>
        <p:nvSpPr>
          <p:cNvPr id="89" name="pl89"/>
          <p:cNvSpPr/>
          <p:nvPr/>
        </p:nvSpPr>
        <p:spPr>
          <a:xfrm>
            <a:off x="3951749" y="4328959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90"/>
          <p:cNvSpPr/>
          <p:nvPr/>
        </p:nvSpPr>
        <p:spPr>
          <a:xfrm>
            <a:off x="3951749" y="4233822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pl91"/>
          <p:cNvSpPr/>
          <p:nvPr/>
        </p:nvSpPr>
        <p:spPr>
          <a:xfrm>
            <a:off x="3951749" y="4138685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2" name="pl92"/>
          <p:cNvSpPr/>
          <p:nvPr/>
        </p:nvSpPr>
        <p:spPr>
          <a:xfrm>
            <a:off x="3951749" y="404354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3" name="pl93"/>
          <p:cNvSpPr/>
          <p:nvPr/>
        </p:nvSpPr>
        <p:spPr>
          <a:xfrm>
            <a:off x="3951749" y="394841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4" name="pl94"/>
          <p:cNvSpPr/>
          <p:nvPr/>
        </p:nvSpPr>
        <p:spPr>
          <a:xfrm>
            <a:off x="3951749" y="385327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5" name="pl95"/>
          <p:cNvSpPr/>
          <p:nvPr/>
        </p:nvSpPr>
        <p:spPr>
          <a:xfrm>
            <a:off x="3951749" y="3758138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6" name="pl96"/>
          <p:cNvSpPr/>
          <p:nvPr/>
        </p:nvSpPr>
        <p:spPr>
          <a:xfrm>
            <a:off x="3951749" y="3663001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7" name="pl97"/>
          <p:cNvSpPr/>
          <p:nvPr/>
        </p:nvSpPr>
        <p:spPr>
          <a:xfrm>
            <a:off x="3951749" y="3567864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8" name="pl98"/>
          <p:cNvSpPr/>
          <p:nvPr/>
        </p:nvSpPr>
        <p:spPr>
          <a:xfrm>
            <a:off x="3951749" y="3472727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9" name="pl99"/>
          <p:cNvSpPr/>
          <p:nvPr/>
        </p:nvSpPr>
        <p:spPr>
          <a:xfrm>
            <a:off x="3951749" y="3377590"/>
            <a:ext cx="50610" cy="0"/>
          </a:xfrm>
          <a:custGeom>
            <a:avLst/>
            <a:gdLst/>
            <a:ahLst/>
            <a:cxnLst/>
            <a:rect l="0" t="0" r="0" b="0"/>
            <a:pathLst>
              <a:path w="5061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1971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tx100"/>
          <p:cNvSpPr/>
          <p:nvPr/>
        </p:nvSpPr>
        <p:spPr>
          <a:xfrm>
            <a:off x="5986391" y="4672410"/>
            <a:ext cx="395287" cy="15359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PC1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6</cp:revision>
  <dcterms:created xsi:type="dcterms:W3CDTF">2015-07-14T21:05:00Z</dcterms:created>
  <dcterms:modified xsi:type="dcterms:W3CDTF">2020-09-16T05:03:12Z</dcterms:modified>
</cp:coreProperties>
</file>