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howGuides="1">
      <p:cViewPr>
        <p:scale>
          <a:sx n="189" d="100"/>
          <a:sy n="189" d="100"/>
        </p:scale>
        <p:origin x="-1504" y="-169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3460280" y="3252748"/>
            <a:ext cx="2402104" cy="120105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3866204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459677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053151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5646625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460280" y="4389459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3460280" y="4282222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3460280" y="4174985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3460280" y="4067748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3460280" y="3960511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460280" y="3853274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3460280" y="3746038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3460280" y="3638801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3460280" y="3531564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3460280" y="3424327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460280" y="3317090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3569467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4162941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4756414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24"/>
          <p:cNvSpPr/>
          <p:nvPr/>
        </p:nvSpPr>
        <p:spPr>
          <a:xfrm>
            <a:off x="5349888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rc25"/>
          <p:cNvSpPr/>
          <p:nvPr/>
        </p:nvSpPr>
        <p:spPr>
          <a:xfrm>
            <a:off x="3569467" y="3483307"/>
            <a:ext cx="2183731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" name="rc26"/>
          <p:cNvSpPr/>
          <p:nvPr/>
        </p:nvSpPr>
        <p:spPr>
          <a:xfrm>
            <a:off x="3569467" y="3376071"/>
            <a:ext cx="1693369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" name="rc27"/>
          <p:cNvSpPr/>
          <p:nvPr/>
        </p:nvSpPr>
        <p:spPr>
          <a:xfrm>
            <a:off x="3569467" y="3268834"/>
            <a:ext cx="1081245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" name="rc28"/>
          <p:cNvSpPr/>
          <p:nvPr/>
        </p:nvSpPr>
        <p:spPr>
          <a:xfrm>
            <a:off x="3460280" y="3252748"/>
            <a:ext cx="2402104" cy="1201052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rc29"/>
          <p:cNvSpPr/>
          <p:nvPr/>
        </p:nvSpPr>
        <p:spPr>
          <a:xfrm>
            <a:off x="5963606" y="3252748"/>
            <a:ext cx="2402104" cy="120105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6443364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l31"/>
          <p:cNvSpPr/>
          <p:nvPr/>
        </p:nvSpPr>
        <p:spPr>
          <a:xfrm>
            <a:off x="7184508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7925653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5963606" y="4389459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5963606" y="4282222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5963606" y="4174985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5963606" y="4067748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5963606" y="3960511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5963606" y="3853274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5963606" y="3746038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5963606" y="3638801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5963606" y="3531564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5963606" y="3424327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5963606" y="3317090"/>
            <a:ext cx="2402104" cy="0"/>
          </a:xfrm>
          <a:custGeom>
            <a:avLst/>
            <a:gdLst/>
            <a:ahLst/>
            <a:cxnLst/>
            <a:rect l="0" t="0" r="0" b="0"/>
            <a:pathLst>
              <a:path w="2402104">
                <a:moveTo>
                  <a:pt x="0" y="0"/>
                </a:moveTo>
                <a:lnTo>
                  <a:pt x="2402104" y="0"/>
                </a:lnTo>
                <a:lnTo>
                  <a:pt x="2402104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6072792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6813936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7555081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7"/>
          <p:cNvSpPr/>
          <p:nvPr/>
        </p:nvSpPr>
        <p:spPr>
          <a:xfrm>
            <a:off x="8296225" y="3252748"/>
            <a:ext cx="0" cy="1201052"/>
          </a:xfrm>
          <a:custGeom>
            <a:avLst/>
            <a:gdLst/>
            <a:ahLst/>
            <a:cxnLst/>
            <a:rect l="0" t="0" r="0" b="0"/>
            <a:pathLst>
              <a:path h="1201052">
                <a:moveTo>
                  <a:pt x="0" y="1201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rc48"/>
          <p:cNvSpPr/>
          <p:nvPr/>
        </p:nvSpPr>
        <p:spPr>
          <a:xfrm>
            <a:off x="6072792" y="4341202"/>
            <a:ext cx="2183731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" name="rc49"/>
          <p:cNvSpPr/>
          <p:nvPr/>
        </p:nvSpPr>
        <p:spPr>
          <a:xfrm>
            <a:off x="6072792" y="4233965"/>
            <a:ext cx="1789578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" name="rc50"/>
          <p:cNvSpPr/>
          <p:nvPr/>
        </p:nvSpPr>
        <p:spPr>
          <a:xfrm>
            <a:off x="6072792" y="4126728"/>
            <a:ext cx="1614557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6072792" y="4019492"/>
            <a:ext cx="1343469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" name="rc52"/>
          <p:cNvSpPr/>
          <p:nvPr/>
        </p:nvSpPr>
        <p:spPr>
          <a:xfrm>
            <a:off x="6072792" y="3912255"/>
            <a:ext cx="964649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" name="rc53"/>
          <p:cNvSpPr/>
          <p:nvPr/>
        </p:nvSpPr>
        <p:spPr>
          <a:xfrm>
            <a:off x="6072792" y="3805018"/>
            <a:ext cx="576828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" name="rc54"/>
          <p:cNvSpPr/>
          <p:nvPr/>
        </p:nvSpPr>
        <p:spPr>
          <a:xfrm>
            <a:off x="6072792" y="3697781"/>
            <a:ext cx="213959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" name="rc55"/>
          <p:cNvSpPr/>
          <p:nvPr/>
        </p:nvSpPr>
        <p:spPr>
          <a:xfrm>
            <a:off x="6072792" y="3590544"/>
            <a:ext cx="200815" cy="9651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" name="rc56"/>
          <p:cNvSpPr/>
          <p:nvPr/>
        </p:nvSpPr>
        <p:spPr>
          <a:xfrm>
            <a:off x="5963606" y="3252748"/>
            <a:ext cx="2402104" cy="1201052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tx58"/>
          <p:cNvSpPr/>
          <p:nvPr/>
        </p:nvSpPr>
        <p:spPr>
          <a:xfrm>
            <a:off x="5120481" y="2714625"/>
            <a:ext cx="1499107" cy="1230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 u="sng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UV </a:t>
            </a:r>
            <a:r>
              <a:rPr sz="1280" u="sng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RESPONSE DN</a:t>
            </a:r>
          </a:p>
        </p:txBody>
      </p:sp>
      <p:sp>
        <p:nvSpPr>
          <p:cNvPr id="60" name="tx60"/>
          <p:cNvSpPr/>
          <p:nvPr/>
        </p:nvSpPr>
        <p:spPr>
          <a:xfrm>
            <a:off x="4417433" y="3034155"/>
            <a:ext cx="487799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64" name="tx64"/>
          <p:cNvSpPr/>
          <p:nvPr/>
        </p:nvSpPr>
        <p:spPr>
          <a:xfrm>
            <a:off x="6825928" y="3032370"/>
            <a:ext cx="677459" cy="121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65" name="pl65"/>
          <p:cNvSpPr/>
          <p:nvPr/>
        </p:nvSpPr>
        <p:spPr>
          <a:xfrm>
            <a:off x="3569467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l66"/>
          <p:cNvSpPr/>
          <p:nvPr/>
        </p:nvSpPr>
        <p:spPr>
          <a:xfrm>
            <a:off x="4162941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l67"/>
          <p:cNvSpPr/>
          <p:nvPr/>
        </p:nvSpPr>
        <p:spPr>
          <a:xfrm>
            <a:off x="4756414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" name="pl68"/>
          <p:cNvSpPr/>
          <p:nvPr/>
        </p:nvSpPr>
        <p:spPr>
          <a:xfrm>
            <a:off x="5349888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" name="tx69"/>
          <p:cNvSpPr/>
          <p:nvPr/>
        </p:nvSpPr>
        <p:spPr>
          <a:xfrm>
            <a:off x="3456504" y="4544502"/>
            <a:ext cx="225925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70" name="tx70"/>
          <p:cNvSpPr/>
          <p:nvPr/>
        </p:nvSpPr>
        <p:spPr>
          <a:xfrm>
            <a:off x="4049978" y="4544105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71" name="tx71"/>
          <p:cNvSpPr/>
          <p:nvPr/>
        </p:nvSpPr>
        <p:spPr>
          <a:xfrm>
            <a:off x="4643451" y="4544304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72" name="tx72"/>
          <p:cNvSpPr/>
          <p:nvPr/>
        </p:nvSpPr>
        <p:spPr>
          <a:xfrm>
            <a:off x="5236925" y="4544105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73" name="pl73"/>
          <p:cNvSpPr/>
          <p:nvPr/>
        </p:nvSpPr>
        <p:spPr>
          <a:xfrm>
            <a:off x="6072792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l74"/>
          <p:cNvSpPr/>
          <p:nvPr/>
        </p:nvSpPr>
        <p:spPr>
          <a:xfrm>
            <a:off x="6813936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pl75"/>
          <p:cNvSpPr/>
          <p:nvPr/>
        </p:nvSpPr>
        <p:spPr>
          <a:xfrm>
            <a:off x="7555081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l76"/>
          <p:cNvSpPr/>
          <p:nvPr/>
        </p:nvSpPr>
        <p:spPr>
          <a:xfrm>
            <a:off x="8296225" y="445380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tx77"/>
          <p:cNvSpPr/>
          <p:nvPr/>
        </p:nvSpPr>
        <p:spPr>
          <a:xfrm>
            <a:off x="5959829" y="4544502"/>
            <a:ext cx="225925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78" name="tx78"/>
          <p:cNvSpPr/>
          <p:nvPr/>
        </p:nvSpPr>
        <p:spPr>
          <a:xfrm>
            <a:off x="6700974" y="4544105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79" name="tx79"/>
          <p:cNvSpPr/>
          <p:nvPr/>
        </p:nvSpPr>
        <p:spPr>
          <a:xfrm>
            <a:off x="7442118" y="4544304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80" name="tx80"/>
          <p:cNvSpPr/>
          <p:nvPr/>
        </p:nvSpPr>
        <p:spPr>
          <a:xfrm>
            <a:off x="8183262" y="4544105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81" name="tx81"/>
          <p:cNvSpPr/>
          <p:nvPr/>
        </p:nvSpPr>
        <p:spPr>
          <a:xfrm>
            <a:off x="2845117" y="4299666"/>
            <a:ext cx="524064" cy="1480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syne1a</a:t>
            </a:r>
          </a:p>
        </p:txBody>
      </p:sp>
      <p:sp>
        <p:nvSpPr>
          <p:cNvPr id="82" name="tx82"/>
          <p:cNvSpPr/>
          <p:nvPr/>
        </p:nvSpPr>
        <p:spPr>
          <a:xfrm>
            <a:off x="2845117" y="4223385"/>
            <a:ext cx="524064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scn8aa</a:t>
            </a:r>
          </a:p>
        </p:txBody>
      </p:sp>
      <p:sp>
        <p:nvSpPr>
          <p:cNvPr id="83" name="tx83"/>
          <p:cNvSpPr/>
          <p:nvPr/>
        </p:nvSpPr>
        <p:spPr>
          <a:xfrm>
            <a:off x="2610462" y="4116744"/>
            <a:ext cx="758719" cy="1164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</a:t>
            </a: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PRKAR2B</a:t>
            </a:r>
          </a:p>
        </p:txBody>
      </p:sp>
      <p:sp>
        <p:nvSpPr>
          <p:cNvPr id="84" name="tx84"/>
          <p:cNvSpPr/>
          <p:nvPr/>
        </p:nvSpPr>
        <p:spPr>
          <a:xfrm>
            <a:off x="3007637" y="3975177"/>
            <a:ext cx="361544" cy="150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dbpa</a:t>
            </a:r>
          </a:p>
        </p:txBody>
      </p:sp>
      <p:sp>
        <p:nvSpPr>
          <p:cNvPr id="85" name="tx85"/>
          <p:cNvSpPr/>
          <p:nvPr/>
        </p:nvSpPr>
        <p:spPr>
          <a:xfrm>
            <a:off x="2664345" y="3902865"/>
            <a:ext cx="704837" cy="1158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 </a:t>
            </a: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cacna1aa</a:t>
            </a:r>
          </a:p>
        </p:txBody>
      </p:sp>
      <p:sp>
        <p:nvSpPr>
          <p:cNvPr id="86" name="tx86"/>
          <p:cNvSpPr/>
          <p:nvPr/>
        </p:nvSpPr>
        <p:spPr>
          <a:xfrm>
            <a:off x="2845117" y="3791461"/>
            <a:ext cx="524064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</a:t>
            </a: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scn8ab</a:t>
            </a:r>
          </a:p>
        </p:txBody>
      </p:sp>
      <p:sp>
        <p:nvSpPr>
          <p:cNvPr id="87" name="tx87"/>
          <p:cNvSpPr/>
          <p:nvPr/>
        </p:nvSpPr>
        <p:spPr>
          <a:xfrm>
            <a:off x="2953517" y="3657237"/>
            <a:ext cx="415665" cy="1470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nrp1a</a:t>
            </a:r>
          </a:p>
        </p:txBody>
      </p:sp>
      <p:sp>
        <p:nvSpPr>
          <p:cNvPr id="88" name="tx88"/>
          <p:cNvSpPr/>
          <p:nvPr/>
        </p:nvSpPr>
        <p:spPr>
          <a:xfrm>
            <a:off x="2573959" y="3546230"/>
            <a:ext cx="795223" cy="150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</a:t>
            </a: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cdc42bpab</a:t>
            </a:r>
          </a:p>
        </p:txBody>
      </p:sp>
      <p:sp>
        <p:nvSpPr>
          <p:cNvPr id="89" name="tx89"/>
          <p:cNvSpPr/>
          <p:nvPr/>
        </p:nvSpPr>
        <p:spPr>
          <a:xfrm>
            <a:off x="2926536" y="3437405"/>
            <a:ext cx="442646" cy="152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Magi2</a:t>
            </a:r>
          </a:p>
        </p:txBody>
      </p:sp>
      <p:sp>
        <p:nvSpPr>
          <p:cNvPr id="90" name="tx90"/>
          <p:cNvSpPr/>
          <p:nvPr/>
        </p:nvSpPr>
        <p:spPr>
          <a:xfrm>
            <a:off x="2953755" y="3363308"/>
            <a:ext cx="415426" cy="11926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Prkca</a:t>
            </a:r>
          </a:p>
        </p:txBody>
      </p:sp>
      <p:sp>
        <p:nvSpPr>
          <p:cNvPr id="91" name="tx91"/>
          <p:cNvSpPr/>
          <p:nvPr/>
        </p:nvSpPr>
        <p:spPr>
          <a:xfrm>
            <a:off x="3043982" y="3255674"/>
            <a:ext cx="325199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Akt3</a:t>
            </a:r>
          </a:p>
        </p:txBody>
      </p:sp>
      <p:sp>
        <p:nvSpPr>
          <p:cNvPr id="92" name="pl92"/>
          <p:cNvSpPr/>
          <p:nvPr/>
        </p:nvSpPr>
        <p:spPr>
          <a:xfrm>
            <a:off x="3409670" y="4389459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l93"/>
          <p:cNvSpPr/>
          <p:nvPr/>
        </p:nvSpPr>
        <p:spPr>
          <a:xfrm>
            <a:off x="3409670" y="4282222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94"/>
          <p:cNvSpPr/>
          <p:nvPr/>
        </p:nvSpPr>
        <p:spPr>
          <a:xfrm>
            <a:off x="3409670" y="4174985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95"/>
          <p:cNvSpPr/>
          <p:nvPr/>
        </p:nvSpPr>
        <p:spPr>
          <a:xfrm>
            <a:off x="3409670" y="4067748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l96"/>
          <p:cNvSpPr/>
          <p:nvPr/>
        </p:nvSpPr>
        <p:spPr>
          <a:xfrm>
            <a:off x="3409670" y="3960511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7" name="pl97"/>
          <p:cNvSpPr/>
          <p:nvPr/>
        </p:nvSpPr>
        <p:spPr>
          <a:xfrm>
            <a:off x="3409670" y="385327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l98"/>
          <p:cNvSpPr/>
          <p:nvPr/>
        </p:nvSpPr>
        <p:spPr>
          <a:xfrm>
            <a:off x="3409670" y="3746038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l99"/>
          <p:cNvSpPr/>
          <p:nvPr/>
        </p:nvSpPr>
        <p:spPr>
          <a:xfrm>
            <a:off x="3409670" y="3638801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l100"/>
          <p:cNvSpPr/>
          <p:nvPr/>
        </p:nvSpPr>
        <p:spPr>
          <a:xfrm>
            <a:off x="3409670" y="353156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l101"/>
          <p:cNvSpPr/>
          <p:nvPr/>
        </p:nvSpPr>
        <p:spPr>
          <a:xfrm>
            <a:off x="3409670" y="3424327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l102"/>
          <p:cNvSpPr/>
          <p:nvPr/>
        </p:nvSpPr>
        <p:spPr>
          <a:xfrm>
            <a:off x="3409670" y="3317090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tx103"/>
          <p:cNvSpPr/>
          <p:nvPr/>
        </p:nvSpPr>
        <p:spPr>
          <a:xfrm>
            <a:off x="5715352" y="4740170"/>
            <a:ext cx="395287" cy="1535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PC1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6</cp:revision>
  <dcterms:created xsi:type="dcterms:W3CDTF">2015-07-14T21:05:00Z</dcterms:created>
  <dcterms:modified xsi:type="dcterms:W3CDTF">2020-09-16T05:04:30Z</dcterms:modified>
</cp:coreProperties>
</file>