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howGuides="1">
      <p:cViewPr>
        <p:scale>
          <a:sx n="113" d="100"/>
          <a:sy n="113" d="100"/>
        </p:scale>
        <p:origin x="1048" y="14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4471446" y="1279679"/>
            <a:ext cx="1075462" cy="48862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4708349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5084385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460421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4471446" y="610751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4471446" y="601018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4471446" y="591284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4471446" y="581551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4471446" y="571817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4471446" y="562084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4471446" y="552350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4471446" y="542617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4471446" y="532883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4471446" y="523150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4471446" y="513416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4471446" y="503682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4471446" y="493949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4471446" y="484215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4471446" y="474482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24"/>
          <p:cNvSpPr/>
          <p:nvPr/>
        </p:nvSpPr>
        <p:spPr>
          <a:xfrm>
            <a:off x="4471446" y="464748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l25"/>
          <p:cNvSpPr/>
          <p:nvPr/>
        </p:nvSpPr>
        <p:spPr>
          <a:xfrm>
            <a:off x="4471446" y="455015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" name="pl26"/>
          <p:cNvSpPr/>
          <p:nvPr/>
        </p:nvSpPr>
        <p:spPr>
          <a:xfrm>
            <a:off x="4471446" y="445281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l27"/>
          <p:cNvSpPr/>
          <p:nvPr/>
        </p:nvSpPr>
        <p:spPr>
          <a:xfrm>
            <a:off x="4471446" y="435548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8"/>
          <p:cNvSpPr/>
          <p:nvPr/>
        </p:nvSpPr>
        <p:spPr>
          <a:xfrm>
            <a:off x="4471446" y="425814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pl29"/>
          <p:cNvSpPr/>
          <p:nvPr/>
        </p:nvSpPr>
        <p:spPr>
          <a:xfrm>
            <a:off x="4471446" y="416080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4471446" y="406347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l31"/>
          <p:cNvSpPr/>
          <p:nvPr/>
        </p:nvSpPr>
        <p:spPr>
          <a:xfrm>
            <a:off x="4471446" y="396613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4471446" y="386880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4471446" y="377146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4471446" y="367413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4471446" y="357679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4471446" y="347946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4471446" y="338212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4471446" y="328479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4471446" y="318745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4471446" y="309011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4471446" y="299278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4471446" y="289544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4471446" y="279811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4471446" y="270077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4471446" y="260344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4471446" y="250610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7"/>
          <p:cNvSpPr/>
          <p:nvPr/>
        </p:nvSpPr>
        <p:spPr>
          <a:xfrm>
            <a:off x="4471446" y="240877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8"/>
          <p:cNvSpPr/>
          <p:nvPr/>
        </p:nvSpPr>
        <p:spPr>
          <a:xfrm>
            <a:off x="4471446" y="231143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49"/>
          <p:cNvSpPr/>
          <p:nvPr/>
        </p:nvSpPr>
        <p:spPr>
          <a:xfrm>
            <a:off x="4471446" y="221410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50"/>
          <p:cNvSpPr/>
          <p:nvPr/>
        </p:nvSpPr>
        <p:spPr>
          <a:xfrm>
            <a:off x="4471446" y="211676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51"/>
          <p:cNvSpPr/>
          <p:nvPr/>
        </p:nvSpPr>
        <p:spPr>
          <a:xfrm>
            <a:off x="4471446" y="201942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l52"/>
          <p:cNvSpPr/>
          <p:nvPr/>
        </p:nvSpPr>
        <p:spPr>
          <a:xfrm>
            <a:off x="4471446" y="192209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pl53"/>
          <p:cNvSpPr/>
          <p:nvPr/>
        </p:nvSpPr>
        <p:spPr>
          <a:xfrm>
            <a:off x="4471446" y="182475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4" name="pl54"/>
          <p:cNvSpPr/>
          <p:nvPr/>
        </p:nvSpPr>
        <p:spPr>
          <a:xfrm>
            <a:off x="4471446" y="172742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" name="pl55"/>
          <p:cNvSpPr/>
          <p:nvPr/>
        </p:nvSpPr>
        <p:spPr>
          <a:xfrm>
            <a:off x="4471446" y="163008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6" name="pl56"/>
          <p:cNvSpPr/>
          <p:nvPr/>
        </p:nvSpPr>
        <p:spPr>
          <a:xfrm>
            <a:off x="4471446" y="153275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pl57"/>
          <p:cNvSpPr/>
          <p:nvPr/>
        </p:nvSpPr>
        <p:spPr>
          <a:xfrm>
            <a:off x="4471446" y="143541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pl58"/>
          <p:cNvSpPr/>
          <p:nvPr/>
        </p:nvSpPr>
        <p:spPr>
          <a:xfrm>
            <a:off x="4471446" y="133808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59"/>
          <p:cNvSpPr/>
          <p:nvPr/>
        </p:nvSpPr>
        <p:spPr>
          <a:xfrm>
            <a:off x="4520331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60"/>
          <p:cNvSpPr/>
          <p:nvPr/>
        </p:nvSpPr>
        <p:spPr>
          <a:xfrm>
            <a:off x="4896367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61"/>
          <p:cNvSpPr/>
          <p:nvPr/>
        </p:nvSpPr>
        <p:spPr>
          <a:xfrm>
            <a:off x="5272403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rc62"/>
          <p:cNvSpPr/>
          <p:nvPr/>
        </p:nvSpPr>
        <p:spPr>
          <a:xfrm>
            <a:off x="4520331" y="6078318"/>
            <a:ext cx="6768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3" name="rc63"/>
          <p:cNvSpPr/>
          <p:nvPr/>
        </p:nvSpPr>
        <p:spPr>
          <a:xfrm>
            <a:off x="4588017" y="6078318"/>
            <a:ext cx="22938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4" name="rc64"/>
          <p:cNvSpPr/>
          <p:nvPr/>
        </p:nvSpPr>
        <p:spPr>
          <a:xfrm>
            <a:off x="4817399" y="6078318"/>
            <a:ext cx="64302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5" name="rc65"/>
          <p:cNvSpPr/>
          <p:nvPr/>
        </p:nvSpPr>
        <p:spPr>
          <a:xfrm>
            <a:off x="4520331" y="5980983"/>
            <a:ext cx="10152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6" name="rc66"/>
          <p:cNvSpPr/>
          <p:nvPr/>
        </p:nvSpPr>
        <p:spPr>
          <a:xfrm>
            <a:off x="4621860" y="5980983"/>
            <a:ext cx="12033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7" name="rc67"/>
          <p:cNvSpPr/>
          <p:nvPr/>
        </p:nvSpPr>
        <p:spPr>
          <a:xfrm>
            <a:off x="4742192" y="5980983"/>
            <a:ext cx="68438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8" name="rc68"/>
          <p:cNvSpPr/>
          <p:nvPr/>
        </p:nvSpPr>
        <p:spPr>
          <a:xfrm>
            <a:off x="4520331" y="5883647"/>
            <a:ext cx="12409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9" name="rc69"/>
          <p:cNvSpPr/>
          <p:nvPr/>
        </p:nvSpPr>
        <p:spPr>
          <a:xfrm>
            <a:off x="4644423" y="5883647"/>
            <a:ext cx="12785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0" name="rc70"/>
          <p:cNvSpPr/>
          <p:nvPr/>
        </p:nvSpPr>
        <p:spPr>
          <a:xfrm>
            <a:off x="4772275" y="5883647"/>
            <a:ext cx="62798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1" name="rc71"/>
          <p:cNvSpPr/>
          <p:nvPr/>
        </p:nvSpPr>
        <p:spPr>
          <a:xfrm>
            <a:off x="4520331" y="5786312"/>
            <a:ext cx="1052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2" name="rc72"/>
          <p:cNvSpPr/>
          <p:nvPr/>
        </p:nvSpPr>
        <p:spPr>
          <a:xfrm>
            <a:off x="4625621" y="5786312"/>
            <a:ext cx="11657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3" name="rc73"/>
          <p:cNvSpPr/>
          <p:nvPr/>
        </p:nvSpPr>
        <p:spPr>
          <a:xfrm>
            <a:off x="4742192" y="5786312"/>
            <a:ext cx="64678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4" name="rc74"/>
          <p:cNvSpPr/>
          <p:nvPr/>
        </p:nvSpPr>
        <p:spPr>
          <a:xfrm>
            <a:off x="4520331" y="5688976"/>
            <a:ext cx="8648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5" name="rc75"/>
          <p:cNvSpPr/>
          <p:nvPr/>
        </p:nvSpPr>
        <p:spPr>
          <a:xfrm>
            <a:off x="4520331" y="5591641"/>
            <a:ext cx="14289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6" name="rc76"/>
          <p:cNvSpPr/>
          <p:nvPr/>
        </p:nvSpPr>
        <p:spPr>
          <a:xfrm>
            <a:off x="4606819" y="5688976"/>
            <a:ext cx="15417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7" name="rc77"/>
          <p:cNvSpPr/>
          <p:nvPr/>
        </p:nvSpPr>
        <p:spPr>
          <a:xfrm>
            <a:off x="4663224" y="5591641"/>
            <a:ext cx="12785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" name="rc78"/>
          <p:cNvSpPr/>
          <p:nvPr/>
        </p:nvSpPr>
        <p:spPr>
          <a:xfrm>
            <a:off x="4760994" y="5688976"/>
            <a:ext cx="61293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" name="rc79"/>
          <p:cNvSpPr/>
          <p:nvPr/>
        </p:nvSpPr>
        <p:spPr>
          <a:xfrm>
            <a:off x="4791077" y="5591641"/>
            <a:ext cx="58285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" name="rc80"/>
          <p:cNvSpPr/>
          <p:nvPr/>
        </p:nvSpPr>
        <p:spPr>
          <a:xfrm>
            <a:off x="4520331" y="5494305"/>
            <a:ext cx="12409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" name="rc81"/>
          <p:cNvSpPr/>
          <p:nvPr/>
        </p:nvSpPr>
        <p:spPr>
          <a:xfrm>
            <a:off x="4644423" y="5494305"/>
            <a:ext cx="13537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" name="rc82"/>
          <p:cNvSpPr/>
          <p:nvPr/>
        </p:nvSpPr>
        <p:spPr>
          <a:xfrm>
            <a:off x="4779796" y="5494305"/>
            <a:ext cx="59037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" name="rc83"/>
          <p:cNvSpPr/>
          <p:nvPr/>
        </p:nvSpPr>
        <p:spPr>
          <a:xfrm>
            <a:off x="4520331" y="5396970"/>
            <a:ext cx="10905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" name="rc84"/>
          <p:cNvSpPr/>
          <p:nvPr/>
        </p:nvSpPr>
        <p:spPr>
          <a:xfrm>
            <a:off x="4629381" y="5396970"/>
            <a:ext cx="13913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" name="rc85"/>
          <p:cNvSpPr/>
          <p:nvPr/>
        </p:nvSpPr>
        <p:spPr>
          <a:xfrm>
            <a:off x="4768514" y="5396970"/>
            <a:ext cx="59789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" name="rc86"/>
          <p:cNvSpPr/>
          <p:nvPr/>
        </p:nvSpPr>
        <p:spPr>
          <a:xfrm>
            <a:off x="4520331" y="5299634"/>
            <a:ext cx="9400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" name="rc87"/>
          <p:cNvSpPr/>
          <p:nvPr/>
        </p:nvSpPr>
        <p:spPr>
          <a:xfrm>
            <a:off x="4614340" y="5299634"/>
            <a:ext cx="16169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" name="rc88"/>
          <p:cNvSpPr/>
          <p:nvPr/>
        </p:nvSpPr>
        <p:spPr>
          <a:xfrm>
            <a:off x="4776035" y="5299634"/>
            <a:ext cx="58661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" name="rc89"/>
          <p:cNvSpPr/>
          <p:nvPr/>
        </p:nvSpPr>
        <p:spPr>
          <a:xfrm>
            <a:off x="4520331" y="5202299"/>
            <a:ext cx="9776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" name="rc90"/>
          <p:cNvSpPr/>
          <p:nvPr/>
        </p:nvSpPr>
        <p:spPr>
          <a:xfrm>
            <a:off x="4520331" y="5104964"/>
            <a:ext cx="15417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" name="rc91"/>
          <p:cNvSpPr/>
          <p:nvPr/>
        </p:nvSpPr>
        <p:spPr>
          <a:xfrm>
            <a:off x="4618100" y="5202299"/>
            <a:ext cx="18049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" name="rc92"/>
          <p:cNvSpPr/>
          <p:nvPr/>
        </p:nvSpPr>
        <p:spPr>
          <a:xfrm>
            <a:off x="4674505" y="5104964"/>
            <a:ext cx="9400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3" name="rc93"/>
          <p:cNvSpPr/>
          <p:nvPr/>
        </p:nvSpPr>
        <p:spPr>
          <a:xfrm>
            <a:off x="4798597" y="5202299"/>
            <a:ext cx="55277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4" name="rc94"/>
          <p:cNvSpPr/>
          <p:nvPr/>
        </p:nvSpPr>
        <p:spPr>
          <a:xfrm>
            <a:off x="4768514" y="5104964"/>
            <a:ext cx="58285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5" name="rc95"/>
          <p:cNvSpPr/>
          <p:nvPr/>
        </p:nvSpPr>
        <p:spPr>
          <a:xfrm>
            <a:off x="4520331" y="5007628"/>
            <a:ext cx="12033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6" name="rc96"/>
          <p:cNvSpPr/>
          <p:nvPr/>
        </p:nvSpPr>
        <p:spPr>
          <a:xfrm>
            <a:off x="4520331" y="4910293"/>
            <a:ext cx="11657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7" name="rc97"/>
          <p:cNvSpPr/>
          <p:nvPr/>
        </p:nvSpPr>
        <p:spPr>
          <a:xfrm>
            <a:off x="4520331" y="4812957"/>
            <a:ext cx="17297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8" name="rc98"/>
          <p:cNvSpPr/>
          <p:nvPr/>
        </p:nvSpPr>
        <p:spPr>
          <a:xfrm>
            <a:off x="4640662" y="5007628"/>
            <a:ext cx="14289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9" name="rc99"/>
          <p:cNvSpPr/>
          <p:nvPr/>
        </p:nvSpPr>
        <p:spPr>
          <a:xfrm>
            <a:off x="4636902" y="4910293"/>
            <a:ext cx="19177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0" name="rc100"/>
          <p:cNvSpPr/>
          <p:nvPr/>
        </p:nvSpPr>
        <p:spPr>
          <a:xfrm>
            <a:off x="4693307" y="4812957"/>
            <a:ext cx="17297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1" name="rc101"/>
          <p:cNvSpPr/>
          <p:nvPr/>
        </p:nvSpPr>
        <p:spPr>
          <a:xfrm>
            <a:off x="4783556" y="5007628"/>
            <a:ext cx="56405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2" name="rc102"/>
          <p:cNvSpPr/>
          <p:nvPr/>
        </p:nvSpPr>
        <p:spPr>
          <a:xfrm>
            <a:off x="4828680" y="4910293"/>
            <a:ext cx="51892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3" name="rc103"/>
          <p:cNvSpPr/>
          <p:nvPr/>
        </p:nvSpPr>
        <p:spPr>
          <a:xfrm>
            <a:off x="4866284" y="4812957"/>
            <a:ext cx="48132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4" name="rc104"/>
          <p:cNvSpPr/>
          <p:nvPr/>
        </p:nvSpPr>
        <p:spPr>
          <a:xfrm>
            <a:off x="4520331" y="4715622"/>
            <a:ext cx="10152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5" name="rc105"/>
          <p:cNvSpPr/>
          <p:nvPr/>
        </p:nvSpPr>
        <p:spPr>
          <a:xfrm>
            <a:off x="4621860" y="4715622"/>
            <a:ext cx="12785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6" name="rc106"/>
          <p:cNvSpPr/>
          <p:nvPr/>
        </p:nvSpPr>
        <p:spPr>
          <a:xfrm>
            <a:off x="4749713" y="4715622"/>
            <a:ext cx="57533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7" name="rc107"/>
          <p:cNvSpPr/>
          <p:nvPr/>
        </p:nvSpPr>
        <p:spPr>
          <a:xfrm>
            <a:off x="4520331" y="4618286"/>
            <a:ext cx="12785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8" name="rc108"/>
          <p:cNvSpPr/>
          <p:nvPr/>
        </p:nvSpPr>
        <p:spPr>
          <a:xfrm>
            <a:off x="4648183" y="4618286"/>
            <a:ext cx="11657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9" name="rc109"/>
          <p:cNvSpPr/>
          <p:nvPr/>
        </p:nvSpPr>
        <p:spPr>
          <a:xfrm>
            <a:off x="4764754" y="4618286"/>
            <a:ext cx="54525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0" name="rc110"/>
          <p:cNvSpPr/>
          <p:nvPr/>
        </p:nvSpPr>
        <p:spPr>
          <a:xfrm>
            <a:off x="4520331" y="4423615"/>
            <a:ext cx="16169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1" name="rc111"/>
          <p:cNvSpPr/>
          <p:nvPr/>
        </p:nvSpPr>
        <p:spPr>
          <a:xfrm>
            <a:off x="4682026" y="4423615"/>
            <a:ext cx="9776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2" name="rc112"/>
          <p:cNvSpPr/>
          <p:nvPr/>
        </p:nvSpPr>
        <p:spPr>
          <a:xfrm>
            <a:off x="4779796" y="4423615"/>
            <a:ext cx="52269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3" name="rc113"/>
          <p:cNvSpPr/>
          <p:nvPr/>
        </p:nvSpPr>
        <p:spPr>
          <a:xfrm>
            <a:off x="4520331" y="4326280"/>
            <a:ext cx="10905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4" name="rc114"/>
          <p:cNvSpPr/>
          <p:nvPr/>
        </p:nvSpPr>
        <p:spPr>
          <a:xfrm>
            <a:off x="4520331" y="4228944"/>
            <a:ext cx="1052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5" name="rc115"/>
          <p:cNvSpPr/>
          <p:nvPr/>
        </p:nvSpPr>
        <p:spPr>
          <a:xfrm>
            <a:off x="4629381" y="4326280"/>
            <a:ext cx="12409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6" name="rc116"/>
          <p:cNvSpPr/>
          <p:nvPr/>
        </p:nvSpPr>
        <p:spPr>
          <a:xfrm>
            <a:off x="4625621" y="4228944"/>
            <a:ext cx="9776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7" name="rc117"/>
          <p:cNvSpPr/>
          <p:nvPr/>
        </p:nvSpPr>
        <p:spPr>
          <a:xfrm>
            <a:off x="4753473" y="4326280"/>
            <a:ext cx="54525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8" name="rc118"/>
          <p:cNvSpPr/>
          <p:nvPr/>
        </p:nvSpPr>
        <p:spPr>
          <a:xfrm>
            <a:off x="4723390" y="4228944"/>
            <a:ext cx="57533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9" name="rc119"/>
          <p:cNvSpPr/>
          <p:nvPr/>
        </p:nvSpPr>
        <p:spPr>
          <a:xfrm>
            <a:off x="4520331" y="4520951"/>
            <a:ext cx="14289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0" name="rc120"/>
          <p:cNvSpPr/>
          <p:nvPr/>
        </p:nvSpPr>
        <p:spPr>
          <a:xfrm>
            <a:off x="4663224" y="4520951"/>
            <a:ext cx="10152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1" name="rc121"/>
          <p:cNvSpPr/>
          <p:nvPr/>
        </p:nvSpPr>
        <p:spPr>
          <a:xfrm>
            <a:off x="4764754" y="4520951"/>
            <a:ext cx="51140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" name="rc122"/>
          <p:cNvSpPr/>
          <p:nvPr/>
        </p:nvSpPr>
        <p:spPr>
          <a:xfrm>
            <a:off x="4520331" y="3936938"/>
            <a:ext cx="13537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3" name="rc123"/>
          <p:cNvSpPr/>
          <p:nvPr/>
        </p:nvSpPr>
        <p:spPr>
          <a:xfrm>
            <a:off x="4655704" y="3936938"/>
            <a:ext cx="8648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4" name="rc124"/>
          <p:cNvSpPr/>
          <p:nvPr/>
        </p:nvSpPr>
        <p:spPr>
          <a:xfrm>
            <a:off x="4742192" y="3936938"/>
            <a:ext cx="52269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5" name="rc125"/>
          <p:cNvSpPr/>
          <p:nvPr/>
        </p:nvSpPr>
        <p:spPr>
          <a:xfrm>
            <a:off x="4520331" y="3839602"/>
            <a:ext cx="1052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6" name="rc126"/>
          <p:cNvSpPr/>
          <p:nvPr/>
        </p:nvSpPr>
        <p:spPr>
          <a:xfrm>
            <a:off x="4625621" y="3839602"/>
            <a:ext cx="12409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7" name="rc127"/>
          <p:cNvSpPr/>
          <p:nvPr/>
        </p:nvSpPr>
        <p:spPr>
          <a:xfrm>
            <a:off x="4749713" y="3839602"/>
            <a:ext cx="51140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8" name="rc128"/>
          <p:cNvSpPr/>
          <p:nvPr/>
        </p:nvSpPr>
        <p:spPr>
          <a:xfrm>
            <a:off x="4520331" y="3742267"/>
            <a:ext cx="12785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9" name="rc129"/>
          <p:cNvSpPr/>
          <p:nvPr/>
        </p:nvSpPr>
        <p:spPr>
          <a:xfrm>
            <a:off x="4648183" y="3742267"/>
            <a:ext cx="10152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0" name="rc130"/>
          <p:cNvSpPr/>
          <p:nvPr/>
        </p:nvSpPr>
        <p:spPr>
          <a:xfrm>
            <a:off x="4749713" y="3742267"/>
            <a:ext cx="50764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1" name="rc131"/>
          <p:cNvSpPr/>
          <p:nvPr/>
        </p:nvSpPr>
        <p:spPr>
          <a:xfrm>
            <a:off x="4520331" y="4034273"/>
            <a:ext cx="6768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rc132"/>
          <p:cNvSpPr/>
          <p:nvPr/>
        </p:nvSpPr>
        <p:spPr>
          <a:xfrm>
            <a:off x="4520331" y="3644931"/>
            <a:ext cx="8648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3" name="rc133"/>
          <p:cNvSpPr/>
          <p:nvPr/>
        </p:nvSpPr>
        <p:spPr>
          <a:xfrm>
            <a:off x="4588017" y="4034273"/>
            <a:ext cx="14289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4" name="rc134"/>
          <p:cNvSpPr/>
          <p:nvPr/>
        </p:nvSpPr>
        <p:spPr>
          <a:xfrm>
            <a:off x="4606819" y="3644931"/>
            <a:ext cx="10905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5" name="rc135"/>
          <p:cNvSpPr/>
          <p:nvPr/>
        </p:nvSpPr>
        <p:spPr>
          <a:xfrm>
            <a:off x="4730911" y="4034273"/>
            <a:ext cx="48884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6" name="rc136"/>
          <p:cNvSpPr/>
          <p:nvPr/>
        </p:nvSpPr>
        <p:spPr>
          <a:xfrm>
            <a:off x="4715869" y="3644931"/>
            <a:ext cx="50388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7" name="rc137"/>
          <p:cNvSpPr/>
          <p:nvPr/>
        </p:nvSpPr>
        <p:spPr>
          <a:xfrm>
            <a:off x="4520331" y="4131609"/>
            <a:ext cx="63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8" name="rc138"/>
          <p:cNvSpPr/>
          <p:nvPr/>
        </p:nvSpPr>
        <p:spPr>
          <a:xfrm>
            <a:off x="4584257" y="4131609"/>
            <a:ext cx="13161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9" name="rc139"/>
          <p:cNvSpPr/>
          <p:nvPr/>
        </p:nvSpPr>
        <p:spPr>
          <a:xfrm>
            <a:off x="4715869" y="4131609"/>
            <a:ext cx="48132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0" name="rc140"/>
          <p:cNvSpPr/>
          <p:nvPr/>
        </p:nvSpPr>
        <p:spPr>
          <a:xfrm>
            <a:off x="4520331" y="3547596"/>
            <a:ext cx="8648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1" name="rc141"/>
          <p:cNvSpPr/>
          <p:nvPr/>
        </p:nvSpPr>
        <p:spPr>
          <a:xfrm>
            <a:off x="4606819" y="3547596"/>
            <a:ext cx="11657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2" name="rc142"/>
          <p:cNvSpPr/>
          <p:nvPr/>
        </p:nvSpPr>
        <p:spPr>
          <a:xfrm>
            <a:off x="4723390" y="3547596"/>
            <a:ext cx="46252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3" name="rc143"/>
          <p:cNvSpPr/>
          <p:nvPr/>
        </p:nvSpPr>
        <p:spPr>
          <a:xfrm>
            <a:off x="4520331" y="3450260"/>
            <a:ext cx="7520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4" name="rc144"/>
          <p:cNvSpPr/>
          <p:nvPr/>
        </p:nvSpPr>
        <p:spPr>
          <a:xfrm>
            <a:off x="4595538" y="3450260"/>
            <a:ext cx="14289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5" name="rc145"/>
          <p:cNvSpPr/>
          <p:nvPr/>
        </p:nvSpPr>
        <p:spPr>
          <a:xfrm>
            <a:off x="4738432" y="3450260"/>
            <a:ext cx="42492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6" name="rc146"/>
          <p:cNvSpPr/>
          <p:nvPr/>
        </p:nvSpPr>
        <p:spPr>
          <a:xfrm>
            <a:off x="4520331" y="3352925"/>
            <a:ext cx="12785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7" name="rc147"/>
          <p:cNvSpPr/>
          <p:nvPr/>
        </p:nvSpPr>
        <p:spPr>
          <a:xfrm>
            <a:off x="4648183" y="3352925"/>
            <a:ext cx="9024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8" name="rc148"/>
          <p:cNvSpPr/>
          <p:nvPr/>
        </p:nvSpPr>
        <p:spPr>
          <a:xfrm>
            <a:off x="4738432" y="3352925"/>
            <a:ext cx="39483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9" name="rc149"/>
          <p:cNvSpPr/>
          <p:nvPr/>
        </p:nvSpPr>
        <p:spPr>
          <a:xfrm>
            <a:off x="4520331" y="3255590"/>
            <a:ext cx="11657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0" name="rc150"/>
          <p:cNvSpPr/>
          <p:nvPr/>
        </p:nvSpPr>
        <p:spPr>
          <a:xfrm>
            <a:off x="4636902" y="3255590"/>
            <a:ext cx="4512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1" name="rc151"/>
          <p:cNvSpPr/>
          <p:nvPr/>
        </p:nvSpPr>
        <p:spPr>
          <a:xfrm>
            <a:off x="4682026" y="3255590"/>
            <a:ext cx="42868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2" name="rc152"/>
          <p:cNvSpPr/>
          <p:nvPr/>
        </p:nvSpPr>
        <p:spPr>
          <a:xfrm>
            <a:off x="4520331" y="3060919"/>
            <a:ext cx="6016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3" name="rc153"/>
          <p:cNvSpPr/>
          <p:nvPr/>
        </p:nvSpPr>
        <p:spPr>
          <a:xfrm>
            <a:off x="4580496" y="3060919"/>
            <a:ext cx="10905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4" name="rc154"/>
          <p:cNvSpPr/>
          <p:nvPr/>
        </p:nvSpPr>
        <p:spPr>
          <a:xfrm>
            <a:off x="4689547" y="3060919"/>
            <a:ext cx="32339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5" name="rc155"/>
          <p:cNvSpPr/>
          <p:nvPr/>
        </p:nvSpPr>
        <p:spPr>
          <a:xfrm>
            <a:off x="4520331" y="2963583"/>
            <a:ext cx="63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6" name="rc156"/>
          <p:cNvSpPr/>
          <p:nvPr/>
        </p:nvSpPr>
        <p:spPr>
          <a:xfrm>
            <a:off x="4584257" y="2963583"/>
            <a:ext cx="11657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7" name="rc157"/>
          <p:cNvSpPr/>
          <p:nvPr/>
        </p:nvSpPr>
        <p:spPr>
          <a:xfrm>
            <a:off x="4700828" y="2963583"/>
            <a:ext cx="30834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8" name="rc158"/>
          <p:cNvSpPr/>
          <p:nvPr/>
        </p:nvSpPr>
        <p:spPr>
          <a:xfrm>
            <a:off x="4520331" y="3158254"/>
            <a:ext cx="6768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9" name="rc159"/>
          <p:cNvSpPr/>
          <p:nvPr/>
        </p:nvSpPr>
        <p:spPr>
          <a:xfrm>
            <a:off x="4588017" y="3158254"/>
            <a:ext cx="7520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0" name="rc160"/>
          <p:cNvSpPr/>
          <p:nvPr/>
        </p:nvSpPr>
        <p:spPr>
          <a:xfrm>
            <a:off x="4663224" y="3158254"/>
            <a:ext cx="32715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1" name="rc161"/>
          <p:cNvSpPr/>
          <p:nvPr/>
        </p:nvSpPr>
        <p:spPr>
          <a:xfrm>
            <a:off x="4520331" y="2866248"/>
            <a:ext cx="10152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2" name="rc162"/>
          <p:cNvSpPr/>
          <p:nvPr/>
        </p:nvSpPr>
        <p:spPr>
          <a:xfrm>
            <a:off x="4621860" y="2866248"/>
            <a:ext cx="7896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3" name="rc163"/>
          <p:cNvSpPr/>
          <p:nvPr/>
        </p:nvSpPr>
        <p:spPr>
          <a:xfrm>
            <a:off x="4700828" y="2866248"/>
            <a:ext cx="28202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4" name="rc164"/>
          <p:cNvSpPr/>
          <p:nvPr/>
        </p:nvSpPr>
        <p:spPr>
          <a:xfrm>
            <a:off x="4520331" y="2768912"/>
            <a:ext cx="7144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5" name="rc165"/>
          <p:cNvSpPr/>
          <p:nvPr/>
        </p:nvSpPr>
        <p:spPr>
          <a:xfrm>
            <a:off x="4591778" y="2768912"/>
            <a:ext cx="714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6" name="rc166"/>
          <p:cNvSpPr/>
          <p:nvPr/>
        </p:nvSpPr>
        <p:spPr>
          <a:xfrm>
            <a:off x="4663224" y="2768912"/>
            <a:ext cx="30834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7" name="rc167"/>
          <p:cNvSpPr/>
          <p:nvPr/>
        </p:nvSpPr>
        <p:spPr>
          <a:xfrm>
            <a:off x="4520331" y="2671577"/>
            <a:ext cx="7896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8" name="rc168"/>
          <p:cNvSpPr/>
          <p:nvPr/>
        </p:nvSpPr>
        <p:spPr>
          <a:xfrm>
            <a:off x="4599298" y="2671577"/>
            <a:ext cx="5640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9" name="rc169"/>
          <p:cNvSpPr/>
          <p:nvPr/>
        </p:nvSpPr>
        <p:spPr>
          <a:xfrm>
            <a:off x="4655704" y="2671577"/>
            <a:ext cx="29330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0" name="rc170"/>
          <p:cNvSpPr/>
          <p:nvPr/>
        </p:nvSpPr>
        <p:spPr>
          <a:xfrm>
            <a:off x="4520331" y="2476906"/>
            <a:ext cx="6768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1" name="rc171"/>
          <p:cNvSpPr/>
          <p:nvPr/>
        </p:nvSpPr>
        <p:spPr>
          <a:xfrm>
            <a:off x="4588017" y="2476906"/>
            <a:ext cx="8648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2" name="rc172"/>
          <p:cNvSpPr/>
          <p:nvPr/>
        </p:nvSpPr>
        <p:spPr>
          <a:xfrm>
            <a:off x="4674505" y="2476906"/>
            <a:ext cx="24818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3" name="rc173"/>
          <p:cNvSpPr/>
          <p:nvPr/>
        </p:nvSpPr>
        <p:spPr>
          <a:xfrm>
            <a:off x="4520331" y="2379570"/>
            <a:ext cx="4888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4" name="rc174"/>
          <p:cNvSpPr/>
          <p:nvPr/>
        </p:nvSpPr>
        <p:spPr>
          <a:xfrm>
            <a:off x="4569215" y="2379570"/>
            <a:ext cx="4888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5" name="rc175"/>
          <p:cNvSpPr/>
          <p:nvPr/>
        </p:nvSpPr>
        <p:spPr>
          <a:xfrm>
            <a:off x="4618100" y="2379570"/>
            <a:ext cx="29706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6" name="rc176"/>
          <p:cNvSpPr/>
          <p:nvPr/>
        </p:nvSpPr>
        <p:spPr>
          <a:xfrm>
            <a:off x="4520331" y="2574241"/>
            <a:ext cx="9400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7" name="rc177"/>
          <p:cNvSpPr/>
          <p:nvPr/>
        </p:nvSpPr>
        <p:spPr>
          <a:xfrm>
            <a:off x="4614340" y="2574241"/>
            <a:ext cx="2256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8" name="rc178"/>
          <p:cNvSpPr/>
          <p:nvPr/>
        </p:nvSpPr>
        <p:spPr>
          <a:xfrm>
            <a:off x="4636902" y="2574241"/>
            <a:ext cx="23314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9" name="rc179"/>
          <p:cNvSpPr/>
          <p:nvPr/>
        </p:nvSpPr>
        <p:spPr>
          <a:xfrm>
            <a:off x="4520331" y="2184899"/>
            <a:ext cx="4512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0" name="rc180"/>
          <p:cNvSpPr/>
          <p:nvPr/>
        </p:nvSpPr>
        <p:spPr>
          <a:xfrm>
            <a:off x="4565455" y="2184899"/>
            <a:ext cx="6392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1" name="rc181"/>
          <p:cNvSpPr/>
          <p:nvPr/>
        </p:nvSpPr>
        <p:spPr>
          <a:xfrm>
            <a:off x="4629381" y="2184899"/>
            <a:ext cx="19929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2" name="rc182"/>
          <p:cNvSpPr/>
          <p:nvPr/>
        </p:nvSpPr>
        <p:spPr>
          <a:xfrm>
            <a:off x="4520331" y="2282235"/>
            <a:ext cx="3384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3" name="rc183"/>
          <p:cNvSpPr/>
          <p:nvPr/>
        </p:nvSpPr>
        <p:spPr>
          <a:xfrm>
            <a:off x="4554174" y="2282235"/>
            <a:ext cx="6016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4" name="rc184"/>
          <p:cNvSpPr/>
          <p:nvPr/>
        </p:nvSpPr>
        <p:spPr>
          <a:xfrm>
            <a:off x="4614340" y="2282235"/>
            <a:ext cx="17673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5" name="rc185"/>
          <p:cNvSpPr/>
          <p:nvPr/>
        </p:nvSpPr>
        <p:spPr>
          <a:xfrm>
            <a:off x="4520331" y="2087564"/>
            <a:ext cx="150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6" name="rc186"/>
          <p:cNvSpPr/>
          <p:nvPr/>
        </p:nvSpPr>
        <p:spPr>
          <a:xfrm>
            <a:off x="4535372" y="2087564"/>
            <a:ext cx="6016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7" name="rc187"/>
          <p:cNvSpPr/>
          <p:nvPr/>
        </p:nvSpPr>
        <p:spPr>
          <a:xfrm>
            <a:off x="4595538" y="2087564"/>
            <a:ext cx="15793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8" name="rc188"/>
          <p:cNvSpPr/>
          <p:nvPr/>
        </p:nvSpPr>
        <p:spPr>
          <a:xfrm>
            <a:off x="4520331" y="1990228"/>
            <a:ext cx="150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9" name="rc189"/>
          <p:cNvSpPr/>
          <p:nvPr/>
        </p:nvSpPr>
        <p:spPr>
          <a:xfrm>
            <a:off x="4520331" y="1892893"/>
            <a:ext cx="5264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0" name="rc190"/>
          <p:cNvSpPr/>
          <p:nvPr/>
        </p:nvSpPr>
        <p:spPr>
          <a:xfrm>
            <a:off x="4535372" y="1990228"/>
            <a:ext cx="4136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1" name="rc191"/>
          <p:cNvSpPr/>
          <p:nvPr/>
        </p:nvSpPr>
        <p:spPr>
          <a:xfrm>
            <a:off x="4572976" y="1892893"/>
            <a:ext cx="150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2" name="rc192"/>
          <p:cNvSpPr/>
          <p:nvPr/>
        </p:nvSpPr>
        <p:spPr>
          <a:xfrm>
            <a:off x="4576736" y="1990228"/>
            <a:ext cx="16545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3" name="rc193"/>
          <p:cNvSpPr/>
          <p:nvPr/>
        </p:nvSpPr>
        <p:spPr>
          <a:xfrm>
            <a:off x="4588017" y="1892893"/>
            <a:ext cx="15417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4" name="rc194"/>
          <p:cNvSpPr/>
          <p:nvPr/>
        </p:nvSpPr>
        <p:spPr>
          <a:xfrm>
            <a:off x="4520331" y="1795557"/>
            <a:ext cx="150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5" name="rc195"/>
          <p:cNvSpPr/>
          <p:nvPr/>
        </p:nvSpPr>
        <p:spPr>
          <a:xfrm>
            <a:off x="4535372" y="1795557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6" name="rc196"/>
          <p:cNvSpPr/>
          <p:nvPr/>
        </p:nvSpPr>
        <p:spPr>
          <a:xfrm>
            <a:off x="4572976" y="1795557"/>
            <a:ext cx="13537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7" name="rc197"/>
          <p:cNvSpPr/>
          <p:nvPr/>
        </p:nvSpPr>
        <p:spPr>
          <a:xfrm>
            <a:off x="4520331" y="1698222"/>
            <a:ext cx="4888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8" name="rc198"/>
          <p:cNvSpPr/>
          <p:nvPr/>
        </p:nvSpPr>
        <p:spPr>
          <a:xfrm>
            <a:off x="4569215" y="1698222"/>
            <a:ext cx="1880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9" name="rc199"/>
          <p:cNvSpPr/>
          <p:nvPr/>
        </p:nvSpPr>
        <p:spPr>
          <a:xfrm>
            <a:off x="4588017" y="1698222"/>
            <a:ext cx="11281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0" name="rc200"/>
          <p:cNvSpPr/>
          <p:nvPr/>
        </p:nvSpPr>
        <p:spPr>
          <a:xfrm>
            <a:off x="4520331" y="1600887"/>
            <a:ext cx="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1" name="rc201"/>
          <p:cNvSpPr/>
          <p:nvPr/>
        </p:nvSpPr>
        <p:spPr>
          <a:xfrm>
            <a:off x="4520331" y="1600887"/>
            <a:ext cx="4512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2" name="rc202"/>
          <p:cNvSpPr/>
          <p:nvPr/>
        </p:nvSpPr>
        <p:spPr>
          <a:xfrm>
            <a:off x="4565455" y="1600887"/>
            <a:ext cx="1240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3" name="rc203"/>
          <p:cNvSpPr/>
          <p:nvPr/>
        </p:nvSpPr>
        <p:spPr>
          <a:xfrm>
            <a:off x="4520331" y="1503551"/>
            <a:ext cx="376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4" name="rc204"/>
          <p:cNvSpPr/>
          <p:nvPr/>
        </p:nvSpPr>
        <p:spPr>
          <a:xfrm>
            <a:off x="4524091" y="1503551"/>
            <a:ext cx="6016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5" name="rc205"/>
          <p:cNvSpPr/>
          <p:nvPr/>
        </p:nvSpPr>
        <p:spPr>
          <a:xfrm>
            <a:off x="4584257" y="1503551"/>
            <a:ext cx="8272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6" name="rc206"/>
          <p:cNvSpPr/>
          <p:nvPr/>
        </p:nvSpPr>
        <p:spPr>
          <a:xfrm>
            <a:off x="4520331" y="1308880"/>
            <a:ext cx="150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7" name="rc207"/>
          <p:cNvSpPr/>
          <p:nvPr/>
        </p:nvSpPr>
        <p:spPr>
          <a:xfrm>
            <a:off x="4535372" y="1308880"/>
            <a:ext cx="1880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8" name="rc208"/>
          <p:cNvSpPr/>
          <p:nvPr/>
        </p:nvSpPr>
        <p:spPr>
          <a:xfrm>
            <a:off x="4554174" y="1308880"/>
            <a:ext cx="10905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9" name="rc209"/>
          <p:cNvSpPr/>
          <p:nvPr/>
        </p:nvSpPr>
        <p:spPr>
          <a:xfrm>
            <a:off x="4520331" y="1406216"/>
            <a:ext cx="1128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0" name="rc210"/>
          <p:cNvSpPr/>
          <p:nvPr/>
        </p:nvSpPr>
        <p:spPr>
          <a:xfrm>
            <a:off x="4531612" y="1406216"/>
            <a:ext cx="2632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1" name="rc211"/>
          <p:cNvSpPr/>
          <p:nvPr/>
        </p:nvSpPr>
        <p:spPr>
          <a:xfrm>
            <a:off x="4557934" y="1406216"/>
            <a:ext cx="10152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2" name="tx212"/>
          <p:cNvSpPr/>
          <p:nvPr/>
        </p:nvSpPr>
        <p:spPr>
          <a:xfrm>
            <a:off x="5460421" y="62173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3" name="tx213"/>
          <p:cNvSpPr/>
          <p:nvPr/>
        </p:nvSpPr>
        <p:spPr>
          <a:xfrm>
            <a:off x="5460421" y="62173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4" name="tx214"/>
          <p:cNvSpPr/>
          <p:nvPr/>
        </p:nvSpPr>
        <p:spPr>
          <a:xfrm>
            <a:off x="5460421" y="616023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15" name="tx215"/>
          <p:cNvSpPr/>
          <p:nvPr/>
        </p:nvSpPr>
        <p:spPr>
          <a:xfrm>
            <a:off x="5426577" y="612004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6" name="tx216"/>
          <p:cNvSpPr/>
          <p:nvPr/>
        </p:nvSpPr>
        <p:spPr>
          <a:xfrm>
            <a:off x="5426577" y="612004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7" name="tx217"/>
          <p:cNvSpPr/>
          <p:nvPr/>
        </p:nvSpPr>
        <p:spPr>
          <a:xfrm>
            <a:off x="5426577" y="612004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8" name="tx218"/>
          <p:cNvSpPr/>
          <p:nvPr/>
        </p:nvSpPr>
        <p:spPr>
          <a:xfrm>
            <a:off x="5400255" y="60227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9" name="tx219"/>
          <p:cNvSpPr/>
          <p:nvPr/>
        </p:nvSpPr>
        <p:spPr>
          <a:xfrm>
            <a:off x="5400255" y="60227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0" name="tx220"/>
          <p:cNvSpPr/>
          <p:nvPr/>
        </p:nvSpPr>
        <p:spPr>
          <a:xfrm>
            <a:off x="5400255" y="596555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21" name="tx221"/>
          <p:cNvSpPr/>
          <p:nvPr/>
        </p:nvSpPr>
        <p:spPr>
          <a:xfrm>
            <a:off x="5388974" y="592537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2" name="tx222"/>
          <p:cNvSpPr/>
          <p:nvPr/>
        </p:nvSpPr>
        <p:spPr>
          <a:xfrm>
            <a:off x="5388974" y="592537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3" name="tx223"/>
          <p:cNvSpPr/>
          <p:nvPr/>
        </p:nvSpPr>
        <p:spPr>
          <a:xfrm>
            <a:off x="5388974" y="586822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24" name="tx224"/>
          <p:cNvSpPr/>
          <p:nvPr/>
        </p:nvSpPr>
        <p:spPr>
          <a:xfrm>
            <a:off x="5373932" y="58280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5" name="tx225"/>
          <p:cNvSpPr/>
          <p:nvPr/>
        </p:nvSpPr>
        <p:spPr>
          <a:xfrm>
            <a:off x="5373932" y="573070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6" name="tx226"/>
          <p:cNvSpPr/>
          <p:nvPr/>
        </p:nvSpPr>
        <p:spPr>
          <a:xfrm>
            <a:off x="5373932" y="58280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7" name="tx227"/>
          <p:cNvSpPr/>
          <p:nvPr/>
        </p:nvSpPr>
        <p:spPr>
          <a:xfrm>
            <a:off x="5373932" y="573070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8" name="tx228"/>
          <p:cNvSpPr/>
          <p:nvPr/>
        </p:nvSpPr>
        <p:spPr>
          <a:xfrm>
            <a:off x="5373932" y="577088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29" name="tx229"/>
          <p:cNvSpPr/>
          <p:nvPr/>
        </p:nvSpPr>
        <p:spPr>
          <a:xfrm>
            <a:off x="5373932" y="573070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0" name="tx230"/>
          <p:cNvSpPr/>
          <p:nvPr/>
        </p:nvSpPr>
        <p:spPr>
          <a:xfrm>
            <a:off x="5370172" y="56333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1" name="tx231"/>
          <p:cNvSpPr/>
          <p:nvPr/>
        </p:nvSpPr>
        <p:spPr>
          <a:xfrm>
            <a:off x="5370172" y="56333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2" name="tx232"/>
          <p:cNvSpPr/>
          <p:nvPr/>
        </p:nvSpPr>
        <p:spPr>
          <a:xfrm>
            <a:off x="5370172" y="557621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33" name="tx233"/>
          <p:cNvSpPr/>
          <p:nvPr/>
        </p:nvSpPr>
        <p:spPr>
          <a:xfrm>
            <a:off x="5366412" y="55360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4" name="tx234"/>
          <p:cNvSpPr/>
          <p:nvPr/>
        </p:nvSpPr>
        <p:spPr>
          <a:xfrm>
            <a:off x="5366412" y="55360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5" name="tx235"/>
          <p:cNvSpPr/>
          <p:nvPr/>
        </p:nvSpPr>
        <p:spPr>
          <a:xfrm>
            <a:off x="5366412" y="547888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36" name="tx236"/>
          <p:cNvSpPr/>
          <p:nvPr/>
        </p:nvSpPr>
        <p:spPr>
          <a:xfrm>
            <a:off x="5362651" y="54386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7" name="tx237"/>
          <p:cNvSpPr/>
          <p:nvPr/>
        </p:nvSpPr>
        <p:spPr>
          <a:xfrm>
            <a:off x="5362651" y="54386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8" name="tx238"/>
          <p:cNvSpPr/>
          <p:nvPr/>
        </p:nvSpPr>
        <p:spPr>
          <a:xfrm>
            <a:off x="5362651" y="538154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39" name="tx239"/>
          <p:cNvSpPr/>
          <p:nvPr/>
        </p:nvSpPr>
        <p:spPr>
          <a:xfrm>
            <a:off x="5351370" y="53413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0" name="tx240"/>
          <p:cNvSpPr/>
          <p:nvPr/>
        </p:nvSpPr>
        <p:spPr>
          <a:xfrm>
            <a:off x="5351370" y="52440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1" name="tx241"/>
          <p:cNvSpPr/>
          <p:nvPr/>
        </p:nvSpPr>
        <p:spPr>
          <a:xfrm>
            <a:off x="5351370" y="53413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2" name="tx242"/>
          <p:cNvSpPr/>
          <p:nvPr/>
        </p:nvSpPr>
        <p:spPr>
          <a:xfrm>
            <a:off x="5351370" y="52440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3" name="tx243"/>
          <p:cNvSpPr/>
          <p:nvPr/>
        </p:nvSpPr>
        <p:spPr>
          <a:xfrm>
            <a:off x="5351370" y="528421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44" name="tx244"/>
          <p:cNvSpPr/>
          <p:nvPr/>
        </p:nvSpPr>
        <p:spPr>
          <a:xfrm>
            <a:off x="5351370" y="518687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45" name="tx245"/>
          <p:cNvSpPr/>
          <p:nvPr/>
        </p:nvSpPr>
        <p:spPr>
          <a:xfrm>
            <a:off x="5347610" y="51466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6" name="tx246"/>
          <p:cNvSpPr/>
          <p:nvPr/>
        </p:nvSpPr>
        <p:spPr>
          <a:xfrm>
            <a:off x="5347610" y="504935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7" name="tx247"/>
          <p:cNvSpPr/>
          <p:nvPr/>
        </p:nvSpPr>
        <p:spPr>
          <a:xfrm>
            <a:off x="5347610" y="49520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8" name="tx248"/>
          <p:cNvSpPr/>
          <p:nvPr/>
        </p:nvSpPr>
        <p:spPr>
          <a:xfrm>
            <a:off x="5347610" y="51466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9" name="tx249"/>
          <p:cNvSpPr/>
          <p:nvPr/>
        </p:nvSpPr>
        <p:spPr>
          <a:xfrm>
            <a:off x="5347610" y="504935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0" name="tx250"/>
          <p:cNvSpPr/>
          <p:nvPr/>
        </p:nvSpPr>
        <p:spPr>
          <a:xfrm>
            <a:off x="5347610" y="49520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1" name="tx251"/>
          <p:cNvSpPr/>
          <p:nvPr/>
        </p:nvSpPr>
        <p:spPr>
          <a:xfrm>
            <a:off x="5347610" y="508954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52" name="tx252"/>
          <p:cNvSpPr/>
          <p:nvPr/>
        </p:nvSpPr>
        <p:spPr>
          <a:xfrm>
            <a:off x="5347610" y="499220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53" name="tx253"/>
          <p:cNvSpPr/>
          <p:nvPr/>
        </p:nvSpPr>
        <p:spPr>
          <a:xfrm>
            <a:off x="5347610" y="489486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54" name="tx254"/>
          <p:cNvSpPr/>
          <p:nvPr/>
        </p:nvSpPr>
        <p:spPr>
          <a:xfrm>
            <a:off x="5325048" y="485468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5" name="tx255"/>
          <p:cNvSpPr/>
          <p:nvPr/>
        </p:nvSpPr>
        <p:spPr>
          <a:xfrm>
            <a:off x="5325048" y="485468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6" name="tx256"/>
          <p:cNvSpPr/>
          <p:nvPr/>
        </p:nvSpPr>
        <p:spPr>
          <a:xfrm>
            <a:off x="5325048" y="479753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57" name="tx257"/>
          <p:cNvSpPr/>
          <p:nvPr/>
        </p:nvSpPr>
        <p:spPr>
          <a:xfrm>
            <a:off x="5310006" y="47573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8" name="tx258"/>
          <p:cNvSpPr/>
          <p:nvPr/>
        </p:nvSpPr>
        <p:spPr>
          <a:xfrm>
            <a:off x="5310006" y="47573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9" name="tx259"/>
          <p:cNvSpPr/>
          <p:nvPr/>
        </p:nvSpPr>
        <p:spPr>
          <a:xfrm>
            <a:off x="5310006" y="470019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60" name="tx260"/>
          <p:cNvSpPr/>
          <p:nvPr/>
        </p:nvSpPr>
        <p:spPr>
          <a:xfrm>
            <a:off x="5302486" y="45626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1" name="tx261"/>
          <p:cNvSpPr/>
          <p:nvPr/>
        </p:nvSpPr>
        <p:spPr>
          <a:xfrm>
            <a:off x="5302486" y="45626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2" name="tx262"/>
          <p:cNvSpPr/>
          <p:nvPr/>
        </p:nvSpPr>
        <p:spPr>
          <a:xfrm>
            <a:off x="5302486" y="450552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63" name="tx263"/>
          <p:cNvSpPr/>
          <p:nvPr/>
        </p:nvSpPr>
        <p:spPr>
          <a:xfrm>
            <a:off x="5298725" y="446534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4" name="tx264"/>
          <p:cNvSpPr/>
          <p:nvPr/>
        </p:nvSpPr>
        <p:spPr>
          <a:xfrm>
            <a:off x="5298725" y="436800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5" name="tx265"/>
          <p:cNvSpPr/>
          <p:nvPr/>
        </p:nvSpPr>
        <p:spPr>
          <a:xfrm>
            <a:off x="5298725" y="446534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6" name="tx266"/>
          <p:cNvSpPr/>
          <p:nvPr/>
        </p:nvSpPr>
        <p:spPr>
          <a:xfrm>
            <a:off x="5298725" y="436800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7" name="tx267"/>
          <p:cNvSpPr/>
          <p:nvPr/>
        </p:nvSpPr>
        <p:spPr>
          <a:xfrm>
            <a:off x="5298725" y="440819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68" name="tx268"/>
          <p:cNvSpPr/>
          <p:nvPr/>
        </p:nvSpPr>
        <p:spPr>
          <a:xfrm>
            <a:off x="5298725" y="436800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9" name="tx269"/>
          <p:cNvSpPr/>
          <p:nvPr/>
        </p:nvSpPr>
        <p:spPr>
          <a:xfrm>
            <a:off x="5276163" y="466001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0" name="tx270"/>
          <p:cNvSpPr/>
          <p:nvPr/>
        </p:nvSpPr>
        <p:spPr>
          <a:xfrm>
            <a:off x="5276163" y="466001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1" name="tx271"/>
          <p:cNvSpPr/>
          <p:nvPr/>
        </p:nvSpPr>
        <p:spPr>
          <a:xfrm>
            <a:off x="5276163" y="460286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72" name="tx272"/>
          <p:cNvSpPr/>
          <p:nvPr/>
        </p:nvSpPr>
        <p:spPr>
          <a:xfrm>
            <a:off x="5264882" y="407599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3" name="tx273"/>
          <p:cNvSpPr/>
          <p:nvPr/>
        </p:nvSpPr>
        <p:spPr>
          <a:xfrm>
            <a:off x="5264882" y="407599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4" name="tx274"/>
          <p:cNvSpPr/>
          <p:nvPr/>
        </p:nvSpPr>
        <p:spPr>
          <a:xfrm>
            <a:off x="5264882" y="401884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75" name="tx275"/>
          <p:cNvSpPr/>
          <p:nvPr/>
        </p:nvSpPr>
        <p:spPr>
          <a:xfrm>
            <a:off x="5261122" y="397866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6" name="tx276"/>
          <p:cNvSpPr/>
          <p:nvPr/>
        </p:nvSpPr>
        <p:spPr>
          <a:xfrm>
            <a:off x="5261122" y="397866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7" name="tx277"/>
          <p:cNvSpPr/>
          <p:nvPr/>
        </p:nvSpPr>
        <p:spPr>
          <a:xfrm>
            <a:off x="5261122" y="392151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78" name="tx278"/>
          <p:cNvSpPr/>
          <p:nvPr/>
        </p:nvSpPr>
        <p:spPr>
          <a:xfrm>
            <a:off x="5257361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9" name="tx279"/>
          <p:cNvSpPr/>
          <p:nvPr/>
        </p:nvSpPr>
        <p:spPr>
          <a:xfrm>
            <a:off x="5257361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0" name="tx280"/>
          <p:cNvSpPr/>
          <p:nvPr/>
        </p:nvSpPr>
        <p:spPr>
          <a:xfrm>
            <a:off x="5257361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1" name="tx281"/>
          <p:cNvSpPr/>
          <p:nvPr/>
        </p:nvSpPr>
        <p:spPr>
          <a:xfrm>
            <a:off x="5219758" y="417333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2" name="tx282"/>
          <p:cNvSpPr/>
          <p:nvPr/>
        </p:nvSpPr>
        <p:spPr>
          <a:xfrm>
            <a:off x="5219758" y="378399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3" name="tx283"/>
          <p:cNvSpPr/>
          <p:nvPr/>
        </p:nvSpPr>
        <p:spPr>
          <a:xfrm>
            <a:off x="5219758" y="417333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4" name="tx284"/>
          <p:cNvSpPr/>
          <p:nvPr/>
        </p:nvSpPr>
        <p:spPr>
          <a:xfrm>
            <a:off x="5219758" y="378399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5" name="tx285"/>
          <p:cNvSpPr/>
          <p:nvPr/>
        </p:nvSpPr>
        <p:spPr>
          <a:xfrm>
            <a:off x="5219758" y="411618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86" name="tx286"/>
          <p:cNvSpPr/>
          <p:nvPr/>
        </p:nvSpPr>
        <p:spPr>
          <a:xfrm>
            <a:off x="5219758" y="372684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87" name="tx287"/>
          <p:cNvSpPr/>
          <p:nvPr/>
        </p:nvSpPr>
        <p:spPr>
          <a:xfrm>
            <a:off x="5197196" y="427067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8" name="tx288"/>
          <p:cNvSpPr/>
          <p:nvPr/>
        </p:nvSpPr>
        <p:spPr>
          <a:xfrm>
            <a:off x="5197196" y="427067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9" name="tx289"/>
          <p:cNvSpPr/>
          <p:nvPr/>
        </p:nvSpPr>
        <p:spPr>
          <a:xfrm>
            <a:off x="5197196" y="421352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90" name="tx290"/>
          <p:cNvSpPr/>
          <p:nvPr/>
        </p:nvSpPr>
        <p:spPr>
          <a:xfrm>
            <a:off x="5185914" y="368665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1" name="tx291"/>
          <p:cNvSpPr/>
          <p:nvPr/>
        </p:nvSpPr>
        <p:spPr>
          <a:xfrm>
            <a:off x="5185914" y="368665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2" name="tx292"/>
          <p:cNvSpPr/>
          <p:nvPr/>
        </p:nvSpPr>
        <p:spPr>
          <a:xfrm>
            <a:off x="5185914" y="362950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93" name="tx293"/>
          <p:cNvSpPr/>
          <p:nvPr/>
        </p:nvSpPr>
        <p:spPr>
          <a:xfrm>
            <a:off x="5163352" y="358932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4" name="tx294"/>
          <p:cNvSpPr/>
          <p:nvPr/>
        </p:nvSpPr>
        <p:spPr>
          <a:xfrm>
            <a:off x="5163352" y="358932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5" name="tx295"/>
          <p:cNvSpPr/>
          <p:nvPr/>
        </p:nvSpPr>
        <p:spPr>
          <a:xfrm>
            <a:off x="5163352" y="353217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96" name="tx296"/>
          <p:cNvSpPr/>
          <p:nvPr/>
        </p:nvSpPr>
        <p:spPr>
          <a:xfrm>
            <a:off x="5133269" y="349198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7" name="tx297"/>
          <p:cNvSpPr/>
          <p:nvPr/>
        </p:nvSpPr>
        <p:spPr>
          <a:xfrm>
            <a:off x="5133269" y="349198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8" name="tx298"/>
          <p:cNvSpPr/>
          <p:nvPr/>
        </p:nvSpPr>
        <p:spPr>
          <a:xfrm>
            <a:off x="5133269" y="343483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99" name="tx299"/>
          <p:cNvSpPr/>
          <p:nvPr/>
        </p:nvSpPr>
        <p:spPr>
          <a:xfrm>
            <a:off x="5110707" y="339465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0" name="tx300"/>
          <p:cNvSpPr/>
          <p:nvPr/>
        </p:nvSpPr>
        <p:spPr>
          <a:xfrm>
            <a:off x="5110707" y="339465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1" name="tx301"/>
          <p:cNvSpPr/>
          <p:nvPr/>
        </p:nvSpPr>
        <p:spPr>
          <a:xfrm>
            <a:off x="5110707" y="333750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02" name="tx302"/>
          <p:cNvSpPr/>
          <p:nvPr/>
        </p:nvSpPr>
        <p:spPr>
          <a:xfrm>
            <a:off x="5012938" y="31999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3" name="tx303"/>
          <p:cNvSpPr/>
          <p:nvPr/>
        </p:nvSpPr>
        <p:spPr>
          <a:xfrm>
            <a:off x="5012938" y="31999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4" name="tx304"/>
          <p:cNvSpPr/>
          <p:nvPr/>
        </p:nvSpPr>
        <p:spPr>
          <a:xfrm>
            <a:off x="5012938" y="314283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05" name="tx305"/>
          <p:cNvSpPr/>
          <p:nvPr/>
        </p:nvSpPr>
        <p:spPr>
          <a:xfrm>
            <a:off x="5009178" y="310264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6" name="tx306"/>
          <p:cNvSpPr/>
          <p:nvPr/>
        </p:nvSpPr>
        <p:spPr>
          <a:xfrm>
            <a:off x="5009178" y="310264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7" name="tx307"/>
          <p:cNvSpPr/>
          <p:nvPr/>
        </p:nvSpPr>
        <p:spPr>
          <a:xfrm>
            <a:off x="5009178" y="304549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08" name="tx308"/>
          <p:cNvSpPr/>
          <p:nvPr/>
        </p:nvSpPr>
        <p:spPr>
          <a:xfrm>
            <a:off x="4990376" y="329731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9" name="tx309"/>
          <p:cNvSpPr/>
          <p:nvPr/>
        </p:nvSpPr>
        <p:spPr>
          <a:xfrm>
            <a:off x="4990376" y="329731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0" name="tx310"/>
          <p:cNvSpPr/>
          <p:nvPr/>
        </p:nvSpPr>
        <p:spPr>
          <a:xfrm>
            <a:off x="4990376" y="329731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1" name="tx311"/>
          <p:cNvSpPr/>
          <p:nvPr/>
        </p:nvSpPr>
        <p:spPr>
          <a:xfrm>
            <a:off x="4982855" y="30053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2" name="tx312"/>
          <p:cNvSpPr/>
          <p:nvPr/>
        </p:nvSpPr>
        <p:spPr>
          <a:xfrm>
            <a:off x="4982855" y="30053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3" name="tx313"/>
          <p:cNvSpPr/>
          <p:nvPr/>
        </p:nvSpPr>
        <p:spPr>
          <a:xfrm>
            <a:off x="4982855" y="294815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14" name="tx314"/>
          <p:cNvSpPr/>
          <p:nvPr/>
        </p:nvSpPr>
        <p:spPr>
          <a:xfrm>
            <a:off x="4971574" y="290797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5" name="tx315"/>
          <p:cNvSpPr/>
          <p:nvPr/>
        </p:nvSpPr>
        <p:spPr>
          <a:xfrm>
            <a:off x="4971574" y="290797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6" name="tx316"/>
          <p:cNvSpPr/>
          <p:nvPr/>
        </p:nvSpPr>
        <p:spPr>
          <a:xfrm>
            <a:off x="4971574" y="285082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17" name="tx317"/>
          <p:cNvSpPr/>
          <p:nvPr/>
        </p:nvSpPr>
        <p:spPr>
          <a:xfrm>
            <a:off x="4949012" y="28106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8" name="tx318"/>
          <p:cNvSpPr/>
          <p:nvPr/>
        </p:nvSpPr>
        <p:spPr>
          <a:xfrm>
            <a:off x="4949012" y="28106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9" name="tx319"/>
          <p:cNvSpPr/>
          <p:nvPr/>
        </p:nvSpPr>
        <p:spPr>
          <a:xfrm>
            <a:off x="4949012" y="28106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0" name="tx320"/>
          <p:cNvSpPr/>
          <p:nvPr/>
        </p:nvSpPr>
        <p:spPr>
          <a:xfrm>
            <a:off x="4922689" y="26159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1" name="tx321"/>
          <p:cNvSpPr/>
          <p:nvPr/>
        </p:nvSpPr>
        <p:spPr>
          <a:xfrm>
            <a:off x="4922689" y="26159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2" name="tx322"/>
          <p:cNvSpPr/>
          <p:nvPr/>
        </p:nvSpPr>
        <p:spPr>
          <a:xfrm>
            <a:off x="4922689" y="26159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3" name="tx323"/>
          <p:cNvSpPr/>
          <p:nvPr/>
        </p:nvSpPr>
        <p:spPr>
          <a:xfrm>
            <a:off x="4915169" y="25186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4" name="tx324"/>
          <p:cNvSpPr/>
          <p:nvPr/>
        </p:nvSpPr>
        <p:spPr>
          <a:xfrm>
            <a:off x="4915169" y="25186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5" name="tx325"/>
          <p:cNvSpPr/>
          <p:nvPr/>
        </p:nvSpPr>
        <p:spPr>
          <a:xfrm>
            <a:off x="4915169" y="246148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26" name="tx326"/>
          <p:cNvSpPr/>
          <p:nvPr/>
        </p:nvSpPr>
        <p:spPr>
          <a:xfrm>
            <a:off x="4870044" y="271330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7" name="tx327"/>
          <p:cNvSpPr/>
          <p:nvPr/>
        </p:nvSpPr>
        <p:spPr>
          <a:xfrm>
            <a:off x="4870044" y="271330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8" name="tx328"/>
          <p:cNvSpPr/>
          <p:nvPr/>
        </p:nvSpPr>
        <p:spPr>
          <a:xfrm>
            <a:off x="4870044" y="265615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29" name="tx329"/>
          <p:cNvSpPr/>
          <p:nvPr/>
        </p:nvSpPr>
        <p:spPr>
          <a:xfrm>
            <a:off x="4828680" y="23239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0" name="tx330"/>
          <p:cNvSpPr/>
          <p:nvPr/>
        </p:nvSpPr>
        <p:spPr>
          <a:xfrm>
            <a:off x="4828680" y="23239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1" name="tx331"/>
          <p:cNvSpPr/>
          <p:nvPr/>
        </p:nvSpPr>
        <p:spPr>
          <a:xfrm>
            <a:off x="4828680" y="226681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32" name="tx332"/>
          <p:cNvSpPr/>
          <p:nvPr/>
        </p:nvSpPr>
        <p:spPr>
          <a:xfrm>
            <a:off x="4791077" y="24212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3" name="tx333"/>
          <p:cNvSpPr/>
          <p:nvPr/>
        </p:nvSpPr>
        <p:spPr>
          <a:xfrm>
            <a:off x="4791077" y="24212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4" name="tx334"/>
          <p:cNvSpPr/>
          <p:nvPr/>
        </p:nvSpPr>
        <p:spPr>
          <a:xfrm>
            <a:off x="4791077" y="236414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35" name="tx335"/>
          <p:cNvSpPr/>
          <p:nvPr/>
        </p:nvSpPr>
        <p:spPr>
          <a:xfrm>
            <a:off x="4753473" y="22266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6" name="tx336"/>
          <p:cNvSpPr/>
          <p:nvPr/>
        </p:nvSpPr>
        <p:spPr>
          <a:xfrm>
            <a:off x="4753473" y="22266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7" name="tx337"/>
          <p:cNvSpPr/>
          <p:nvPr/>
        </p:nvSpPr>
        <p:spPr>
          <a:xfrm>
            <a:off x="4753473" y="216947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38" name="tx338"/>
          <p:cNvSpPr/>
          <p:nvPr/>
        </p:nvSpPr>
        <p:spPr>
          <a:xfrm>
            <a:off x="4742192" y="21292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9" name="tx339"/>
          <p:cNvSpPr/>
          <p:nvPr/>
        </p:nvSpPr>
        <p:spPr>
          <a:xfrm>
            <a:off x="4742192" y="203195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0" name="tx340"/>
          <p:cNvSpPr/>
          <p:nvPr/>
        </p:nvSpPr>
        <p:spPr>
          <a:xfrm>
            <a:off x="4742192" y="21292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1" name="tx341"/>
          <p:cNvSpPr/>
          <p:nvPr/>
        </p:nvSpPr>
        <p:spPr>
          <a:xfrm>
            <a:off x="4742192" y="203195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2" name="tx342"/>
          <p:cNvSpPr/>
          <p:nvPr/>
        </p:nvSpPr>
        <p:spPr>
          <a:xfrm>
            <a:off x="4742192" y="207214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43" name="tx343"/>
          <p:cNvSpPr/>
          <p:nvPr/>
        </p:nvSpPr>
        <p:spPr>
          <a:xfrm>
            <a:off x="4742192" y="197480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44" name="tx344"/>
          <p:cNvSpPr/>
          <p:nvPr/>
        </p:nvSpPr>
        <p:spPr>
          <a:xfrm>
            <a:off x="4708349" y="19346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5" name="tx345"/>
          <p:cNvSpPr/>
          <p:nvPr/>
        </p:nvSpPr>
        <p:spPr>
          <a:xfrm>
            <a:off x="4708349" y="19346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6" name="tx346"/>
          <p:cNvSpPr/>
          <p:nvPr/>
        </p:nvSpPr>
        <p:spPr>
          <a:xfrm>
            <a:off x="4708349" y="187746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47" name="tx347"/>
          <p:cNvSpPr/>
          <p:nvPr/>
        </p:nvSpPr>
        <p:spPr>
          <a:xfrm>
            <a:off x="4700828" y="183728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8" name="tx348"/>
          <p:cNvSpPr/>
          <p:nvPr/>
        </p:nvSpPr>
        <p:spPr>
          <a:xfrm>
            <a:off x="4700828" y="183728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9" name="tx349"/>
          <p:cNvSpPr/>
          <p:nvPr/>
        </p:nvSpPr>
        <p:spPr>
          <a:xfrm>
            <a:off x="4700828" y="178013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50" name="tx350"/>
          <p:cNvSpPr/>
          <p:nvPr/>
        </p:nvSpPr>
        <p:spPr>
          <a:xfrm>
            <a:off x="4689547" y="17399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1" name="tx351"/>
          <p:cNvSpPr/>
          <p:nvPr/>
        </p:nvSpPr>
        <p:spPr>
          <a:xfrm>
            <a:off x="4689547" y="17399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2" name="tx352"/>
          <p:cNvSpPr/>
          <p:nvPr/>
        </p:nvSpPr>
        <p:spPr>
          <a:xfrm>
            <a:off x="4689547" y="168279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53" name="tx353"/>
          <p:cNvSpPr/>
          <p:nvPr/>
        </p:nvSpPr>
        <p:spPr>
          <a:xfrm>
            <a:off x="4666985" y="164261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4" name="tx354"/>
          <p:cNvSpPr/>
          <p:nvPr/>
        </p:nvSpPr>
        <p:spPr>
          <a:xfrm>
            <a:off x="4666985" y="164261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5" name="tx355"/>
          <p:cNvSpPr/>
          <p:nvPr/>
        </p:nvSpPr>
        <p:spPr>
          <a:xfrm>
            <a:off x="4666985" y="158546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56" name="tx356"/>
          <p:cNvSpPr/>
          <p:nvPr/>
        </p:nvSpPr>
        <p:spPr>
          <a:xfrm>
            <a:off x="4663224" y="144794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7" name="tx357"/>
          <p:cNvSpPr/>
          <p:nvPr/>
        </p:nvSpPr>
        <p:spPr>
          <a:xfrm>
            <a:off x="4663224" y="144794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8" name="tx358"/>
          <p:cNvSpPr/>
          <p:nvPr/>
        </p:nvSpPr>
        <p:spPr>
          <a:xfrm>
            <a:off x="4663224" y="139079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59" name="tx359"/>
          <p:cNvSpPr/>
          <p:nvPr/>
        </p:nvSpPr>
        <p:spPr>
          <a:xfrm>
            <a:off x="4659464" y="15452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0" name="tx360"/>
          <p:cNvSpPr/>
          <p:nvPr/>
        </p:nvSpPr>
        <p:spPr>
          <a:xfrm>
            <a:off x="4659464" y="15452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1" name="tx361"/>
          <p:cNvSpPr/>
          <p:nvPr/>
        </p:nvSpPr>
        <p:spPr>
          <a:xfrm>
            <a:off x="4659464" y="148812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62" name="rc362"/>
          <p:cNvSpPr/>
          <p:nvPr/>
        </p:nvSpPr>
        <p:spPr>
          <a:xfrm>
            <a:off x="4471446" y="1279679"/>
            <a:ext cx="1075462" cy="4886240"/>
          </a:xfrm>
          <a:prstGeom prst="rect">
            <a:avLst/>
          </a:prstGeom>
          <a:ln w="1355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3" name="rc363"/>
          <p:cNvSpPr/>
          <p:nvPr/>
        </p:nvSpPr>
        <p:spPr>
          <a:xfrm>
            <a:off x="5616498" y="1279679"/>
            <a:ext cx="1075462" cy="48862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4" name="pl364"/>
          <p:cNvSpPr/>
          <p:nvPr/>
        </p:nvSpPr>
        <p:spPr>
          <a:xfrm>
            <a:off x="5853401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5" name="pl365"/>
          <p:cNvSpPr/>
          <p:nvPr/>
        </p:nvSpPr>
        <p:spPr>
          <a:xfrm>
            <a:off x="6229437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6" name="pl366"/>
          <p:cNvSpPr/>
          <p:nvPr/>
        </p:nvSpPr>
        <p:spPr>
          <a:xfrm>
            <a:off x="6605473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7" name="pl367"/>
          <p:cNvSpPr/>
          <p:nvPr/>
        </p:nvSpPr>
        <p:spPr>
          <a:xfrm>
            <a:off x="5616498" y="610751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8" name="pl368"/>
          <p:cNvSpPr/>
          <p:nvPr/>
        </p:nvSpPr>
        <p:spPr>
          <a:xfrm>
            <a:off x="5616498" y="601018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9" name="pl369"/>
          <p:cNvSpPr/>
          <p:nvPr/>
        </p:nvSpPr>
        <p:spPr>
          <a:xfrm>
            <a:off x="5616498" y="591284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0" name="pl370"/>
          <p:cNvSpPr/>
          <p:nvPr/>
        </p:nvSpPr>
        <p:spPr>
          <a:xfrm>
            <a:off x="5616498" y="581551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1" name="pl371"/>
          <p:cNvSpPr/>
          <p:nvPr/>
        </p:nvSpPr>
        <p:spPr>
          <a:xfrm>
            <a:off x="5616498" y="571817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2" name="pl372"/>
          <p:cNvSpPr/>
          <p:nvPr/>
        </p:nvSpPr>
        <p:spPr>
          <a:xfrm>
            <a:off x="5616498" y="562084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3" name="pl373"/>
          <p:cNvSpPr/>
          <p:nvPr/>
        </p:nvSpPr>
        <p:spPr>
          <a:xfrm>
            <a:off x="5616498" y="552350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4" name="pl374"/>
          <p:cNvSpPr/>
          <p:nvPr/>
        </p:nvSpPr>
        <p:spPr>
          <a:xfrm>
            <a:off x="5616498" y="542617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5" name="pl375"/>
          <p:cNvSpPr/>
          <p:nvPr/>
        </p:nvSpPr>
        <p:spPr>
          <a:xfrm>
            <a:off x="5616498" y="532883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6" name="pl376"/>
          <p:cNvSpPr/>
          <p:nvPr/>
        </p:nvSpPr>
        <p:spPr>
          <a:xfrm>
            <a:off x="5616498" y="523150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7" name="pl377"/>
          <p:cNvSpPr/>
          <p:nvPr/>
        </p:nvSpPr>
        <p:spPr>
          <a:xfrm>
            <a:off x="5616498" y="513416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8" name="pl378"/>
          <p:cNvSpPr/>
          <p:nvPr/>
        </p:nvSpPr>
        <p:spPr>
          <a:xfrm>
            <a:off x="5616498" y="503682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9" name="pl379"/>
          <p:cNvSpPr/>
          <p:nvPr/>
        </p:nvSpPr>
        <p:spPr>
          <a:xfrm>
            <a:off x="5616498" y="493949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0" name="pl380"/>
          <p:cNvSpPr/>
          <p:nvPr/>
        </p:nvSpPr>
        <p:spPr>
          <a:xfrm>
            <a:off x="5616498" y="484215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1" name="pl381"/>
          <p:cNvSpPr/>
          <p:nvPr/>
        </p:nvSpPr>
        <p:spPr>
          <a:xfrm>
            <a:off x="5616498" y="474482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2" name="pl382"/>
          <p:cNvSpPr/>
          <p:nvPr/>
        </p:nvSpPr>
        <p:spPr>
          <a:xfrm>
            <a:off x="5616498" y="464748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3" name="pl383"/>
          <p:cNvSpPr/>
          <p:nvPr/>
        </p:nvSpPr>
        <p:spPr>
          <a:xfrm>
            <a:off x="5616498" y="455015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4" name="pl384"/>
          <p:cNvSpPr/>
          <p:nvPr/>
        </p:nvSpPr>
        <p:spPr>
          <a:xfrm>
            <a:off x="5616498" y="445281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5" name="pl385"/>
          <p:cNvSpPr/>
          <p:nvPr/>
        </p:nvSpPr>
        <p:spPr>
          <a:xfrm>
            <a:off x="5616498" y="435548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6" name="pl386"/>
          <p:cNvSpPr/>
          <p:nvPr/>
        </p:nvSpPr>
        <p:spPr>
          <a:xfrm>
            <a:off x="5616498" y="425814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7" name="pl387"/>
          <p:cNvSpPr/>
          <p:nvPr/>
        </p:nvSpPr>
        <p:spPr>
          <a:xfrm>
            <a:off x="5616498" y="416080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8" name="pl388"/>
          <p:cNvSpPr/>
          <p:nvPr/>
        </p:nvSpPr>
        <p:spPr>
          <a:xfrm>
            <a:off x="5616498" y="406347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9" name="pl389"/>
          <p:cNvSpPr/>
          <p:nvPr/>
        </p:nvSpPr>
        <p:spPr>
          <a:xfrm>
            <a:off x="5616498" y="396613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0" name="pl390"/>
          <p:cNvSpPr/>
          <p:nvPr/>
        </p:nvSpPr>
        <p:spPr>
          <a:xfrm>
            <a:off x="5616498" y="386880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1" name="pl391"/>
          <p:cNvSpPr/>
          <p:nvPr/>
        </p:nvSpPr>
        <p:spPr>
          <a:xfrm>
            <a:off x="5616498" y="377146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2" name="pl392"/>
          <p:cNvSpPr/>
          <p:nvPr/>
        </p:nvSpPr>
        <p:spPr>
          <a:xfrm>
            <a:off x="5616498" y="367413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3" name="pl393"/>
          <p:cNvSpPr/>
          <p:nvPr/>
        </p:nvSpPr>
        <p:spPr>
          <a:xfrm>
            <a:off x="5616498" y="357679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4" name="pl394"/>
          <p:cNvSpPr/>
          <p:nvPr/>
        </p:nvSpPr>
        <p:spPr>
          <a:xfrm>
            <a:off x="5616498" y="347946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5" name="pl395"/>
          <p:cNvSpPr/>
          <p:nvPr/>
        </p:nvSpPr>
        <p:spPr>
          <a:xfrm>
            <a:off x="5616498" y="338212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6" name="pl396"/>
          <p:cNvSpPr/>
          <p:nvPr/>
        </p:nvSpPr>
        <p:spPr>
          <a:xfrm>
            <a:off x="5616498" y="328479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7" name="pl397"/>
          <p:cNvSpPr/>
          <p:nvPr/>
        </p:nvSpPr>
        <p:spPr>
          <a:xfrm>
            <a:off x="5616498" y="318745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8" name="pl398"/>
          <p:cNvSpPr/>
          <p:nvPr/>
        </p:nvSpPr>
        <p:spPr>
          <a:xfrm>
            <a:off x="5616498" y="309011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9" name="pl399"/>
          <p:cNvSpPr/>
          <p:nvPr/>
        </p:nvSpPr>
        <p:spPr>
          <a:xfrm>
            <a:off x="5616498" y="299278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0" name="pl400"/>
          <p:cNvSpPr/>
          <p:nvPr/>
        </p:nvSpPr>
        <p:spPr>
          <a:xfrm>
            <a:off x="5616498" y="289544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1" name="pl401"/>
          <p:cNvSpPr/>
          <p:nvPr/>
        </p:nvSpPr>
        <p:spPr>
          <a:xfrm>
            <a:off x="5616498" y="279811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2" name="pl402"/>
          <p:cNvSpPr/>
          <p:nvPr/>
        </p:nvSpPr>
        <p:spPr>
          <a:xfrm>
            <a:off x="5616498" y="270077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3" name="pl403"/>
          <p:cNvSpPr/>
          <p:nvPr/>
        </p:nvSpPr>
        <p:spPr>
          <a:xfrm>
            <a:off x="5616498" y="260344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4" name="pl404"/>
          <p:cNvSpPr/>
          <p:nvPr/>
        </p:nvSpPr>
        <p:spPr>
          <a:xfrm>
            <a:off x="5616498" y="250610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5" name="pl405"/>
          <p:cNvSpPr/>
          <p:nvPr/>
        </p:nvSpPr>
        <p:spPr>
          <a:xfrm>
            <a:off x="5616498" y="240877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6" name="pl406"/>
          <p:cNvSpPr/>
          <p:nvPr/>
        </p:nvSpPr>
        <p:spPr>
          <a:xfrm>
            <a:off x="5616498" y="231143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7" name="pl407"/>
          <p:cNvSpPr/>
          <p:nvPr/>
        </p:nvSpPr>
        <p:spPr>
          <a:xfrm>
            <a:off x="5616498" y="221410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8" name="pl408"/>
          <p:cNvSpPr/>
          <p:nvPr/>
        </p:nvSpPr>
        <p:spPr>
          <a:xfrm>
            <a:off x="5616498" y="211676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9" name="pl409"/>
          <p:cNvSpPr/>
          <p:nvPr/>
        </p:nvSpPr>
        <p:spPr>
          <a:xfrm>
            <a:off x="5616498" y="201942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0" name="pl410"/>
          <p:cNvSpPr/>
          <p:nvPr/>
        </p:nvSpPr>
        <p:spPr>
          <a:xfrm>
            <a:off x="5616498" y="192209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1" name="pl411"/>
          <p:cNvSpPr/>
          <p:nvPr/>
        </p:nvSpPr>
        <p:spPr>
          <a:xfrm>
            <a:off x="5616498" y="182475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2" name="pl412"/>
          <p:cNvSpPr/>
          <p:nvPr/>
        </p:nvSpPr>
        <p:spPr>
          <a:xfrm>
            <a:off x="5616498" y="172742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3" name="pl413"/>
          <p:cNvSpPr/>
          <p:nvPr/>
        </p:nvSpPr>
        <p:spPr>
          <a:xfrm>
            <a:off x="5616498" y="163008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4" name="pl414"/>
          <p:cNvSpPr/>
          <p:nvPr/>
        </p:nvSpPr>
        <p:spPr>
          <a:xfrm>
            <a:off x="5616498" y="153275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5" name="pl415"/>
          <p:cNvSpPr/>
          <p:nvPr/>
        </p:nvSpPr>
        <p:spPr>
          <a:xfrm>
            <a:off x="5616498" y="143541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6" name="pl416"/>
          <p:cNvSpPr/>
          <p:nvPr/>
        </p:nvSpPr>
        <p:spPr>
          <a:xfrm>
            <a:off x="5616498" y="133808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7" name="pl417"/>
          <p:cNvSpPr/>
          <p:nvPr/>
        </p:nvSpPr>
        <p:spPr>
          <a:xfrm>
            <a:off x="5665383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8" name="pl418"/>
          <p:cNvSpPr/>
          <p:nvPr/>
        </p:nvSpPr>
        <p:spPr>
          <a:xfrm>
            <a:off x="6041419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9" name="pl419"/>
          <p:cNvSpPr/>
          <p:nvPr/>
        </p:nvSpPr>
        <p:spPr>
          <a:xfrm>
            <a:off x="6417455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0" name="rc420"/>
          <p:cNvSpPr/>
          <p:nvPr/>
        </p:nvSpPr>
        <p:spPr>
          <a:xfrm>
            <a:off x="5665383" y="5007628"/>
            <a:ext cx="20681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1" name="rc421"/>
          <p:cNvSpPr/>
          <p:nvPr/>
        </p:nvSpPr>
        <p:spPr>
          <a:xfrm>
            <a:off x="5872203" y="5007628"/>
            <a:ext cx="5264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2" name="rc422"/>
          <p:cNvSpPr/>
          <p:nvPr/>
        </p:nvSpPr>
        <p:spPr>
          <a:xfrm>
            <a:off x="5924848" y="5007628"/>
            <a:ext cx="51516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3" name="rc423"/>
          <p:cNvSpPr/>
          <p:nvPr/>
        </p:nvSpPr>
        <p:spPr>
          <a:xfrm>
            <a:off x="5665383" y="5688976"/>
            <a:ext cx="15417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4" name="rc424"/>
          <p:cNvSpPr/>
          <p:nvPr/>
        </p:nvSpPr>
        <p:spPr>
          <a:xfrm>
            <a:off x="5819557" y="5688976"/>
            <a:ext cx="10529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5" name="rc425"/>
          <p:cNvSpPr/>
          <p:nvPr/>
        </p:nvSpPr>
        <p:spPr>
          <a:xfrm>
            <a:off x="5924848" y="5688976"/>
            <a:ext cx="51140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6" name="rc426"/>
          <p:cNvSpPr/>
          <p:nvPr/>
        </p:nvSpPr>
        <p:spPr>
          <a:xfrm>
            <a:off x="5665383" y="4520951"/>
            <a:ext cx="37979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7" name="rc427"/>
          <p:cNvSpPr/>
          <p:nvPr/>
        </p:nvSpPr>
        <p:spPr>
          <a:xfrm>
            <a:off x="6045179" y="4520951"/>
            <a:ext cx="4136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8" name="rc428"/>
          <p:cNvSpPr/>
          <p:nvPr/>
        </p:nvSpPr>
        <p:spPr>
          <a:xfrm>
            <a:off x="6086543" y="4520951"/>
            <a:ext cx="34219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9" name="rc429"/>
          <p:cNvSpPr/>
          <p:nvPr/>
        </p:nvSpPr>
        <p:spPr>
          <a:xfrm>
            <a:off x="5665383" y="5396970"/>
            <a:ext cx="24066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0" name="rc430"/>
          <p:cNvSpPr/>
          <p:nvPr/>
        </p:nvSpPr>
        <p:spPr>
          <a:xfrm>
            <a:off x="5906046" y="5396970"/>
            <a:ext cx="6768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1" name="rc431"/>
          <p:cNvSpPr/>
          <p:nvPr/>
        </p:nvSpPr>
        <p:spPr>
          <a:xfrm>
            <a:off x="5973732" y="5396970"/>
            <a:ext cx="45124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2" name="rc432"/>
          <p:cNvSpPr/>
          <p:nvPr/>
        </p:nvSpPr>
        <p:spPr>
          <a:xfrm>
            <a:off x="5665383" y="4131609"/>
            <a:ext cx="30834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3" name="rc433"/>
          <p:cNvSpPr/>
          <p:nvPr/>
        </p:nvSpPr>
        <p:spPr>
          <a:xfrm>
            <a:off x="5973732" y="4131609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4" name="rc434"/>
          <p:cNvSpPr/>
          <p:nvPr/>
        </p:nvSpPr>
        <p:spPr>
          <a:xfrm>
            <a:off x="6011336" y="4131609"/>
            <a:ext cx="40987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5" name="rc435"/>
          <p:cNvSpPr/>
          <p:nvPr/>
        </p:nvSpPr>
        <p:spPr>
          <a:xfrm>
            <a:off x="5665383" y="4715622"/>
            <a:ext cx="25570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6" name="rc436"/>
          <p:cNvSpPr/>
          <p:nvPr/>
        </p:nvSpPr>
        <p:spPr>
          <a:xfrm>
            <a:off x="5921087" y="4715622"/>
            <a:ext cx="5264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7" name="rc437"/>
          <p:cNvSpPr/>
          <p:nvPr/>
        </p:nvSpPr>
        <p:spPr>
          <a:xfrm>
            <a:off x="5973732" y="4715622"/>
            <a:ext cx="43996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8" name="rc438"/>
          <p:cNvSpPr/>
          <p:nvPr/>
        </p:nvSpPr>
        <p:spPr>
          <a:xfrm>
            <a:off x="5665383" y="5786312"/>
            <a:ext cx="17297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9" name="rc439"/>
          <p:cNvSpPr/>
          <p:nvPr/>
        </p:nvSpPr>
        <p:spPr>
          <a:xfrm>
            <a:off x="5838359" y="5786312"/>
            <a:ext cx="2256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0" name="rc440"/>
          <p:cNvSpPr/>
          <p:nvPr/>
        </p:nvSpPr>
        <p:spPr>
          <a:xfrm>
            <a:off x="5860921" y="5786312"/>
            <a:ext cx="54901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1" name="rc441"/>
          <p:cNvSpPr/>
          <p:nvPr/>
        </p:nvSpPr>
        <p:spPr>
          <a:xfrm>
            <a:off x="5665383" y="4618286"/>
            <a:ext cx="14289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2" name="rc442"/>
          <p:cNvSpPr/>
          <p:nvPr/>
        </p:nvSpPr>
        <p:spPr>
          <a:xfrm>
            <a:off x="5808276" y="4618286"/>
            <a:ext cx="5640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3" name="rc443"/>
          <p:cNvSpPr/>
          <p:nvPr/>
        </p:nvSpPr>
        <p:spPr>
          <a:xfrm>
            <a:off x="5864682" y="4618286"/>
            <a:ext cx="5414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4" name="rc444"/>
          <p:cNvSpPr/>
          <p:nvPr/>
        </p:nvSpPr>
        <p:spPr>
          <a:xfrm>
            <a:off x="5665383" y="3742267"/>
            <a:ext cx="10905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5" name="rc445"/>
          <p:cNvSpPr/>
          <p:nvPr/>
        </p:nvSpPr>
        <p:spPr>
          <a:xfrm>
            <a:off x="5774433" y="3742267"/>
            <a:ext cx="6016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6" name="rc446"/>
          <p:cNvSpPr/>
          <p:nvPr/>
        </p:nvSpPr>
        <p:spPr>
          <a:xfrm>
            <a:off x="5834599" y="3742267"/>
            <a:ext cx="56405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7" name="rc447"/>
          <p:cNvSpPr/>
          <p:nvPr/>
        </p:nvSpPr>
        <p:spPr>
          <a:xfrm>
            <a:off x="5665383" y="4034273"/>
            <a:ext cx="31963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8" name="rc448"/>
          <p:cNvSpPr/>
          <p:nvPr/>
        </p:nvSpPr>
        <p:spPr>
          <a:xfrm>
            <a:off x="5665383" y="4228944"/>
            <a:ext cx="18801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9" name="rc449"/>
          <p:cNvSpPr/>
          <p:nvPr/>
        </p:nvSpPr>
        <p:spPr>
          <a:xfrm>
            <a:off x="5665383" y="5494305"/>
            <a:ext cx="14665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0" name="rc450"/>
          <p:cNvSpPr/>
          <p:nvPr/>
        </p:nvSpPr>
        <p:spPr>
          <a:xfrm>
            <a:off x="5665383" y="4910293"/>
            <a:ext cx="12785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1" name="rc451"/>
          <p:cNvSpPr/>
          <p:nvPr/>
        </p:nvSpPr>
        <p:spPr>
          <a:xfrm>
            <a:off x="5985013" y="4034273"/>
            <a:ext cx="3384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2" name="rc452"/>
          <p:cNvSpPr/>
          <p:nvPr/>
        </p:nvSpPr>
        <p:spPr>
          <a:xfrm>
            <a:off x="5853401" y="4228944"/>
            <a:ext cx="3384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3" name="rc453"/>
          <p:cNvSpPr/>
          <p:nvPr/>
        </p:nvSpPr>
        <p:spPr>
          <a:xfrm>
            <a:off x="5812037" y="5494305"/>
            <a:ext cx="714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4" name="rc454"/>
          <p:cNvSpPr/>
          <p:nvPr/>
        </p:nvSpPr>
        <p:spPr>
          <a:xfrm>
            <a:off x="5793235" y="4910293"/>
            <a:ext cx="3384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5" name="rc455"/>
          <p:cNvSpPr/>
          <p:nvPr/>
        </p:nvSpPr>
        <p:spPr>
          <a:xfrm>
            <a:off x="6018857" y="4034273"/>
            <a:ext cx="37603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6" name="rc456"/>
          <p:cNvSpPr/>
          <p:nvPr/>
        </p:nvSpPr>
        <p:spPr>
          <a:xfrm>
            <a:off x="5887244" y="4228944"/>
            <a:ext cx="50764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7" name="rc457"/>
          <p:cNvSpPr/>
          <p:nvPr/>
        </p:nvSpPr>
        <p:spPr>
          <a:xfrm>
            <a:off x="5883484" y="5494305"/>
            <a:ext cx="51140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8" name="rc458"/>
          <p:cNvSpPr/>
          <p:nvPr/>
        </p:nvSpPr>
        <p:spPr>
          <a:xfrm>
            <a:off x="5827078" y="4910293"/>
            <a:ext cx="56781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9" name="rc459"/>
          <p:cNvSpPr/>
          <p:nvPr/>
        </p:nvSpPr>
        <p:spPr>
          <a:xfrm>
            <a:off x="5665383" y="5883647"/>
            <a:ext cx="13161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0" name="rc460"/>
          <p:cNvSpPr/>
          <p:nvPr/>
        </p:nvSpPr>
        <p:spPr>
          <a:xfrm>
            <a:off x="5796995" y="5883647"/>
            <a:ext cx="7896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1" name="rc461"/>
          <p:cNvSpPr/>
          <p:nvPr/>
        </p:nvSpPr>
        <p:spPr>
          <a:xfrm>
            <a:off x="5875963" y="5883647"/>
            <a:ext cx="51516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2" name="rc462"/>
          <p:cNvSpPr/>
          <p:nvPr/>
        </p:nvSpPr>
        <p:spPr>
          <a:xfrm>
            <a:off x="5665383" y="5202299"/>
            <a:ext cx="14665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3" name="rc463"/>
          <p:cNvSpPr/>
          <p:nvPr/>
        </p:nvSpPr>
        <p:spPr>
          <a:xfrm>
            <a:off x="5665383" y="6078318"/>
            <a:ext cx="11281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4" name="rc464"/>
          <p:cNvSpPr/>
          <p:nvPr/>
        </p:nvSpPr>
        <p:spPr>
          <a:xfrm>
            <a:off x="5812037" y="5202299"/>
            <a:ext cx="5264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5" name="rc465"/>
          <p:cNvSpPr/>
          <p:nvPr/>
        </p:nvSpPr>
        <p:spPr>
          <a:xfrm>
            <a:off x="5778194" y="6078318"/>
            <a:ext cx="714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6" name="rc466"/>
          <p:cNvSpPr/>
          <p:nvPr/>
        </p:nvSpPr>
        <p:spPr>
          <a:xfrm>
            <a:off x="5864682" y="5202299"/>
            <a:ext cx="52269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7" name="rc467"/>
          <p:cNvSpPr/>
          <p:nvPr/>
        </p:nvSpPr>
        <p:spPr>
          <a:xfrm>
            <a:off x="5849640" y="6078318"/>
            <a:ext cx="53773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8" name="rc468"/>
          <p:cNvSpPr/>
          <p:nvPr/>
        </p:nvSpPr>
        <p:spPr>
          <a:xfrm>
            <a:off x="5665383" y="4423615"/>
            <a:ext cx="24818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9" name="rc469"/>
          <p:cNvSpPr/>
          <p:nvPr/>
        </p:nvSpPr>
        <p:spPr>
          <a:xfrm>
            <a:off x="5665383" y="3644931"/>
            <a:ext cx="10152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0" name="rc470"/>
          <p:cNvSpPr/>
          <p:nvPr/>
        </p:nvSpPr>
        <p:spPr>
          <a:xfrm>
            <a:off x="5665383" y="5299634"/>
            <a:ext cx="10905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1" name="rc471"/>
          <p:cNvSpPr/>
          <p:nvPr/>
        </p:nvSpPr>
        <p:spPr>
          <a:xfrm>
            <a:off x="5913566" y="4423615"/>
            <a:ext cx="9400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2" name="rc472"/>
          <p:cNvSpPr/>
          <p:nvPr/>
        </p:nvSpPr>
        <p:spPr>
          <a:xfrm>
            <a:off x="5766912" y="3644931"/>
            <a:ext cx="6768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3" name="rc473"/>
          <p:cNvSpPr/>
          <p:nvPr/>
        </p:nvSpPr>
        <p:spPr>
          <a:xfrm>
            <a:off x="5774433" y="5299634"/>
            <a:ext cx="9024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4" name="rc474"/>
          <p:cNvSpPr/>
          <p:nvPr/>
        </p:nvSpPr>
        <p:spPr>
          <a:xfrm>
            <a:off x="6007575" y="4423615"/>
            <a:ext cx="37603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5" name="rc475"/>
          <p:cNvSpPr/>
          <p:nvPr/>
        </p:nvSpPr>
        <p:spPr>
          <a:xfrm>
            <a:off x="5834599" y="3644931"/>
            <a:ext cx="54901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6" name="rc476"/>
          <p:cNvSpPr/>
          <p:nvPr/>
        </p:nvSpPr>
        <p:spPr>
          <a:xfrm>
            <a:off x="5864682" y="5299634"/>
            <a:ext cx="51892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7" name="rc477"/>
          <p:cNvSpPr/>
          <p:nvPr/>
        </p:nvSpPr>
        <p:spPr>
          <a:xfrm>
            <a:off x="5665383" y="5980983"/>
            <a:ext cx="17297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8" name="rc478"/>
          <p:cNvSpPr/>
          <p:nvPr/>
        </p:nvSpPr>
        <p:spPr>
          <a:xfrm>
            <a:off x="5665383" y="4326280"/>
            <a:ext cx="11281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9" name="rc479"/>
          <p:cNvSpPr/>
          <p:nvPr/>
        </p:nvSpPr>
        <p:spPr>
          <a:xfrm>
            <a:off x="5838359" y="5980983"/>
            <a:ext cx="6392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0" name="rc480"/>
          <p:cNvSpPr/>
          <p:nvPr/>
        </p:nvSpPr>
        <p:spPr>
          <a:xfrm>
            <a:off x="5778194" y="4326280"/>
            <a:ext cx="5264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1" name="rc481"/>
          <p:cNvSpPr/>
          <p:nvPr/>
        </p:nvSpPr>
        <p:spPr>
          <a:xfrm>
            <a:off x="5902285" y="5980983"/>
            <a:ext cx="47756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2" name="rc482"/>
          <p:cNvSpPr/>
          <p:nvPr/>
        </p:nvSpPr>
        <p:spPr>
          <a:xfrm>
            <a:off x="5830839" y="4326280"/>
            <a:ext cx="54901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3" name="rc483"/>
          <p:cNvSpPr/>
          <p:nvPr/>
        </p:nvSpPr>
        <p:spPr>
          <a:xfrm>
            <a:off x="5665383" y="3839602"/>
            <a:ext cx="13537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4" name="rc484"/>
          <p:cNvSpPr/>
          <p:nvPr/>
        </p:nvSpPr>
        <p:spPr>
          <a:xfrm>
            <a:off x="5665383" y="4812957"/>
            <a:ext cx="13161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5" name="rc485"/>
          <p:cNvSpPr/>
          <p:nvPr/>
        </p:nvSpPr>
        <p:spPr>
          <a:xfrm>
            <a:off x="5800756" y="3839602"/>
            <a:ext cx="5264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6" name="rc486"/>
          <p:cNvSpPr/>
          <p:nvPr/>
        </p:nvSpPr>
        <p:spPr>
          <a:xfrm>
            <a:off x="5796995" y="4812957"/>
            <a:ext cx="4888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7" name="rc487"/>
          <p:cNvSpPr/>
          <p:nvPr/>
        </p:nvSpPr>
        <p:spPr>
          <a:xfrm>
            <a:off x="5853401" y="3839602"/>
            <a:ext cx="52269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8" name="rc488"/>
          <p:cNvSpPr/>
          <p:nvPr/>
        </p:nvSpPr>
        <p:spPr>
          <a:xfrm>
            <a:off x="5845880" y="4812957"/>
            <a:ext cx="53021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9" name="rc489"/>
          <p:cNvSpPr/>
          <p:nvPr/>
        </p:nvSpPr>
        <p:spPr>
          <a:xfrm>
            <a:off x="5665383" y="5104964"/>
            <a:ext cx="25194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0" name="rc490"/>
          <p:cNvSpPr/>
          <p:nvPr/>
        </p:nvSpPr>
        <p:spPr>
          <a:xfrm>
            <a:off x="5665383" y="5591641"/>
            <a:ext cx="19553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1" name="rc491"/>
          <p:cNvSpPr/>
          <p:nvPr/>
        </p:nvSpPr>
        <p:spPr>
          <a:xfrm>
            <a:off x="5917327" y="5104964"/>
            <a:ext cx="6392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2" name="rc492"/>
          <p:cNvSpPr/>
          <p:nvPr/>
        </p:nvSpPr>
        <p:spPr>
          <a:xfrm>
            <a:off x="5860921" y="5591641"/>
            <a:ext cx="3384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3" name="rc493"/>
          <p:cNvSpPr/>
          <p:nvPr/>
        </p:nvSpPr>
        <p:spPr>
          <a:xfrm>
            <a:off x="5981253" y="5104964"/>
            <a:ext cx="39107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4" name="rc494"/>
          <p:cNvSpPr/>
          <p:nvPr/>
        </p:nvSpPr>
        <p:spPr>
          <a:xfrm>
            <a:off x="5894765" y="5591641"/>
            <a:ext cx="47756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5" name="rc495"/>
          <p:cNvSpPr/>
          <p:nvPr/>
        </p:nvSpPr>
        <p:spPr>
          <a:xfrm>
            <a:off x="5665383" y="3547596"/>
            <a:ext cx="16169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6" name="rc496"/>
          <p:cNvSpPr/>
          <p:nvPr/>
        </p:nvSpPr>
        <p:spPr>
          <a:xfrm>
            <a:off x="5827078" y="3547596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7" name="rc497"/>
          <p:cNvSpPr/>
          <p:nvPr/>
        </p:nvSpPr>
        <p:spPr>
          <a:xfrm>
            <a:off x="5864682" y="3547596"/>
            <a:ext cx="42868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8" name="rc498"/>
          <p:cNvSpPr/>
          <p:nvPr/>
        </p:nvSpPr>
        <p:spPr>
          <a:xfrm>
            <a:off x="5665383" y="3936938"/>
            <a:ext cx="14289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9" name="rc499"/>
          <p:cNvSpPr/>
          <p:nvPr/>
        </p:nvSpPr>
        <p:spPr>
          <a:xfrm>
            <a:off x="5808276" y="3936938"/>
            <a:ext cx="6768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0" name="rc500"/>
          <p:cNvSpPr/>
          <p:nvPr/>
        </p:nvSpPr>
        <p:spPr>
          <a:xfrm>
            <a:off x="5875963" y="3936938"/>
            <a:ext cx="41363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1" name="rc501"/>
          <p:cNvSpPr/>
          <p:nvPr/>
        </p:nvSpPr>
        <p:spPr>
          <a:xfrm>
            <a:off x="5665383" y="3352925"/>
            <a:ext cx="20681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2" name="rc502"/>
          <p:cNvSpPr/>
          <p:nvPr/>
        </p:nvSpPr>
        <p:spPr>
          <a:xfrm>
            <a:off x="5872203" y="3352925"/>
            <a:ext cx="300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3" name="rc503"/>
          <p:cNvSpPr/>
          <p:nvPr/>
        </p:nvSpPr>
        <p:spPr>
          <a:xfrm>
            <a:off x="5902285" y="3352925"/>
            <a:ext cx="36099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4" name="rc504"/>
          <p:cNvSpPr/>
          <p:nvPr/>
        </p:nvSpPr>
        <p:spPr>
          <a:xfrm>
            <a:off x="5665383" y="3255590"/>
            <a:ext cx="9776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5" name="rc505"/>
          <p:cNvSpPr/>
          <p:nvPr/>
        </p:nvSpPr>
        <p:spPr>
          <a:xfrm>
            <a:off x="5763152" y="3255590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6" name="rc506"/>
          <p:cNvSpPr/>
          <p:nvPr/>
        </p:nvSpPr>
        <p:spPr>
          <a:xfrm>
            <a:off x="5800756" y="3255590"/>
            <a:ext cx="43620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7" name="rc507"/>
          <p:cNvSpPr/>
          <p:nvPr/>
        </p:nvSpPr>
        <p:spPr>
          <a:xfrm>
            <a:off x="5665383" y="3450260"/>
            <a:ext cx="13161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8" name="rc508"/>
          <p:cNvSpPr/>
          <p:nvPr/>
        </p:nvSpPr>
        <p:spPr>
          <a:xfrm>
            <a:off x="5796995" y="3450260"/>
            <a:ext cx="6016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9" name="rc509"/>
          <p:cNvSpPr/>
          <p:nvPr/>
        </p:nvSpPr>
        <p:spPr>
          <a:xfrm>
            <a:off x="5857161" y="3450260"/>
            <a:ext cx="34595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0" name="rc510"/>
          <p:cNvSpPr/>
          <p:nvPr/>
        </p:nvSpPr>
        <p:spPr>
          <a:xfrm>
            <a:off x="5665383" y="3158254"/>
            <a:ext cx="15793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1" name="rc511"/>
          <p:cNvSpPr/>
          <p:nvPr/>
        </p:nvSpPr>
        <p:spPr>
          <a:xfrm>
            <a:off x="5823318" y="3158254"/>
            <a:ext cx="2256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2" name="rc512"/>
          <p:cNvSpPr/>
          <p:nvPr/>
        </p:nvSpPr>
        <p:spPr>
          <a:xfrm>
            <a:off x="5845880" y="3158254"/>
            <a:ext cx="31210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3" name="rc513"/>
          <p:cNvSpPr/>
          <p:nvPr/>
        </p:nvSpPr>
        <p:spPr>
          <a:xfrm>
            <a:off x="5665383" y="3060919"/>
            <a:ext cx="1052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4" name="rc514"/>
          <p:cNvSpPr/>
          <p:nvPr/>
        </p:nvSpPr>
        <p:spPr>
          <a:xfrm>
            <a:off x="5770673" y="3060919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5" name="rc515"/>
          <p:cNvSpPr/>
          <p:nvPr/>
        </p:nvSpPr>
        <p:spPr>
          <a:xfrm>
            <a:off x="5808276" y="3060919"/>
            <a:ext cx="32715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6" name="rc516"/>
          <p:cNvSpPr/>
          <p:nvPr/>
        </p:nvSpPr>
        <p:spPr>
          <a:xfrm>
            <a:off x="5665383" y="2671577"/>
            <a:ext cx="10152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7" name="rc517"/>
          <p:cNvSpPr/>
          <p:nvPr/>
        </p:nvSpPr>
        <p:spPr>
          <a:xfrm>
            <a:off x="5766912" y="2671577"/>
            <a:ext cx="2632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8" name="rc518"/>
          <p:cNvSpPr/>
          <p:nvPr/>
        </p:nvSpPr>
        <p:spPr>
          <a:xfrm>
            <a:off x="5793235" y="2671577"/>
            <a:ext cx="30082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9" name="rc519"/>
          <p:cNvSpPr/>
          <p:nvPr/>
        </p:nvSpPr>
        <p:spPr>
          <a:xfrm>
            <a:off x="5665383" y="2574241"/>
            <a:ext cx="27826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0" name="rc520"/>
          <p:cNvSpPr/>
          <p:nvPr/>
        </p:nvSpPr>
        <p:spPr>
          <a:xfrm>
            <a:off x="5943649" y="2574241"/>
            <a:ext cx="150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1" name="rc521"/>
          <p:cNvSpPr/>
          <p:nvPr/>
        </p:nvSpPr>
        <p:spPr>
          <a:xfrm>
            <a:off x="5958691" y="2574241"/>
            <a:ext cx="1240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2" name="rc522"/>
          <p:cNvSpPr/>
          <p:nvPr/>
        </p:nvSpPr>
        <p:spPr>
          <a:xfrm>
            <a:off x="5665383" y="2866248"/>
            <a:ext cx="4888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3" name="rc523"/>
          <p:cNvSpPr/>
          <p:nvPr/>
        </p:nvSpPr>
        <p:spPr>
          <a:xfrm>
            <a:off x="5714267" y="2866248"/>
            <a:ext cx="300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4" name="rc524"/>
          <p:cNvSpPr/>
          <p:nvPr/>
        </p:nvSpPr>
        <p:spPr>
          <a:xfrm>
            <a:off x="5744350" y="2866248"/>
            <a:ext cx="33091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5" name="rc525"/>
          <p:cNvSpPr/>
          <p:nvPr/>
        </p:nvSpPr>
        <p:spPr>
          <a:xfrm>
            <a:off x="5665383" y="2768912"/>
            <a:ext cx="1052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6" name="rc526"/>
          <p:cNvSpPr/>
          <p:nvPr/>
        </p:nvSpPr>
        <p:spPr>
          <a:xfrm>
            <a:off x="5770673" y="2768912"/>
            <a:ext cx="4512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7" name="rc527"/>
          <p:cNvSpPr/>
          <p:nvPr/>
        </p:nvSpPr>
        <p:spPr>
          <a:xfrm>
            <a:off x="5815797" y="2768912"/>
            <a:ext cx="23690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8" name="rc528"/>
          <p:cNvSpPr/>
          <p:nvPr/>
        </p:nvSpPr>
        <p:spPr>
          <a:xfrm>
            <a:off x="5665383" y="2963583"/>
            <a:ext cx="1052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9" name="rc529"/>
          <p:cNvSpPr/>
          <p:nvPr/>
        </p:nvSpPr>
        <p:spPr>
          <a:xfrm>
            <a:off x="5770673" y="2963583"/>
            <a:ext cx="2632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0" name="rc530"/>
          <p:cNvSpPr/>
          <p:nvPr/>
        </p:nvSpPr>
        <p:spPr>
          <a:xfrm>
            <a:off x="5796995" y="2963583"/>
            <a:ext cx="24066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1" name="rc531"/>
          <p:cNvSpPr/>
          <p:nvPr/>
        </p:nvSpPr>
        <p:spPr>
          <a:xfrm>
            <a:off x="5665383" y="2379570"/>
            <a:ext cx="11281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2" name="rc532"/>
          <p:cNvSpPr/>
          <p:nvPr/>
        </p:nvSpPr>
        <p:spPr>
          <a:xfrm>
            <a:off x="5778194" y="2379570"/>
            <a:ext cx="150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3" name="rc533"/>
          <p:cNvSpPr/>
          <p:nvPr/>
        </p:nvSpPr>
        <p:spPr>
          <a:xfrm>
            <a:off x="5793235" y="2379570"/>
            <a:ext cx="22938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4" name="rc534"/>
          <p:cNvSpPr/>
          <p:nvPr/>
        </p:nvSpPr>
        <p:spPr>
          <a:xfrm>
            <a:off x="5665383" y="2476906"/>
            <a:ext cx="7896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5" name="rc535"/>
          <p:cNvSpPr/>
          <p:nvPr/>
        </p:nvSpPr>
        <p:spPr>
          <a:xfrm>
            <a:off x="5744350" y="2476906"/>
            <a:ext cx="150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6" name="rc536"/>
          <p:cNvSpPr/>
          <p:nvPr/>
        </p:nvSpPr>
        <p:spPr>
          <a:xfrm>
            <a:off x="5759392" y="2476906"/>
            <a:ext cx="25570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7" name="rc537"/>
          <p:cNvSpPr/>
          <p:nvPr/>
        </p:nvSpPr>
        <p:spPr>
          <a:xfrm>
            <a:off x="5665383" y="2282235"/>
            <a:ext cx="16169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8" name="rc538"/>
          <p:cNvSpPr/>
          <p:nvPr/>
        </p:nvSpPr>
        <p:spPr>
          <a:xfrm>
            <a:off x="5827078" y="2282235"/>
            <a:ext cx="1128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9" name="rc539"/>
          <p:cNvSpPr/>
          <p:nvPr/>
        </p:nvSpPr>
        <p:spPr>
          <a:xfrm>
            <a:off x="5838359" y="2282235"/>
            <a:ext cx="13913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0" name="rc540"/>
          <p:cNvSpPr/>
          <p:nvPr/>
        </p:nvSpPr>
        <p:spPr>
          <a:xfrm>
            <a:off x="5665383" y="2184899"/>
            <a:ext cx="13913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1" name="rc541"/>
          <p:cNvSpPr/>
          <p:nvPr/>
        </p:nvSpPr>
        <p:spPr>
          <a:xfrm>
            <a:off x="5804516" y="2184899"/>
            <a:ext cx="752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2" name="rc542"/>
          <p:cNvSpPr/>
          <p:nvPr/>
        </p:nvSpPr>
        <p:spPr>
          <a:xfrm>
            <a:off x="5812037" y="2184899"/>
            <a:ext cx="13161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3" name="rc543"/>
          <p:cNvSpPr/>
          <p:nvPr/>
        </p:nvSpPr>
        <p:spPr>
          <a:xfrm>
            <a:off x="5665383" y="2087564"/>
            <a:ext cx="4512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4" name="rc544"/>
          <p:cNvSpPr/>
          <p:nvPr/>
        </p:nvSpPr>
        <p:spPr>
          <a:xfrm>
            <a:off x="5710507" y="2087564"/>
            <a:ext cx="1880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5" name="rc545"/>
          <p:cNvSpPr/>
          <p:nvPr/>
        </p:nvSpPr>
        <p:spPr>
          <a:xfrm>
            <a:off x="5729309" y="2087564"/>
            <a:ext cx="13913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6" name="rc546"/>
          <p:cNvSpPr/>
          <p:nvPr/>
        </p:nvSpPr>
        <p:spPr>
          <a:xfrm>
            <a:off x="5665383" y="1892893"/>
            <a:ext cx="2256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7" name="rc547"/>
          <p:cNvSpPr/>
          <p:nvPr/>
        </p:nvSpPr>
        <p:spPr>
          <a:xfrm>
            <a:off x="5687945" y="1892893"/>
            <a:ext cx="1128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8" name="rc548"/>
          <p:cNvSpPr/>
          <p:nvPr/>
        </p:nvSpPr>
        <p:spPr>
          <a:xfrm>
            <a:off x="5699226" y="1892893"/>
            <a:ext cx="15793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9" name="rc549"/>
          <p:cNvSpPr/>
          <p:nvPr/>
        </p:nvSpPr>
        <p:spPr>
          <a:xfrm>
            <a:off x="5665383" y="1698222"/>
            <a:ext cx="7144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0" name="rc550"/>
          <p:cNvSpPr/>
          <p:nvPr/>
        </p:nvSpPr>
        <p:spPr>
          <a:xfrm>
            <a:off x="5736830" y="1698222"/>
            <a:ext cx="376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1" name="rc551"/>
          <p:cNvSpPr/>
          <p:nvPr/>
        </p:nvSpPr>
        <p:spPr>
          <a:xfrm>
            <a:off x="5740590" y="1698222"/>
            <a:ext cx="10905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2" name="rc552"/>
          <p:cNvSpPr/>
          <p:nvPr/>
        </p:nvSpPr>
        <p:spPr>
          <a:xfrm>
            <a:off x="5665383" y="1990228"/>
            <a:ext cx="4136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3" name="rc553"/>
          <p:cNvSpPr/>
          <p:nvPr/>
        </p:nvSpPr>
        <p:spPr>
          <a:xfrm>
            <a:off x="5706747" y="1990228"/>
            <a:ext cx="1128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4" name="rc554"/>
          <p:cNvSpPr/>
          <p:nvPr/>
        </p:nvSpPr>
        <p:spPr>
          <a:xfrm>
            <a:off x="5718028" y="1990228"/>
            <a:ext cx="10905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5" name="rc555"/>
          <p:cNvSpPr/>
          <p:nvPr/>
        </p:nvSpPr>
        <p:spPr>
          <a:xfrm>
            <a:off x="5665383" y="1795557"/>
            <a:ext cx="1880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6" name="rc556"/>
          <p:cNvSpPr/>
          <p:nvPr/>
        </p:nvSpPr>
        <p:spPr>
          <a:xfrm>
            <a:off x="5684185" y="1795557"/>
            <a:ext cx="2256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7" name="rc557"/>
          <p:cNvSpPr/>
          <p:nvPr/>
        </p:nvSpPr>
        <p:spPr>
          <a:xfrm>
            <a:off x="5706747" y="1795557"/>
            <a:ext cx="11281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8" name="rc558"/>
          <p:cNvSpPr/>
          <p:nvPr/>
        </p:nvSpPr>
        <p:spPr>
          <a:xfrm>
            <a:off x="5665383" y="1406216"/>
            <a:ext cx="150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9" name="rc559"/>
          <p:cNvSpPr/>
          <p:nvPr/>
        </p:nvSpPr>
        <p:spPr>
          <a:xfrm>
            <a:off x="5680424" y="1406216"/>
            <a:ext cx="150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0" name="rc560"/>
          <p:cNvSpPr/>
          <p:nvPr/>
        </p:nvSpPr>
        <p:spPr>
          <a:xfrm>
            <a:off x="5695466" y="1406216"/>
            <a:ext cx="11657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1" name="rc561"/>
          <p:cNvSpPr/>
          <p:nvPr/>
        </p:nvSpPr>
        <p:spPr>
          <a:xfrm>
            <a:off x="5665383" y="1600887"/>
            <a:ext cx="1880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2" name="rc562"/>
          <p:cNvSpPr/>
          <p:nvPr/>
        </p:nvSpPr>
        <p:spPr>
          <a:xfrm>
            <a:off x="5684185" y="1600887"/>
            <a:ext cx="2256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3" name="rc563"/>
          <p:cNvSpPr/>
          <p:nvPr/>
        </p:nvSpPr>
        <p:spPr>
          <a:xfrm>
            <a:off x="5706747" y="1600887"/>
            <a:ext cx="9400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4" name="rc564"/>
          <p:cNvSpPr/>
          <p:nvPr/>
        </p:nvSpPr>
        <p:spPr>
          <a:xfrm>
            <a:off x="5665383" y="1308880"/>
            <a:ext cx="4136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5" name="rc565"/>
          <p:cNvSpPr/>
          <p:nvPr/>
        </p:nvSpPr>
        <p:spPr>
          <a:xfrm>
            <a:off x="5706747" y="1308880"/>
            <a:ext cx="150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6" name="rc566"/>
          <p:cNvSpPr/>
          <p:nvPr/>
        </p:nvSpPr>
        <p:spPr>
          <a:xfrm>
            <a:off x="5721788" y="1308880"/>
            <a:ext cx="7520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7" name="rc567"/>
          <p:cNvSpPr/>
          <p:nvPr/>
        </p:nvSpPr>
        <p:spPr>
          <a:xfrm>
            <a:off x="5665383" y="1503551"/>
            <a:ext cx="2632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8" name="rc568"/>
          <p:cNvSpPr/>
          <p:nvPr/>
        </p:nvSpPr>
        <p:spPr>
          <a:xfrm>
            <a:off x="5691705" y="1503551"/>
            <a:ext cx="376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9" name="rc569"/>
          <p:cNvSpPr/>
          <p:nvPr/>
        </p:nvSpPr>
        <p:spPr>
          <a:xfrm>
            <a:off x="5695466" y="1503551"/>
            <a:ext cx="8272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0" name="tx570"/>
          <p:cNvSpPr/>
          <p:nvPr/>
        </p:nvSpPr>
        <p:spPr>
          <a:xfrm>
            <a:off x="6440017" y="51466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71" name="tx571"/>
          <p:cNvSpPr/>
          <p:nvPr/>
        </p:nvSpPr>
        <p:spPr>
          <a:xfrm>
            <a:off x="6440017" y="51466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72" name="tx572"/>
          <p:cNvSpPr/>
          <p:nvPr/>
        </p:nvSpPr>
        <p:spPr>
          <a:xfrm>
            <a:off x="6440017" y="508954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73" name="tx573"/>
          <p:cNvSpPr/>
          <p:nvPr/>
        </p:nvSpPr>
        <p:spPr>
          <a:xfrm>
            <a:off x="6436257" y="58280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74" name="tx574"/>
          <p:cNvSpPr/>
          <p:nvPr/>
        </p:nvSpPr>
        <p:spPr>
          <a:xfrm>
            <a:off x="6436257" y="58280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75" name="tx575"/>
          <p:cNvSpPr/>
          <p:nvPr/>
        </p:nvSpPr>
        <p:spPr>
          <a:xfrm>
            <a:off x="6436257" y="577088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76" name="tx576"/>
          <p:cNvSpPr/>
          <p:nvPr/>
        </p:nvSpPr>
        <p:spPr>
          <a:xfrm>
            <a:off x="6428736" y="466001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77" name="tx577"/>
          <p:cNvSpPr/>
          <p:nvPr/>
        </p:nvSpPr>
        <p:spPr>
          <a:xfrm>
            <a:off x="6428736" y="466001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78" name="tx578"/>
          <p:cNvSpPr/>
          <p:nvPr/>
        </p:nvSpPr>
        <p:spPr>
          <a:xfrm>
            <a:off x="6428736" y="460286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79" name="tx579"/>
          <p:cNvSpPr/>
          <p:nvPr/>
        </p:nvSpPr>
        <p:spPr>
          <a:xfrm>
            <a:off x="6424975" y="55360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0" name="tx580"/>
          <p:cNvSpPr/>
          <p:nvPr/>
        </p:nvSpPr>
        <p:spPr>
          <a:xfrm>
            <a:off x="6424975" y="55360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1" name="tx581"/>
          <p:cNvSpPr/>
          <p:nvPr/>
        </p:nvSpPr>
        <p:spPr>
          <a:xfrm>
            <a:off x="6424975" y="547888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82" name="tx582"/>
          <p:cNvSpPr/>
          <p:nvPr/>
        </p:nvSpPr>
        <p:spPr>
          <a:xfrm>
            <a:off x="6421215" y="427067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3" name="tx583"/>
          <p:cNvSpPr/>
          <p:nvPr/>
        </p:nvSpPr>
        <p:spPr>
          <a:xfrm>
            <a:off x="6421215" y="427067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4" name="tx584"/>
          <p:cNvSpPr/>
          <p:nvPr/>
        </p:nvSpPr>
        <p:spPr>
          <a:xfrm>
            <a:off x="6421215" y="421352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85" name="tx585"/>
          <p:cNvSpPr/>
          <p:nvPr/>
        </p:nvSpPr>
        <p:spPr>
          <a:xfrm>
            <a:off x="6413694" y="485468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6" name="tx586"/>
          <p:cNvSpPr/>
          <p:nvPr/>
        </p:nvSpPr>
        <p:spPr>
          <a:xfrm>
            <a:off x="6413694" y="485468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7" name="tx587"/>
          <p:cNvSpPr/>
          <p:nvPr/>
        </p:nvSpPr>
        <p:spPr>
          <a:xfrm>
            <a:off x="6413694" y="479753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88" name="tx588"/>
          <p:cNvSpPr/>
          <p:nvPr/>
        </p:nvSpPr>
        <p:spPr>
          <a:xfrm>
            <a:off x="6409934" y="592537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9" name="tx589"/>
          <p:cNvSpPr/>
          <p:nvPr/>
        </p:nvSpPr>
        <p:spPr>
          <a:xfrm>
            <a:off x="6409934" y="592537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0" name="tx590"/>
          <p:cNvSpPr/>
          <p:nvPr/>
        </p:nvSpPr>
        <p:spPr>
          <a:xfrm>
            <a:off x="6409934" y="586822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91" name="tx591"/>
          <p:cNvSpPr/>
          <p:nvPr/>
        </p:nvSpPr>
        <p:spPr>
          <a:xfrm>
            <a:off x="6406174" y="47573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2" name="tx592"/>
          <p:cNvSpPr/>
          <p:nvPr/>
        </p:nvSpPr>
        <p:spPr>
          <a:xfrm>
            <a:off x="6406174" y="47573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3" name="tx593"/>
          <p:cNvSpPr/>
          <p:nvPr/>
        </p:nvSpPr>
        <p:spPr>
          <a:xfrm>
            <a:off x="6406174" y="470019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594" name="tx594"/>
          <p:cNvSpPr/>
          <p:nvPr/>
        </p:nvSpPr>
        <p:spPr>
          <a:xfrm>
            <a:off x="6398653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5" name="tx595"/>
          <p:cNvSpPr/>
          <p:nvPr/>
        </p:nvSpPr>
        <p:spPr>
          <a:xfrm>
            <a:off x="6398653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6" name="tx596"/>
          <p:cNvSpPr/>
          <p:nvPr/>
        </p:nvSpPr>
        <p:spPr>
          <a:xfrm>
            <a:off x="6398653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7" name="tx597"/>
          <p:cNvSpPr/>
          <p:nvPr/>
        </p:nvSpPr>
        <p:spPr>
          <a:xfrm>
            <a:off x="6394893" y="417333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8" name="tx598"/>
          <p:cNvSpPr/>
          <p:nvPr/>
        </p:nvSpPr>
        <p:spPr>
          <a:xfrm>
            <a:off x="6394893" y="436800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9" name="tx599"/>
          <p:cNvSpPr/>
          <p:nvPr/>
        </p:nvSpPr>
        <p:spPr>
          <a:xfrm>
            <a:off x="6394893" y="56333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0" name="tx600"/>
          <p:cNvSpPr/>
          <p:nvPr/>
        </p:nvSpPr>
        <p:spPr>
          <a:xfrm>
            <a:off x="6394893" y="504935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1" name="tx601"/>
          <p:cNvSpPr/>
          <p:nvPr/>
        </p:nvSpPr>
        <p:spPr>
          <a:xfrm>
            <a:off x="6394893" y="417333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2" name="tx602"/>
          <p:cNvSpPr/>
          <p:nvPr/>
        </p:nvSpPr>
        <p:spPr>
          <a:xfrm>
            <a:off x="6394893" y="436800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3" name="tx603"/>
          <p:cNvSpPr/>
          <p:nvPr/>
        </p:nvSpPr>
        <p:spPr>
          <a:xfrm>
            <a:off x="6394893" y="56333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4" name="tx604"/>
          <p:cNvSpPr/>
          <p:nvPr/>
        </p:nvSpPr>
        <p:spPr>
          <a:xfrm>
            <a:off x="6394893" y="504935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5" name="tx605"/>
          <p:cNvSpPr/>
          <p:nvPr/>
        </p:nvSpPr>
        <p:spPr>
          <a:xfrm>
            <a:off x="6394893" y="411618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06" name="tx606"/>
          <p:cNvSpPr/>
          <p:nvPr/>
        </p:nvSpPr>
        <p:spPr>
          <a:xfrm>
            <a:off x="6394893" y="431085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07" name="tx607"/>
          <p:cNvSpPr/>
          <p:nvPr/>
        </p:nvSpPr>
        <p:spPr>
          <a:xfrm>
            <a:off x="6394893" y="557621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08" name="tx608"/>
          <p:cNvSpPr/>
          <p:nvPr/>
        </p:nvSpPr>
        <p:spPr>
          <a:xfrm>
            <a:off x="6394893" y="499220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09" name="tx609"/>
          <p:cNvSpPr/>
          <p:nvPr/>
        </p:nvSpPr>
        <p:spPr>
          <a:xfrm>
            <a:off x="6391132" y="60227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0" name="tx610"/>
          <p:cNvSpPr/>
          <p:nvPr/>
        </p:nvSpPr>
        <p:spPr>
          <a:xfrm>
            <a:off x="6391132" y="60227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1" name="tx611"/>
          <p:cNvSpPr/>
          <p:nvPr/>
        </p:nvSpPr>
        <p:spPr>
          <a:xfrm>
            <a:off x="6391132" y="596555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12" name="tx612"/>
          <p:cNvSpPr/>
          <p:nvPr/>
        </p:nvSpPr>
        <p:spPr>
          <a:xfrm>
            <a:off x="6387372" y="53413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3" name="tx613"/>
          <p:cNvSpPr/>
          <p:nvPr/>
        </p:nvSpPr>
        <p:spPr>
          <a:xfrm>
            <a:off x="6387372" y="62173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4" name="tx614"/>
          <p:cNvSpPr/>
          <p:nvPr/>
        </p:nvSpPr>
        <p:spPr>
          <a:xfrm>
            <a:off x="6387372" y="53413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5" name="tx615"/>
          <p:cNvSpPr/>
          <p:nvPr/>
        </p:nvSpPr>
        <p:spPr>
          <a:xfrm>
            <a:off x="6387372" y="62173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6" name="tx616"/>
          <p:cNvSpPr/>
          <p:nvPr/>
        </p:nvSpPr>
        <p:spPr>
          <a:xfrm>
            <a:off x="6387372" y="528421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17" name="tx617"/>
          <p:cNvSpPr/>
          <p:nvPr/>
        </p:nvSpPr>
        <p:spPr>
          <a:xfrm>
            <a:off x="6387372" y="616023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18" name="tx618"/>
          <p:cNvSpPr/>
          <p:nvPr/>
        </p:nvSpPr>
        <p:spPr>
          <a:xfrm>
            <a:off x="6383611" y="45626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9" name="tx619"/>
          <p:cNvSpPr/>
          <p:nvPr/>
        </p:nvSpPr>
        <p:spPr>
          <a:xfrm>
            <a:off x="6383611" y="378399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0" name="tx620"/>
          <p:cNvSpPr/>
          <p:nvPr/>
        </p:nvSpPr>
        <p:spPr>
          <a:xfrm>
            <a:off x="6383611" y="54386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1" name="tx621"/>
          <p:cNvSpPr/>
          <p:nvPr/>
        </p:nvSpPr>
        <p:spPr>
          <a:xfrm>
            <a:off x="6383611" y="45626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2" name="tx622"/>
          <p:cNvSpPr/>
          <p:nvPr/>
        </p:nvSpPr>
        <p:spPr>
          <a:xfrm>
            <a:off x="6383611" y="378399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3" name="tx623"/>
          <p:cNvSpPr/>
          <p:nvPr/>
        </p:nvSpPr>
        <p:spPr>
          <a:xfrm>
            <a:off x="6383611" y="54386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4" name="tx624"/>
          <p:cNvSpPr/>
          <p:nvPr/>
        </p:nvSpPr>
        <p:spPr>
          <a:xfrm>
            <a:off x="6383611" y="450552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25" name="tx625"/>
          <p:cNvSpPr/>
          <p:nvPr/>
        </p:nvSpPr>
        <p:spPr>
          <a:xfrm>
            <a:off x="6383611" y="372684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26" name="tx626"/>
          <p:cNvSpPr/>
          <p:nvPr/>
        </p:nvSpPr>
        <p:spPr>
          <a:xfrm>
            <a:off x="6383611" y="54386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7" name="tx627"/>
          <p:cNvSpPr/>
          <p:nvPr/>
        </p:nvSpPr>
        <p:spPr>
          <a:xfrm>
            <a:off x="6379851" y="612004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8" name="tx628"/>
          <p:cNvSpPr/>
          <p:nvPr/>
        </p:nvSpPr>
        <p:spPr>
          <a:xfrm>
            <a:off x="6379851" y="446534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9" name="tx629"/>
          <p:cNvSpPr/>
          <p:nvPr/>
        </p:nvSpPr>
        <p:spPr>
          <a:xfrm>
            <a:off x="6379851" y="612004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0" name="tx630"/>
          <p:cNvSpPr/>
          <p:nvPr/>
        </p:nvSpPr>
        <p:spPr>
          <a:xfrm>
            <a:off x="6379851" y="446534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1" name="tx631"/>
          <p:cNvSpPr/>
          <p:nvPr/>
        </p:nvSpPr>
        <p:spPr>
          <a:xfrm>
            <a:off x="6379851" y="606289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32" name="tx632"/>
          <p:cNvSpPr/>
          <p:nvPr/>
        </p:nvSpPr>
        <p:spPr>
          <a:xfrm>
            <a:off x="6379851" y="440819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33" name="tx633"/>
          <p:cNvSpPr/>
          <p:nvPr/>
        </p:nvSpPr>
        <p:spPr>
          <a:xfrm>
            <a:off x="6376091" y="397866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4" name="tx634"/>
          <p:cNvSpPr/>
          <p:nvPr/>
        </p:nvSpPr>
        <p:spPr>
          <a:xfrm>
            <a:off x="6376091" y="49520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5" name="tx635"/>
          <p:cNvSpPr/>
          <p:nvPr/>
        </p:nvSpPr>
        <p:spPr>
          <a:xfrm>
            <a:off x="6376091" y="397866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6" name="tx636"/>
          <p:cNvSpPr/>
          <p:nvPr/>
        </p:nvSpPr>
        <p:spPr>
          <a:xfrm>
            <a:off x="6376091" y="49520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7" name="tx637"/>
          <p:cNvSpPr/>
          <p:nvPr/>
        </p:nvSpPr>
        <p:spPr>
          <a:xfrm>
            <a:off x="6376091" y="392151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38" name="tx638"/>
          <p:cNvSpPr/>
          <p:nvPr/>
        </p:nvSpPr>
        <p:spPr>
          <a:xfrm>
            <a:off x="6376091" y="489486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39" name="tx639"/>
          <p:cNvSpPr/>
          <p:nvPr/>
        </p:nvSpPr>
        <p:spPr>
          <a:xfrm>
            <a:off x="6372330" y="52440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0" name="tx640"/>
          <p:cNvSpPr/>
          <p:nvPr/>
        </p:nvSpPr>
        <p:spPr>
          <a:xfrm>
            <a:off x="6372330" y="573070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1" name="tx641"/>
          <p:cNvSpPr/>
          <p:nvPr/>
        </p:nvSpPr>
        <p:spPr>
          <a:xfrm>
            <a:off x="6372330" y="52440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2" name="tx642"/>
          <p:cNvSpPr/>
          <p:nvPr/>
        </p:nvSpPr>
        <p:spPr>
          <a:xfrm>
            <a:off x="6372330" y="573070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3" name="tx643"/>
          <p:cNvSpPr/>
          <p:nvPr/>
        </p:nvSpPr>
        <p:spPr>
          <a:xfrm>
            <a:off x="6372330" y="518687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44" name="tx644"/>
          <p:cNvSpPr/>
          <p:nvPr/>
        </p:nvSpPr>
        <p:spPr>
          <a:xfrm>
            <a:off x="6372330" y="567355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45" name="tx645"/>
          <p:cNvSpPr/>
          <p:nvPr/>
        </p:nvSpPr>
        <p:spPr>
          <a:xfrm>
            <a:off x="6293363" y="368665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6" name="tx646"/>
          <p:cNvSpPr/>
          <p:nvPr/>
        </p:nvSpPr>
        <p:spPr>
          <a:xfrm>
            <a:off x="6293363" y="368665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7" name="tx647"/>
          <p:cNvSpPr/>
          <p:nvPr/>
        </p:nvSpPr>
        <p:spPr>
          <a:xfrm>
            <a:off x="6293363" y="362950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48" name="tx648"/>
          <p:cNvSpPr/>
          <p:nvPr/>
        </p:nvSpPr>
        <p:spPr>
          <a:xfrm>
            <a:off x="6289602" y="407599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9" name="tx649"/>
          <p:cNvSpPr/>
          <p:nvPr/>
        </p:nvSpPr>
        <p:spPr>
          <a:xfrm>
            <a:off x="6289602" y="407599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0" name="tx650"/>
          <p:cNvSpPr/>
          <p:nvPr/>
        </p:nvSpPr>
        <p:spPr>
          <a:xfrm>
            <a:off x="6289602" y="401884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51" name="tx651"/>
          <p:cNvSpPr/>
          <p:nvPr/>
        </p:nvSpPr>
        <p:spPr>
          <a:xfrm>
            <a:off x="6263280" y="349198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2" name="tx652"/>
          <p:cNvSpPr/>
          <p:nvPr/>
        </p:nvSpPr>
        <p:spPr>
          <a:xfrm>
            <a:off x="6263280" y="349198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3" name="tx653"/>
          <p:cNvSpPr/>
          <p:nvPr/>
        </p:nvSpPr>
        <p:spPr>
          <a:xfrm>
            <a:off x="6263280" y="343483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54" name="tx654"/>
          <p:cNvSpPr/>
          <p:nvPr/>
        </p:nvSpPr>
        <p:spPr>
          <a:xfrm>
            <a:off x="6236957" y="339465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5" name="tx655"/>
          <p:cNvSpPr/>
          <p:nvPr/>
        </p:nvSpPr>
        <p:spPr>
          <a:xfrm>
            <a:off x="6236957" y="339465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6" name="tx656"/>
          <p:cNvSpPr/>
          <p:nvPr/>
        </p:nvSpPr>
        <p:spPr>
          <a:xfrm>
            <a:off x="6236957" y="333750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57" name="tx657"/>
          <p:cNvSpPr/>
          <p:nvPr/>
        </p:nvSpPr>
        <p:spPr>
          <a:xfrm>
            <a:off x="6203114" y="358932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8" name="tx658"/>
          <p:cNvSpPr/>
          <p:nvPr/>
        </p:nvSpPr>
        <p:spPr>
          <a:xfrm>
            <a:off x="6203114" y="358932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9" name="tx659"/>
          <p:cNvSpPr/>
          <p:nvPr/>
        </p:nvSpPr>
        <p:spPr>
          <a:xfrm>
            <a:off x="6203114" y="353217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60" name="tx660"/>
          <p:cNvSpPr/>
          <p:nvPr/>
        </p:nvSpPr>
        <p:spPr>
          <a:xfrm>
            <a:off x="6157990" y="329731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1" name="tx661"/>
          <p:cNvSpPr/>
          <p:nvPr/>
        </p:nvSpPr>
        <p:spPr>
          <a:xfrm>
            <a:off x="6157990" y="329731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2" name="tx662"/>
          <p:cNvSpPr/>
          <p:nvPr/>
        </p:nvSpPr>
        <p:spPr>
          <a:xfrm>
            <a:off x="6157990" y="324016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63" name="tx663"/>
          <p:cNvSpPr/>
          <p:nvPr/>
        </p:nvSpPr>
        <p:spPr>
          <a:xfrm>
            <a:off x="6135428" y="31999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4" name="tx664"/>
          <p:cNvSpPr/>
          <p:nvPr/>
        </p:nvSpPr>
        <p:spPr>
          <a:xfrm>
            <a:off x="6135428" y="31999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5" name="tx665"/>
          <p:cNvSpPr/>
          <p:nvPr/>
        </p:nvSpPr>
        <p:spPr>
          <a:xfrm>
            <a:off x="6135428" y="314283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66" name="tx666"/>
          <p:cNvSpPr/>
          <p:nvPr/>
        </p:nvSpPr>
        <p:spPr>
          <a:xfrm>
            <a:off x="6094064" y="28106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7" name="tx667"/>
          <p:cNvSpPr/>
          <p:nvPr/>
        </p:nvSpPr>
        <p:spPr>
          <a:xfrm>
            <a:off x="6094064" y="28106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8" name="tx668"/>
          <p:cNvSpPr/>
          <p:nvPr/>
        </p:nvSpPr>
        <p:spPr>
          <a:xfrm>
            <a:off x="6094064" y="275348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69" name="tx669"/>
          <p:cNvSpPr/>
          <p:nvPr/>
        </p:nvSpPr>
        <p:spPr>
          <a:xfrm>
            <a:off x="6082783" y="271330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0" name="tx670"/>
          <p:cNvSpPr/>
          <p:nvPr/>
        </p:nvSpPr>
        <p:spPr>
          <a:xfrm>
            <a:off x="6082783" y="271330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1" name="tx671"/>
          <p:cNvSpPr/>
          <p:nvPr/>
        </p:nvSpPr>
        <p:spPr>
          <a:xfrm>
            <a:off x="6082783" y="265615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72" name="tx672"/>
          <p:cNvSpPr/>
          <p:nvPr/>
        </p:nvSpPr>
        <p:spPr>
          <a:xfrm>
            <a:off x="6075262" y="30053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3" name="tx673"/>
          <p:cNvSpPr/>
          <p:nvPr/>
        </p:nvSpPr>
        <p:spPr>
          <a:xfrm>
            <a:off x="6075262" y="30053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4" name="tx674"/>
          <p:cNvSpPr/>
          <p:nvPr/>
        </p:nvSpPr>
        <p:spPr>
          <a:xfrm>
            <a:off x="6075262" y="30053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5" name="tx675"/>
          <p:cNvSpPr/>
          <p:nvPr/>
        </p:nvSpPr>
        <p:spPr>
          <a:xfrm>
            <a:off x="6052700" y="290797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6" name="tx676"/>
          <p:cNvSpPr/>
          <p:nvPr/>
        </p:nvSpPr>
        <p:spPr>
          <a:xfrm>
            <a:off x="6052700" y="290797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7" name="tx677"/>
          <p:cNvSpPr/>
          <p:nvPr/>
        </p:nvSpPr>
        <p:spPr>
          <a:xfrm>
            <a:off x="6052700" y="285082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78" name="tx678"/>
          <p:cNvSpPr/>
          <p:nvPr/>
        </p:nvSpPr>
        <p:spPr>
          <a:xfrm>
            <a:off x="6037658" y="310264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9" name="tx679"/>
          <p:cNvSpPr/>
          <p:nvPr/>
        </p:nvSpPr>
        <p:spPr>
          <a:xfrm>
            <a:off x="6037658" y="310264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0" name="tx680"/>
          <p:cNvSpPr/>
          <p:nvPr/>
        </p:nvSpPr>
        <p:spPr>
          <a:xfrm>
            <a:off x="6037658" y="304549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81" name="tx681"/>
          <p:cNvSpPr/>
          <p:nvPr/>
        </p:nvSpPr>
        <p:spPr>
          <a:xfrm>
            <a:off x="6022617" y="25186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2" name="tx682"/>
          <p:cNvSpPr/>
          <p:nvPr/>
        </p:nvSpPr>
        <p:spPr>
          <a:xfrm>
            <a:off x="6022617" y="25186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3" name="tx683"/>
          <p:cNvSpPr/>
          <p:nvPr/>
        </p:nvSpPr>
        <p:spPr>
          <a:xfrm>
            <a:off x="6022617" y="246148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84" name="tx684"/>
          <p:cNvSpPr/>
          <p:nvPr/>
        </p:nvSpPr>
        <p:spPr>
          <a:xfrm>
            <a:off x="6015096" y="26159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5" name="tx685"/>
          <p:cNvSpPr/>
          <p:nvPr/>
        </p:nvSpPr>
        <p:spPr>
          <a:xfrm>
            <a:off x="6015096" y="26159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6" name="tx686"/>
          <p:cNvSpPr/>
          <p:nvPr/>
        </p:nvSpPr>
        <p:spPr>
          <a:xfrm>
            <a:off x="6015096" y="255881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87" name="tx687"/>
          <p:cNvSpPr/>
          <p:nvPr/>
        </p:nvSpPr>
        <p:spPr>
          <a:xfrm>
            <a:off x="5977493" y="24212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8" name="tx688"/>
          <p:cNvSpPr/>
          <p:nvPr/>
        </p:nvSpPr>
        <p:spPr>
          <a:xfrm>
            <a:off x="5977493" y="24212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9" name="tx689"/>
          <p:cNvSpPr/>
          <p:nvPr/>
        </p:nvSpPr>
        <p:spPr>
          <a:xfrm>
            <a:off x="5977493" y="236414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90" name="tx690"/>
          <p:cNvSpPr/>
          <p:nvPr/>
        </p:nvSpPr>
        <p:spPr>
          <a:xfrm>
            <a:off x="5943649" y="23239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1" name="tx691"/>
          <p:cNvSpPr/>
          <p:nvPr/>
        </p:nvSpPr>
        <p:spPr>
          <a:xfrm>
            <a:off x="5943649" y="23239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2" name="tx692"/>
          <p:cNvSpPr/>
          <p:nvPr/>
        </p:nvSpPr>
        <p:spPr>
          <a:xfrm>
            <a:off x="5943649" y="226681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93" name="tx693"/>
          <p:cNvSpPr/>
          <p:nvPr/>
        </p:nvSpPr>
        <p:spPr>
          <a:xfrm>
            <a:off x="5868442" y="22266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4" name="tx694"/>
          <p:cNvSpPr/>
          <p:nvPr/>
        </p:nvSpPr>
        <p:spPr>
          <a:xfrm>
            <a:off x="5868442" y="22266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5" name="tx695"/>
          <p:cNvSpPr/>
          <p:nvPr/>
        </p:nvSpPr>
        <p:spPr>
          <a:xfrm>
            <a:off x="5868442" y="216947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96" name="tx696"/>
          <p:cNvSpPr/>
          <p:nvPr/>
        </p:nvSpPr>
        <p:spPr>
          <a:xfrm>
            <a:off x="5857161" y="203195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7" name="tx697"/>
          <p:cNvSpPr/>
          <p:nvPr/>
        </p:nvSpPr>
        <p:spPr>
          <a:xfrm>
            <a:off x="5857161" y="203195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8" name="tx698"/>
          <p:cNvSpPr/>
          <p:nvPr/>
        </p:nvSpPr>
        <p:spPr>
          <a:xfrm>
            <a:off x="5857161" y="197480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99" name="tx699"/>
          <p:cNvSpPr/>
          <p:nvPr/>
        </p:nvSpPr>
        <p:spPr>
          <a:xfrm>
            <a:off x="5849640" y="183728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0" name="tx700"/>
          <p:cNvSpPr/>
          <p:nvPr/>
        </p:nvSpPr>
        <p:spPr>
          <a:xfrm>
            <a:off x="5849640" y="183728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1" name="tx701"/>
          <p:cNvSpPr/>
          <p:nvPr/>
        </p:nvSpPr>
        <p:spPr>
          <a:xfrm>
            <a:off x="5849640" y="178013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702" name="tx702"/>
          <p:cNvSpPr/>
          <p:nvPr/>
        </p:nvSpPr>
        <p:spPr>
          <a:xfrm>
            <a:off x="5827078" y="21292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3" name="tx703"/>
          <p:cNvSpPr/>
          <p:nvPr/>
        </p:nvSpPr>
        <p:spPr>
          <a:xfrm>
            <a:off x="5827078" y="21292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4" name="tx704"/>
          <p:cNvSpPr/>
          <p:nvPr/>
        </p:nvSpPr>
        <p:spPr>
          <a:xfrm>
            <a:off x="5827078" y="207214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705" name="tx705"/>
          <p:cNvSpPr/>
          <p:nvPr/>
        </p:nvSpPr>
        <p:spPr>
          <a:xfrm>
            <a:off x="5819557" y="19346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6" name="tx706"/>
          <p:cNvSpPr/>
          <p:nvPr/>
        </p:nvSpPr>
        <p:spPr>
          <a:xfrm>
            <a:off x="5819557" y="19346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7" name="tx707"/>
          <p:cNvSpPr/>
          <p:nvPr/>
        </p:nvSpPr>
        <p:spPr>
          <a:xfrm>
            <a:off x="5819557" y="19346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8" name="tx708"/>
          <p:cNvSpPr/>
          <p:nvPr/>
        </p:nvSpPr>
        <p:spPr>
          <a:xfrm>
            <a:off x="5812037" y="15452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9" name="tx709"/>
          <p:cNvSpPr/>
          <p:nvPr/>
        </p:nvSpPr>
        <p:spPr>
          <a:xfrm>
            <a:off x="5812037" y="15452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0" name="tx710"/>
          <p:cNvSpPr/>
          <p:nvPr/>
        </p:nvSpPr>
        <p:spPr>
          <a:xfrm>
            <a:off x="5812037" y="15452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1" name="tx711"/>
          <p:cNvSpPr/>
          <p:nvPr/>
        </p:nvSpPr>
        <p:spPr>
          <a:xfrm>
            <a:off x="5800756" y="17399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2" name="tx712"/>
          <p:cNvSpPr/>
          <p:nvPr/>
        </p:nvSpPr>
        <p:spPr>
          <a:xfrm>
            <a:off x="5800756" y="17399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3" name="tx713"/>
          <p:cNvSpPr/>
          <p:nvPr/>
        </p:nvSpPr>
        <p:spPr>
          <a:xfrm>
            <a:off x="5800756" y="17399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4" name="tx714"/>
          <p:cNvSpPr/>
          <p:nvPr/>
        </p:nvSpPr>
        <p:spPr>
          <a:xfrm>
            <a:off x="5796995" y="144794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5" name="tx715"/>
          <p:cNvSpPr/>
          <p:nvPr/>
        </p:nvSpPr>
        <p:spPr>
          <a:xfrm>
            <a:off x="5796995" y="144794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6" name="tx716"/>
          <p:cNvSpPr/>
          <p:nvPr/>
        </p:nvSpPr>
        <p:spPr>
          <a:xfrm>
            <a:off x="5796995" y="139079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717" name="tx717"/>
          <p:cNvSpPr/>
          <p:nvPr/>
        </p:nvSpPr>
        <p:spPr>
          <a:xfrm>
            <a:off x="5778194" y="164261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8" name="tx718"/>
          <p:cNvSpPr/>
          <p:nvPr/>
        </p:nvSpPr>
        <p:spPr>
          <a:xfrm>
            <a:off x="5778194" y="164261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9" name="tx719"/>
          <p:cNvSpPr/>
          <p:nvPr/>
        </p:nvSpPr>
        <p:spPr>
          <a:xfrm>
            <a:off x="5778194" y="158546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720" name="rc720"/>
          <p:cNvSpPr/>
          <p:nvPr/>
        </p:nvSpPr>
        <p:spPr>
          <a:xfrm>
            <a:off x="5616498" y="1279679"/>
            <a:ext cx="1075462" cy="4886240"/>
          </a:xfrm>
          <a:prstGeom prst="rect">
            <a:avLst/>
          </a:prstGeom>
          <a:ln w="1355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1" name="rc721"/>
          <p:cNvSpPr/>
          <p:nvPr/>
        </p:nvSpPr>
        <p:spPr>
          <a:xfrm>
            <a:off x="6761550" y="1279679"/>
            <a:ext cx="1075462" cy="48862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22" name="pl722"/>
          <p:cNvSpPr/>
          <p:nvPr/>
        </p:nvSpPr>
        <p:spPr>
          <a:xfrm>
            <a:off x="6998453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3" name="pl723"/>
          <p:cNvSpPr/>
          <p:nvPr/>
        </p:nvSpPr>
        <p:spPr>
          <a:xfrm>
            <a:off x="7374489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4" name="pl724"/>
          <p:cNvSpPr/>
          <p:nvPr/>
        </p:nvSpPr>
        <p:spPr>
          <a:xfrm>
            <a:off x="7750525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5" name="pl725"/>
          <p:cNvSpPr/>
          <p:nvPr/>
        </p:nvSpPr>
        <p:spPr>
          <a:xfrm>
            <a:off x="6761550" y="610751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6" name="pl726"/>
          <p:cNvSpPr/>
          <p:nvPr/>
        </p:nvSpPr>
        <p:spPr>
          <a:xfrm>
            <a:off x="6761550" y="601018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7" name="pl727"/>
          <p:cNvSpPr/>
          <p:nvPr/>
        </p:nvSpPr>
        <p:spPr>
          <a:xfrm>
            <a:off x="6761550" y="591284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8" name="pl728"/>
          <p:cNvSpPr/>
          <p:nvPr/>
        </p:nvSpPr>
        <p:spPr>
          <a:xfrm>
            <a:off x="6761550" y="581551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9" name="pl729"/>
          <p:cNvSpPr/>
          <p:nvPr/>
        </p:nvSpPr>
        <p:spPr>
          <a:xfrm>
            <a:off x="6761550" y="571817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0" name="pl730"/>
          <p:cNvSpPr/>
          <p:nvPr/>
        </p:nvSpPr>
        <p:spPr>
          <a:xfrm>
            <a:off x="6761550" y="562084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1" name="pl731"/>
          <p:cNvSpPr/>
          <p:nvPr/>
        </p:nvSpPr>
        <p:spPr>
          <a:xfrm>
            <a:off x="6761550" y="552350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2" name="pl732"/>
          <p:cNvSpPr/>
          <p:nvPr/>
        </p:nvSpPr>
        <p:spPr>
          <a:xfrm>
            <a:off x="6761550" y="542617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3" name="pl733"/>
          <p:cNvSpPr/>
          <p:nvPr/>
        </p:nvSpPr>
        <p:spPr>
          <a:xfrm>
            <a:off x="6761550" y="532883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4" name="pl734"/>
          <p:cNvSpPr/>
          <p:nvPr/>
        </p:nvSpPr>
        <p:spPr>
          <a:xfrm>
            <a:off x="6761550" y="523150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5" name="pl735"/>
          <p:cNvSpPr/>
          <p:nvPr/>
        </p:nvSpPr>
        <p:spPr>
          <a:xfrm>
            <a:off x="6761550" y="513416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6" name="pl736"/>
          <p:cNvSpPr/>
          <p:nvPr/>
        </p:nvSpPr>
        <p:spPr>
          <a:xfrm>
            <a:off x="6761550" y="503682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7" name="pl737"/>
          <p:cNvSpPr/>
          <p:nvPr/>
        </p:nvSpPr>
        <p:spPr>
          <a:xfrm>
            <a:off x="6761550" y="493949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8" name="pl738"/>
          <p:cNvSpPr/>
          <p:nvPr/>
        </p:nvSpPr>
        <p:spPr>
          <a:xfrm>
            <a:off x="6761550" y="484215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9" name="pl739"/>
          <p:cNvSpPr/>
          <p:nvPr/>
        </p:nvSpPr>
        <p:spPr>
          <a:xfrm>
            <a:off x="6761550" y="474482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0" name="pl740"/>
          <p:cNvSpPr/>
          <p:nvPr/>
        </p:nvSpPr>
        <p:spPr>
          <a:xfrm>
            <a:off x="6761550" y="464748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1" name="pl741"/>
          <p:cNvSpPr/>
          <p:nvPr/>
        </p:nvSpPr>
        <p:spPr>
          <a:xfrm>
            <a:off x="6761550" y="455015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2" name="pl742"/>
          <p:cNvSpPr/>
          <p:nvPr/>
        </p:nvSpPr>
        <p:spPr>
          <a:xfrm>
            <a:off x="6761550" y="445281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3" name="pl743"/>
          <p:cNvSpPr/>
          <p:nvPr/>
        </p:nvSpPr>
        <p:spPr>
          <a:xfrm>
            <a:off x="6761550" y="435548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4" name="pl744"/>
          <p:cNvSpPr/>
          <p:nvPr/>
        </p:nvSpPr>
        <p:spPr>
          <a:xfrm>
            <a:off x="6761550" y="425814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5" name="pl745"/>
          <p:cNvSpPr/>
          <p:nvPr/>
        </p:nvSpPr>
        <p:spPr>
          <a:xfrm>
            <a:off x="6761550" y="416080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6" name="pl746"/>
          <p:cNvSpPr/>
          <p:nvPr/>
        </p:nvSpPr>
        <p:spPr>
          <a:xfrm>
            <a:off x="6761550" y="406347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7" name="pl747"/>
          <p:cNvSpPr/>
          <p:nvPr/>
        </p:nvSpPr>
        <p:spPr>
          <a:xfrm>
            <a:off x="6761550" y="396613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8" name="pl748"/>
          <p:cNvSpPr/>
          <p:nvPr/>
        </p:nvSpPr>
        <p:spPr>
          <a:xfrm>
            <a:off x="6761550" y="386880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9" name="pl749"/>
          <p:cNvSpPr/>
          <p:nvPr/>
        </p:nvSpPr>
        <p:spPr>
          <a:xfrm>
            <a:off x="6761550" y="377146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0" name="pl750"/>
          <p:cNvSpPr/>
          <p:nvPr/>
        </p:nvSpPr>
        <p:spPr>
          <a:xfrm>
            <a:off x="6761550" y="367413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1" name="pl751"/>
          <p:cNvSpPr/>
          <p:nvPr/>
        </p:nvSpPr>
        <p:spPr>
          <a:xfrm>
            <a:off x="6761550" y="357679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2" name="pl752"/>
          <p:cNvSpPr/>
          <p:nvPr/>
        </p:nvSpPr>
        <p:spPr>
          <a:xfrm>
            <a:off x="6761550" y="347946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3" name="pl753"/>
          <p:cNvSpPr/>
          <p:nvPr/>
        </p:nvSpPr>
        <p:spPr>
          <a:xfrm>
            <a:off x="6761550" y="338212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4" name="pl754"/>
          <p:cNvSpPr/>
          <p:nvPr/>
        </p:nvSpPr>
        <p:spPr>
          <a:xfrm>
            <a:off x="6761550" y="328479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5" name="pl755"/>
          <p:cNvSpPr/>
          <p:nvPr/>
        </p:nvSpPr>
        <p:spPr>
          <a:xfrm>
            <a:off x="6761550" y="318745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6" name="pl756"/>
          <p:cNvSpPr/>
          <p:nvPr/>
        </p:nvSpPr>
        <p:spPr>
          <a:xfrm>
            <a:off x="6761550" y="309011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7" name="pl757"/>
          <p:cNvSpPr/>
          <p:nvPr/>
        </p:nvSpPr>
        <p:spPr>
          <a:xfrm>
            <a:off x="6761550" y="299278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8" name="pl758"/>
          <p:cNvSpPr/>
          <p:nvPr/>
        </p:nvSpPr>
        <p:spPr>
          <a:xfrm>
            <a:off x="6761550" y="289544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9" name="pl759"/>
          <p:cNvSpPr/>
          <p:nvPr/>
        </p:nvSpPr>
        <p:spPr>
          <a:xfrm>
            <a:off x="6761550" y="279811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0" name="pl760"/>
          <p:cNvSpPr/>
          <p:nvPr/>
        </p:nvSpPr>
        <p:spPr>
          <a:xfrm>
            <a:off x="6761550" y="270077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1" name="pl761"/>
          <p:cNvSpPr/>
          <p:nvPr/>
        </p:nvSpPr>
        <p:spPr>
          <a:xfrm>
            <a:off x="6761550" y="260344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2" name="pl762"/>
          <p:cNvSpPr/>
          <p:nvPr/>
        </p:nvSpPr>
        <p:spPr>
          <a:xfrm>
            <a:off x="6761550" y="250610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3" name="pl763"/>
          <p:cNvSpPr/>
          <p:nvPr/>
        </p:nvSpPr>
        <p:spPr>
          <a:xfrm>
            <a:off x="6761550" y="240877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4" name="pl764"/>
          <p:cNvSpPr/>
          <p:nvPr/>
        </p:nvSpPr>
        <p:spPr>
          <a:xfrm>
            <a:off x="6761550" y="231143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5" name="pl765"/>
          <p:cNvSpPr/>
          <p:nvPr/>
        </p:nvSpPr>
        <p:spPr>
          <a:xfrm>
            <a:off x="6761550" y="2214100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6" name="pl766"/>
          <p:cNvSpPr/>
          <p:nvPr/>
        </p:nvSpPr>
        <p:spPr>
          <a:xfrm>
            <a:off x="6761550" y="2116765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7" name="pl767"/>
          <p:cNvSpPr/>
          <p:nvPr/>
        </p:nvSpPr>
        <p:spPr>
          <a:xfrm>
            <a:off x="6761550" y="2019429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8" name="pl768"/>
          <p:cNvSpPr/>
          <p:nvPr/>
        </p:nvSpPr>
        <p:spPr>
          <a:xfrm>
            <a:off x="6761550" y="1922094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9" name="pl769"/>
          <p:cNvSpPr/>
          <p:nvPr/>
        </p:nvSpPr>
        <p:spPr>
          <a:xfrm>
            <a:off x="6761550" y="1824758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0" name="pl770"/>
          <p:cNvSpPr/>
          <p:nvPr/>
        </p:nvSpPr>
        <p:spPr>
          <a:xfrm>
            <a:off x="6761550" y="1727423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1" name="pl771"/>
          <p:cNvSpPr/>
          <p:nvPr/>
        </p:nvSpPr>
        <p:spPr>
          <a:xfrm>
            <a:off x="6761550" y="1630087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2" name="pl772"/>
          <p:cNvSpPr/>
          <p:nvPr/>
        </p:nvSpPr>
        <p:spPr>
          <a:xfrm>
            <a:off x="6761550" y="1532752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3" name="pl773"/>
          <p:cNvSpPr/>
          <p:nvPr/>
        </p:nvSpPr>
        <p:spPr>
          <a:xfrm>
            <a:off x="6761550" y="1435416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4" name="pl774"/>
          <p:cNvSpPr/>
          <p:nvPr/>
        </p:nvSpPr>
        <p:spPr>
          <a:xfrm>
            <a:off x="6761550" y="1338081"/>
            <a:ext cx="1075462" cy="0"/>
          </a:xfrm>
          <a:custGeom>
            <a:avLst/>
            <a:gdLst/>
            <a:ahLst/>
            <a:cxnLst/>
            <a:rect l="0" t="0" r="0" b="0"/>
            <a:pathLst>
              <a:path w="1075462">
                <a:moveTo>
                  <a:pt x="0" y="0"/>
                </a:moveTo>
                <a:lnTo>
                  <a:pt x="1075462" y="0"/>
                </a:lnTo>
                <a:lnTo>
                  <a:pt x="107546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5" name="pl775"/>
          <p:cNvSpPr/>
          <p:nvPr/>
        </p:nvSpPr>
        <p:spPr>
          <a:xfrm>
            <a:off x="6810435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6" name="pl776"/>
          <p:cNvSpPr/>
          <p:nvPr/>
        </p:nvSpPr>
        <p:spPr>
          <a:xfrm>
            <a:off x="7186471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7" name="pl777"/>
          <p:cNvSpPr/>
          <p:nvPr/>
        </p:nvSpPr>
        <p:spPr>
          <a:xfrm>
            <a:off x="7562507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8" name="rc778"/>
          <p:cNvSpPr/>
          <p:nvPr/>
        </p:nvSpPr>
        <p:spPr>
          <a:xfrm>
            <a:off x="6810435" y="4520951"/>
            <a:ext cx="49636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79" name="rc779"/>
          <p:cNvSpPr/>
          <p:nvPr/>
        </p:nvSpPr>
        <p:spPr>
          <a:xfrm>
            <a:off x="7306802" y="4520951"/>
            <a:ext cx="6016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0" name="rc780"/>
          <p:cNvSpPr/>
          <p:nvPr/>
        </p:nvSpPr>
        <p:spPr>
          <a:xfrm>
            <a:off x="7366968" y="4520951"/>
            <a:ext cx="22938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1" name="rc781"/>
          <p:cNvSpPr/>
          <p:nvPr/>
        </p:nvSpPr>
        <p:spPr>
          <a:xfrm>
            <a:off x="6810435" y="5007628"/>
            <a:ext cx="28578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2" name="rc782"/>
          <p:cNvSpPr/>
          <p:nvPr/>
        </p:nvSpPr>
        <p:spPr>
          <a:xfrm>
            <a:off x="7096222" y="5007628"/>
            <a:ext cx="10152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3" name="rc783"/>
          <p:cNvSpPr/>
          <p:nvPr/>
        </p:nvSpPr>
        <p:spPr>
          <a:xfrm>
            <a:off x="7197752" y="5007628"/>
            <a:ext cx="39483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4" name="rc784"/>
          <p:cNvSpPr/>
          <p:nvPr/>
        </p:nvSpPr>
        <p:spPr>
          <a:xfrm>
            <a:off x="6810435" y="5688976"/>
            <a:ext cx="22938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5" name="rc785"/>
          <p:cNvSpPr/>
          <p:nvPr/>
        </p:nvSpPr>
        <p:spPr>
          <a:xfrm>
            <a:off x="7039817" y="5688976"/>
            <a:ext cx="18049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6" name="rc786"/>
          <p:cNvSpPr/>
          <p:nvPr/>
        </p:nvSpPr>
        <p:spPr>
          <a:xfrm>
            <a:off x="7220314" y="5688976"/>
            <a:ext cx="36475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7" name="rc787"/>
          <p:cNvSpPr/>
          <p:nvPr/>
        </p:nvSpPr>
        <p:spPr>
          <a:xfrm>
            <a:off x="6810435" y="4715622"/>
            <a:ext cx="31210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8" name="rc788"/>
          <p:cNvSpPr/>
          <p:nvPr/>
        </p:nvSpPr>
        <p:spPr>
          <a:xfrm>
            <a:off x="7122545" y="4715622"/>
            <a:ext cx="10905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9" name="rc789"/>
          <p:cNvSpPr/>
          <p:nvPr/>
        </p:nvSpPr>
        <p:spPr>
          <a:xfrm>
            <a:off x="7231595" y="4715622"/>
            <a:ext cx="34971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0" name="rc790"/>
          <p:cNvSpPr/>
          <p:nvPr/>
        </p:nvSpPr>
        <p:spPr>
          <a:xfrm>
            <a:off x="6810435" y="5396970"/>
            <a:ext cx="34595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1" name="rc791"/>
          <p:cNvSpPr/>
          <p:nvPr/>
        </p:nvSpPr>
        <p:spPr>
          <a:xfrm>
            <a:off x="7156388" y="5396970"/>
            <a:ext cx="8648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2" name="rc792"/>
          <p:cNvSpPr/>
          <p:nvPr/>
        </p:nvSpPr>
        <p:spPr>
          <a:xfrm>
            <a:off x="7242876" y="5396970"/>
            <a:ext cx="33091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3" name="rc793"/>
          <p:cNvSpPr/>
          <p:nvPr/>
        </p:nvSpPr>
        <p:spPr>
          <a:xfrm>
            <a:off x="6810435" y="4131609"/>
            <a:ext cx="39483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4" name="rc794"/>
          <p:cNvSpPr/>
          <p:nvPr/>
        </p:nvSpPr>
        <p:spPr>
          <a:xfrm>
            <a:off x="6810435" y="4618286"/>
            <a:ext cx="21434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5" name="rc795"/>
          <p:cNvSpPr/>
          <p:nvPr/>
        </p:nvSpPr>
        <p:spPr>
          <a:xfrm>
            <a:off x="7205273" y="4131609"/>
            <a:ext cx="5640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6" name="rc796"/>
          <p:cNvSpPr/>
          <p:nvPr/>
        </p:nvSpPr>
        <p:spPr>
          <a:xfrm>
            <a:off x="7024775" y="4618286"/>
            <a:ext cx="10905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7" name="rc797"/>
          <p:cNvSpPr/>
          <p:nvPr/>
        </p:nvSpPr>
        <p:spPr>
          <a:xfrm>
            <a:off x="7261678" y="4131609"/>
            <a:ext cx="30458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8" name="rc798"/>
          <p:cNvSpPr/>
          <p:nvPr/>
        </p:nvSpPr>
        <p:spPr>
          <a:xfrm>
            <a:off x="7133826" y="4618286"/>
            <a:ext cx="43244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9" name="rc799"/>
          <p:cNvSpPr/>
          <p:nvPr/>
        </p:nvSpPr>
        <p:spPr>
          <a:xfrm>
            <a:off x="6810435" y="4034273"/>
            <a:ext cx="42868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0" name="rc800"/>
          <p:cNvSpPr/>
          <p:nvPr/>
        </p:nvSpPr>
        <p:spPr>
          <a:xfrm>
            <a:off x="7239116" y="4034273"/>
            <a:ext cx="714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1" name="rc801"/>
          <p:cNvSpPr/>
          <p:nvPr/>
        </p:nvSpPr>
        <p:spPr>
          <a:xfrm>
            <a:off x="7310563" y="4034273"/>
            <a:ext cx="25194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2" name="rc802"/>
          <p:cNvSpPr/>
          <p:nvPr/>
        </p:nvSpPr>
        <p:spPr>
          <a:xfrm>
            <a:off x="6810435" y="5786312"/>
            <a:ext cx="21058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3" name="rc803"/>
          <p:cNvSpPr/>
          <p:nvPr/>
        </p:nvSpPr>
        <p:spPr>
          <a:xfrm>
            <a:off x="7021015" y="5786312"/>
            <a:ext cx="16545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4" name="rc804"/>
          <p:cNvSpPr/>
          <p:nvPr/>
        </p:nvSpPr>
        <p:spPr>
          <a:xfrm>
            <a:off x="7186471" y="5786312"/>
            <a:ext cx="37227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5" name="rc805"/>
          <p:cNvSpPr/>
          <p:nvPr/>
        </p:nvSpPr>
        <p:spPr>
          <a:xfrm>
            <a:off x="6810435" y="4228944"/>
            <a:ext cx="23314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6" name="rc806"/>
          <p:cNvSpPr/>
          <p:nvPr/>
        </p:nvSpPr>
        <p:spPr>
          <a:xfrm>
            <a:off x="6810435" y="5494305"/>
            <a:ext cx="20305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7" name="rc807"/>
          <p:cNvSpPr/>
          <p:nvPr/>
        </p:nvSpPr>
        <p:spPr>
          <a:xfrm>
            <a:off x="7043577" y="4228944"/>
            <a:ext cx="9400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8" name="rc808"/>
          <p:cNvSpPr/>
          <p:nvPr/>
        </p:nvSpPr>
        <p:spPr>
          <a:xfrm>
            <a:off x="7013494" y="5494305"/>
            <a:ext cx="13537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9" name="rc809"/>
          <p:cNvSpPr/>
          <p:nvPr/>
        </p:nvSpPr>
        <p:spPr>
          <a:xfrm>
            <a:off x="7137586" y="4228944"/>
            <a:ext cx="41363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0" name="rc810"/>
          <p:cNvSpPr/>
          <p:nvPr/>
        </p:nvSpPr>
        <p:spPr>
          <a:xfrm>
            <a:off x="7148867" y="5494305"/>
            <a:ext cx="40235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1" name="rc811"/>
          <p:cNvSpPr/>
          <p:nvPr/>
        </p:nvSpPr>
        <p:spPr>
          <a:xfrm>
            <a:off x="6810435" y="3644931"/>
            <a:ext cx="15041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2" name="rc812"/>
          <p:cNvSpPr/>
          <p:nvPr/>
        </p:nvSpPr>
        <p:spPr>
          <a:xfrm>
            <a:off x="6960849" y="3644931"/>
            <a:ext cx="16921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3" name="rc813"/>
          <p:cNvSpPr/>
          <p:nvPr/>
        </p:nvSpPr>
        <p:spPr>
          <a:xfrm>
            <a:off x="7130065" y="3644931"/>
            <a:ext cx="41739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4" name="rc814"/>
          <p:cNvSpPr/>
          <p:nvPr/>
        </p:nvSpPr>
        <p:spPr>
          <a:xfrm>
            <a:off x="6810435" y="4910293"/>
            <a:ext cx="7520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5" name="rc815"/>
          <p:cNvSpPr/>
          <p:nvPr/>
        </p:nvSpPr>
        <p:spPr>
          <a:xfrm>
            <a:off x="6810435" y="3742267"/>
            <a:ext cx="17297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6" name="rc816"/>
          <p:cNvSpPr/>
          <p:nvPr/>
        </p:nvSpPr>
        <p:spPr>
          <a:xfrm>
            <a:off x="6885642" y="4910293"/>
            <a:ext cx="27074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7" name="rc817"/>
          <p:cNvSpPr/>
          <p:nvPr/>
        </p:nvSpPr>
        <p:spPr>
          <a:xfrm>
            <a:off x="6983411" y="3742267"/>
            <a:ext cx="8272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8" name="rc818"/>
          <p:cNvSpPr/>
          <p:nvPr/>
        </p:nvSpPr>
        <p:spPr>
          <a:xfrm>
            <a:off x="7156388" y="4910293"/>
            <a:ext cx="38731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9" name="rc819"/>
          <p:cNvSpPr/>
          <p:nvPr/>
        </p:nvSpPr>
        <p:spPr>
          <a:xfrm>
            <a:off x="7066139" y="3742267"/>
            <a:ext cx="47756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0" name="rc820"/>
          <p:cNvSpPr/>
          <p:nvPr/>
        </p:nvSpPr>
        <p:spPr>
          <a:xfrm>
            <a:off x="6810435" y="5202299"/>
            <a:ext cx="17297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1" name="rc821"/>
          <p:cNvSpPr/>
          <p:nvPr/>
        </p:nvSpPr>
        <p:spPr>
          <a:xfrm>
            <a:off x="6983411" y="5202299"/>
            <a:ext cx="17297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2" name="rc822"/>
          <p:cNvSpPr/>
          <p:nvPr/>
        </p:nvSpPr>
        <p:spPr>
          <a:xfrm>
            <a:off x="7156388" y="5202299"/>
            <a:ext cx="38355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3" name="rc823"/>
          <p:cNvSpPr/>
          <p:nvPr/>
        </p:nvSpPr>
        <p:spPr>
          <a:xfrm>
            <a:off x="6810435" y="4326280"/>
            <a:ext cx="19553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4" name="rc824"/>
          <p:cNvSpPr/>
          <p:nvPr/>
        </p:nvSpPr>
        <p:spPr>
          <a:xfrm>
            <a:off x="6810435" y="5883647"/>
            <a:ext cx="20305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5" name="rc825"/>
          <p:cNvSpPr/>
          <p:nvPr/>
        </p:nvSpPr>
        <p:spPr>
          <a:xfrm>
            <a:off x="7005973" y="4326280"/>
            <a:ext cx="16921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6" name="rc826"/>
          <p:cNvSpPr/>
          <p:nvPr/>
        </p:nvSpPr>
        <p:spPr>
          <a:xfrm>
            <a:off x="7013494" y="5883647"/>
            <a:ext cx="16921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7" name="rc827"/>
          <p:cNvSpPr/>
          <p:nvPr/>
        </p:nvSpPr>
        <p:spPr>
          <a:xfrm>
            <a:off x="7175190" y="4326280"/>
            <a:ext cx="36099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8" name="rc828"/>
          <p:cNvSpPr/>
          <p:nvPr/>
        </p:nvSpPr>
        <p:spPr>
          <a:xfrm>
            <a:off x="7182710" y="5883647"/>
            <a:ext cx="35347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9" name="rc829"/>
          <p:cNvSpPr/>
          <p:nvPr/>
        </p:nvSpPr>
        <p:spPr>
          <a:xfrm>
            <a:off x="6810435" y="4423615"/>
            <a:ext cx="30834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0" name="rc830"/>
          <p:cNvSpPr/>
          <p:nvPr/>
        </p:nvSpPr>
        <p:spPr>
          <a:xfrm>
            <a:off x="6810435" y="5591641"/>
            <a:ext cx="22186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1" name="rc831"/>
          <p:cNvSpPr/>
          <p:nvPr/>
        </p:nvSpPr>
        <p:spPr>
          <a:xfrm>
            <a:off x="7118784" y="4423615"/>
            <a:ext cx="9776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2" name="rc832"/>
          <p:cNvSpPr/>
          <p:nvPr/>
        </p:nvSpPr>
        <p:spPr>
          <a:xfrm>
            <a:off x="7032296" y="5591641"/>
            <a:ext cx="12409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3" name="rc833"/>
          <p:cNvSpPr/>
          <p:nvPr/>
        </p:nvSpPr>
        <p:spPr>
          <a:xfrm>
            <a:off x="7216554" y="4423615"/>
            <a:ext cx="31587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4" name="rc834"/>
          <p:cNvSpPr/>
          <p:nvPr/>
        </p:nvSpPr>
        <p:spPr>
          <a:xfrm>
            <a:off x="7156388" y="5591641"/>
            <a:ext cx="37603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5" name="rc835"/>
          <p:cNvSpPr/>
          <p:nvPr/>
        </p:nvSpPr>
        <p:spPr>
          <a:xfrm>
            <a:off x="6810435" y="5299634"/>
            <a:ext cx="21810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6" name="rc836"/>
          <p:cNvSpPr/>
          <p:nvPr/>
        </p:nvSpPr>
        <p:spPr>
          <a:xfrm>
            <a:off x="6810435" y="6078318"/>
            <a:ext cx="23314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7" name="rc837"/>
          <p:cNvSpPr/>
          <p:nvPr/>
        </p:nvSpPr>
        <p:spPr>
          <a:xfrm>
            <a:off x="7028536" y="5299634"/>
            <a:ext cx="10529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8" name="rc838"/>
          <p:cNvSpPr/>
          <p:nvPr/>
        </p:nvSpPr>
        <p:spPr>
          <a:xfrm>
            <a:off x="7043577" y="6078318"/>
            <a:ext cx="13161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9" name="rc839"/>
          <p:cNvSpPr/>
          <p:nvPr/>
        </p:nvSpPr>
        <p:spPr>
          <a:xfrm>
            <a:off x="7133826" y="5299634"/>
            <a:ext cx="39483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0" name="rc840"/>
          <p:cNvSpPr/>
          <p:nvPr/>
        </p:nvSpPr>
        <p:spPr>
          <a:xfrm>
            <a:off x="7175190" y="6078318"/>
            <a:ext cx="35347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1" name="rc841"/>
          <p:cNvSpPr/>
          <p:nvPr/>
        </p:nvSpPr>
        <p:spPr>
          <a:xfrm>
            <a:off x="6810435" y="5980983"/>
            <a:ext cx="27826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2" name="rc842"/>
          <p:cNvSpPr/>
          <p:nvPr/>
        </p:nvSpPr>
        <p:spPr>
          <a:xfrm>
            <a:off x="7088701" y="5980983"/>
            <a:ext cx="7896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3" name="rc843"/>
          <p:cNvSpPr/>
          <p:nvPr/>
        </p:nvSpPr>
        <p:spPr>
          <a:xfrm>
            <a:off x="7167669" y="5980983"/>
            <a:ext cx="35723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4" name="rc844"/>
          <p:cNvSpPr/>
          <p:nvPr/>
        </p:nvSpPr>
        <p:spPr>
          <a:xfrm>
            <a:off x="6810435" y="5104964"/>
            <a:ext cx="26322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5" name="rc845"/>
          <p:cNvSpPr/>
          <p:nvPr/>
        </p:nvSpPr>
        <p:spPr>
          <a:xfrm>
            <a:off x="6810435" y="3839602"/>
            <a:ext cx="18049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6" name="rc846"/>
          <p:cNvSpPr/>
          <p:nvPr/>
        </p:nvSpPr>
        <p:spPr>
          <a:xfrm>
            <a:off x="7073660" y="5104964"/>
            <a:ext cx="12785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7" name="rc847"/>
          <p:cNvSpPr/>
          <p:nvPr/>
        </p:nvSpPr>
        <p:spPr>
          <a:xfrm>
            <a:off x="6990932" y="3839602"/>
            <a:ext cx="16169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8" name="rc848"/>
          <p:cNvSpPr/>
          <p:nvPr/>
        </p:nvSpPr>
        <p:spPr>
          <a:xfrm>
            <a:off x="7201512" y="5104964"/>
            <a:ext cx="31963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9" name="rc849"/>
          <p:cNvSpPr/>
          <p:nvPr/>
        </p:nvSpPr>
        <p:spPr>
          <a:xfrm>
            <a:off x="7152627" y="3839602"/>
            <a:ext cx="36851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0" name="rc850"/>
          <p:cNvSpPr/>
          <p:nvPr/>
        </p:nvSpPr>
        <p:spPr>
          <a:xfrm>
            <a:off x="6810435" y="4812957"/>
            <a:ext cx="14665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1" name="rc851"/>
          <p:cNvSpPr/>
          <p:nvPr/>
        </p:nvSpPr>
        <p:spPr>
          <a:xfrm>
            <a:off x="6957089" y="4812957"/>
            <a:ext cx="10152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2" name="rc852"/>
          <p:cNvSpPr/>
          <p:nvPr/>
        </p:nvSpPr>
        <p:spPr>
          <a:xfrm>
            <a:off x="7058618" y="4812957"/>
            <a:ext cx="45876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3" name="rc853"/>
          <p:cNvSpPr/>
          <p:nvPr/>
        </p:nvSpPr>
        <p:spPr>
          <a:xfrm>
            <a:off x="6810435" y="3547596"/>
            <a:ext cx="17673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4" name="rc854"/>
          <p:cNvSpPr/>
          <p:nvPr/>
        </p:nvSpPr>
        <p:spPr>
          <a:xfrm>
            <a:off x="6987172" y="3547596"/>
            <a:ext cx="16169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5" name="rc855"/>
          <p:cNvSpPr/>
          <p:nvPr/>
        </p:nvSpPr>
        <p:spPr>
          <a:xfrm>
            <a:off x="7148867" y="3547596"/>
            <a:ext cx="30082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6" name="rc856"/>
          <p:cNvSpPr/>
          <p:nvPr/>
        </p:nvSpPr>
        <p:spPr>
          <a:xfrm>
            <a:off x="6810435" y="3936938"/>
            <a:ext cx="17297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7" name="rc857"/>
          <p:cNvSpPr/>
          <p:nvPr/>
        </p:nvSpPr>
        <p:spPr>
          <a:xfrm>
            <a:off x="6983411" y="3936938"/>
            <a:ext cx="14665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8" name="rc858"/>
          <p:cNvSpPr/>
          <p:nvPr/>
        </p:nvSpPr>
        <p:spPr>
          <a:xfrm>
            <a:off x="7130065" y="3936938"/>
            <a:ext cx="30834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9" name="rc859"/>
          <p:cNvSpPr/>
          <p:nvPr/>
        </p:nvSpPr>
        <p:spPr>
          <a:xfrm>
            <a:off x="6810435" y="3352925"/>
            <a:ext cx="25194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0" name="rc860"/>
          <p:cNvSpPr/>
          <p:nvPr/>
        </p:nvSpPr>
        <p:spPr>
          <a:xfrm>
            <a:off x="7062379" y="3352925"/>
            <a:ext cx="7896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1" name="rc861"/>
          <p:cNvSpPr/>
          <p:nvPr/>
        </p:nvSpPr>
        <p:spPr>
          <a:xfrm>
            <a:off x="7141346" y="3352925"/>
            <a:ext cx="26698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2" name="rc862"/>
          <p:cNvSpPr/>
          <p:nvPr/>
        </p:nvSpPr>
        <p:spPr>
          <a:xfrm>
            <a:off x="6810435" y="3255590"/>
            <a:ext cx="7896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3" name="rc863"/>
          <p:cNvSpPr/>
          <p:nvPr/>
        </p:nvSpPr>
        <p:spPr>
          <a:xfrm>
            <a:off x="6889402" y="3255590"/>
            <a:ext cx="12033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4" name="rc864"/>
          <p:cNvSpPr/>
          <p:nvPr/>
        </p:nvSpPr>
        <p:spPr>
          <a:xfrm>
            <a:off x="7009734" y="3255590"/>
            <a:ext cx="37227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5" name="rc865"/>
          <p:cNvSpPr/>
          <p:nvPr/>
        </p:nvSpPr>
        <p:spPr>
          <a:xfrm>
            <a:off x="6810435" y="3450260"/>
            <a:ext cx="16921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6" name="rc866"/>
          <p:cNvSpPr/>
          <p:nvPr/>
        </p:nvSpPr>
        <p:spPr>
          <a:xfrm>
            <a:off x="6979651" y="3450260"/>
            <a:ext cx="10152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7" name="rc867"/>
          <p:cNvSpPr/>
          <p:nvPr/>
        </p:nvSpPr>
        <p:spPr>
          <a:xfrm>
            <a:off x="7081181" y="3450260"/>
            <a:ext cx="27074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8" name="rc868"/>
          <p:cNvSpPr/>
          <p:nvPr/>
        </p:nvSpPr>
        <p:spPr>
          <a:xfrm>
            <a:off x="6810435" y="3158254"/>
            <a:ext cx="19553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9" name="rc869"/>
          <p:cNvSpPr/>
          <p:nvPr/>
        </p:nvSpPr>
        <p:spPr>
          <a:xfrm>
            <a:off x="7005973" y="3158254"/>
            <a:ext cx="7896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0" name="rc870"/>
          <p:cNvSpPr/>
          <p:nvPr/>
        </p:nvSpPr>
        <p:spPr>
          <a:xfrm>
            <a:off x="7084941" y="3158254"/>
            <a:ext cx="22938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1" name="rc871"/>
          <p:cNvSpPr/>
          <p:nvPr/>
        </p:nvSpPr>
        <p:spPr>
          <a:xfrm>
            <a:off x="6810435" y="3060919"/>
            <a:ext cx="7520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2" name="rc872"/>
          <p:cNvSpPr/>
          <p:nvPr/>
        </p:nvSpPr>
        <p:spPr>
          <a:xfrm>
            <a:off x="6885642" y="3060919"/>
            <a:ext cx="8648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3" name="rc873"/>
          <p:cNvSpPr/>
          <p:nvPr/>
        </p:nvSpPr>
        <p:spPr>
          <a:xfrm>
            <a:off x="6972130" y="3060919"/>
            <a:ext cx="29706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4" name="rc874"/>
          <p:cNvSpPr/>
          <p:nvPr/>
        </p:nvSpPr>
        <p:spPr>
          <a:xfrm>
            <a:off x="6810435" y="2671577"/>
            <a:ext cx="14289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5" name="rc875"/>
          <p:cNvSpPr/>
          <p:nvPr/>
        </p:nvSpPr>
        <p:spPr>
          <a:xfrm>
            <a:off x="6953328" y="2671577"/>
            <a:ext cx="7520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6" name="rc876"/>
          <p:cNvSpPr/>
          <p:nvPr/>
        </p:nvSpPr>
        <p:spPr>
          <a:xfrm>
            <a:off x="7028536" y="2671577"/>
            <a:ext cx="22186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7" name="rc877"/>
          <p:cNvSpPr/>
          <p:nvPr/>
        </p:nvSpPr>
        <p:spPr>
          <a:xfrm>
            <a:off x="6810435" y="2574241"/>
            <a:ext cx="30458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8" name="rc878"/>
          <p:cNvSpPr/>
          <p:nvPr/>
        </p:nvSpPr>
        <p:spPr>
          <a:xfrm>
            <a:off x="7115024" y="2574241"/>
            <a:ext cx="4512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9" name="rc879"/>
          <p:cNvSpPr/>
          <p:nvPr/>
        </p:nvSpPr>
        <p:spPr>
          <a:xfrm>
            <a:off x="7160148" y="2574241"/>
            <a:ext cx="8648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0" name="rc880"/>
          <p:cNvSpPr/>
          <p:nvPr/>
        </p:nvSpPr>
        <p:spPr>
          <a:xfrm>
            <a:off x="6810435" y="2866248"/>
            <a:ext cx="8648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1" name="rc881"/>
          <p:cNvSpPr/>
          <p:nvPr/>
        </p:nvSpPr>
        <p:spPr>
          <a:xfrm>
            <a:off x="6896923" y="2866248"/>
            <a:ext cx="6768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2" name="rc882"/>
          <p:cNvSpPr/>
          <p:nvPr/>
        </p:nvSpPr>
        <p:spPr>
          <a:xfrm>
            <a:off x="6964609" y="2866248"/>
            <a:ext cx="25946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3" name="rc883"/>
          <p:cNvSpPr/>
          <p:nvPr/>
        </p:nvSpPr>
        <p:spPr>
          <a:xfrm>
            <a:off x="6810435" y="2768912"/>
            <a:ext cx="12033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4" name="rc884"/>
          <p:cNvSpPr/>
          <p:nvPr/>
        </p:nvSpPr>
        <p:spPr>
          <a:xfrm>
            <a:off x="6930766" y="2768912"/>
            <a:ext cx="7896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5" name="rc885"/>
          <p:cNvSpPr/>
          <p:nvPr/>
        </p:nvSpPr>
        <p:spPr>
          <a:xfrm>
            <a:off x="7009734" y="2768912"/>
            <a:ext cx="18801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6" name="rc886"/>
          <p:cNvSpPr/>
          <p:nvPr/>
        </p:nvSpPr>
        <p:spPr>
          <a:xfrm>
            <a:off x="6810435" y="2963583"/>
            <a:ext cx="10905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7" name="rc887"/>
          <p:cNvSpPr/>
          <p:nvPr/>
        </p:nvSpPr>
        <p:spPr>
          <a:xfrm>
            <a:off x="6919485" y="2963583"/>
            <a:ext cx="9024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8" name="rc888"/>
          <p:cNvSpPr/>
          <p:nvPr/>
        </p:nvSpPr>
        <p:spPr>
          <a:xfrm>
            <a:off x="7009734" y="2963583"/>
            <a:ext cx="17673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9" name="rc889"/>
          <p:cNvSpPr/>
          <p:nvPr/>
        </p:nvSpPr>
        <p:spPr>
          <a:xfrm>
            <a:off x="6810435" y="2379570"/>
            <a:ext cx="12409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0" name="rc890"/>
          <p:cNvSpPr/>
          <p:nvPr/>
        </p:nvSpPr>
        <p:spPr>
          <a:xfrm>
            <a:off x="6934527" y="2379570"/>
            <a:ext cx="4136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1" name="rc891"/>
          <p:cNvSpPr/>
          <p:nvPr/>
        </p:nvSpPr>
        <p:spPr>
          <a:xfrm>
            <a:off x="6975891" y="2379570"/>
            <a:ext cx="19177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2" name="rc892"/>
          <p:cNvSpPr/>
          <p:nvPr/>
        </p:nvSpPr>
        <p:spPr>
          <a:xfrm>
            <a:off x="6810435" y="2476906"/>
            <a:ext cx="1052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3" name="rc893"/>
          <p:cNvSpPr/>
          <p:nvPr/>
        </p:nvSpPr>
        <p:spPr>
          <a:xfrm>
            <a:off x="6915725" y="2476906"/>
            <a:ext cx="8648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4" name="rc894"/>
          <p:cNvSpPr/>
          <p:nvPr/>
        </p:nvSpPr>
        <p:spPr>
          <a:xfrm>
            <a:off x="7002213" y="2476906"/>
            <a:ext cx="16169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5" name="rc895"/>
          <p:cNvSpPr/>
          <p:nvPr/>
        </p:nvSpPr>
        <p:spPr>
          <a:xfrm>
            <a:off x="6810435" y="2282235"/>
            <a:ext cx="16921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6" name="rc896"/>
          <p:cNvSpPr/>
          <p:nvPr/>
        </p:nvSpPr>
        <p:spPr>
          <a:xfrm>
            <a:off x="6979651" y="2282235"/>
            <a:ext cx="2256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7" name="rc897"/>
          <p:cNvSpPr/>
          <p:nvPr/>
        </p:nvSpPr>
        <p:spPr>
          <a:xfrm>
            <a:off x="7002213" y="2282235"/>
            <a:ext cx="1240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8" name="rc898"/>
          <p:cNvSpPr/>
          <p:nvPr/>
        </p:nvSpPr>
        <p:spPr>
          <a:xfrm>
            <a:off x="6810435" y="2184899"/>
            <a:ext cx="11657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9" name="rc899"/>
          <p:cNvSpPr/>
          <p:nvPr/>
        </p:nvSpPr>
        <p:spPr>
          <a:xfrm>
            <a:off x="6927006" y="2184899"/>
            <a:ext cx="2632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0" name="rc900"/>
          <p:cNvSpPr/>
          <p:nvPr/>
        </p:nvSpPr>
        <p:spPr>
          <a:xfrm>
            <a:off x="6953328" y="2184899"/>
            <a:ext cx="13537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1" name="rc901"/>
          <p:cNvSpPr/>
          <p:nvPr/>
        </p:nvSpPr>
        <p:spPr>
          <a:xfrm>
            <a:off x="6810435" y="2087564"/>
            <a:ext cx="63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2" name="rc902"/>
          <p:cNvSpPr/>
          <p:nvPr/>
        </p:nvSpPr>
        <p:spPr>
          <a:xfrm>
            <a:off x="6874361" y="2087564"/>
            <a:ext cx="300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3" name="rc903"/>
          <p:cNvSpPr/>
          <p:nvPr/>
        </p:nvSpPr>
        <p:spPr>
          <a:xfrm>
            <a:off x="6904444" y="2087564"/>
            <a:ext cx="10905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4" name="rc904"/>
          <p:cNvSpPr/>
          <p:nvPr/>
        </p:nvSpPr>
        <p:spPr>
          <a:xfrm>
            <a:off x="6810435" y="1892893"/>
            <a:ext cx="3760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5" name="rc905"/>
          <p:cNvSpPr/>
          <p:nvPr/>
        </p:nvSpPr>
        <p:spPr>
          <a:xfrm>
            <a:off x="6848038" y="1892893"/>
            <a:ext cx="300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6" name="rc906"/>
          <p:cNvSpPr/>
          <p:nvPr/>
        </p:nvSpPr>
        <p:spPr>
          <a:xfrm>
            <a:off x="6878121" y="1892893"/>
            <a:ext cx="1240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7" name="rc907"/>
          <p:cNvSpPr/>
          <p:nvPr/>
        </p:nvSpPr>
        <p:spPr>
          <a:xfrm>
            <a:off x="6810435" y="1698222"/>
            <a:ext cx="63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8" name="rc908"/>
          <p:cNvSpPr/>
          <p:nvPr/>
        </p:nvSpPr>
        <p:spPr>
          <a:xfrm>
            <a:off x="6874361" y="1698222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9" name="rc909"/>
          <p:cNvSpPr/>
          <p:nvPr/>
        </p:nvSpPr>
        <p:spPr>
          <a:xfrm>
            <a:off x="6911964" y="1698222"/>
            <a:ext cx="8272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0" name="rc910"/>
          <p:cNvSpPr/>
          <p:nvPr/>
        </p:nvSpPr>
        <p:spPr>
          <a:xfrm>
            <a:off x="6810435" y="1990228"/>
            <a:ext cx="6016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1" name="rc911"/>
          <p:cNvSpPr/>
          <p:nvPr/>
        </p:nvSpPr>
        <p:spPr>
          <a:xfrm>
            <a:off x="6870600" y="1990228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2" name="rc912"/>
          <p:cNvSpPr/>
          <p:nvPr/>
        </p:nvSpPr>
        <p:spPr>
          <a:xfrm>
            <a:off x="6908204" y="1990228"/>
            <a:ext cx="6768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3" name="rc913"/>
          <p:cNvSpPr/>
          <p:nvPr/>
        </p:nvSpPr>
        <p:spPr>
          <a:xfrm>
            <a:off x="6810435" y="1795557"/>
            <a:ext cx="1880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4" name="rc914"/>
          <p:cNvSpPr/>
          <p:nvPr/>
        </p:nvSpPr>
        <p:spPr>
          <a:xfrm>
            <a:off x="6829237" y="1795557"/>
            <a:ext cx="3760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5" name="rc915"/>
          <p:cNvSpPr/>
          <p:nvPr/>
        </p:nvSpPr>
        <p:spPr>
          <a:xfrm>
            <a:off x="6866840" y="1795557"/>
            <a:ext cx="9776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6" name="rc916"/>
          <p:cNvSpPr/>
          <p:nvPr/>
        </p:nvSpPr>
        <p:spPr>
          <a:xfrm>
            <a:off x="6810435" y="1406216"/>
            <a:ext cx="2632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7" name="rc917"/>
          <p:cNvSpPr/>
          <p:nvPr/>
        </p:nvSpPr>
        <p:spPr>
          <a:xfrm>
            <a:off x="6836757" y="1406216"/>
            <a:ext cx="5264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8" name="rc918"/>
          <p:cNvSpPr/>
          <p:nvPr/>
        </p:nvSpPr>
        <p:spPr>
          <a:xfrm>
            <a:off x="6889402" y="1406216"/>
            <a:ext cx="6768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9" name="rc919"/>
          <p:cNvSpPr/>
          <p:nvPr/>
        </p:nvSpPr>
        <p:spPr>
          <a:xfrm>
            <a:off x="6810435" y="1600887"/>
            <a:ext cx="1880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0" name="rc920"/>
          <p:cNvSpPr/>
          <p:nvPr/>
        </p:nvSpPr>
        <p:spPr>
          <a:xfrm>
            <a:off x="6829237" y="1600887"/>
            <a:ext cx="4888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1" name="rc921"/>
          <p:cNvSpPr/>
          <p:nvPr/>
        </p:nvSpPr>
        <p:spPr>
          <a:xfrm>
            <a:off x="6878121" y="1600887"/>
            <a:ext cx="6768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2" name="rc922"/>
          <p:cNvSpPr/>
          <p:nvPr/>
        </p:nvSpPr>
        <p:spPr>
          <a:xfrm>
            <a:off x="6810435" y="1308880"/>
            <a:ext cx="6016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3" name="rc923"/>
          <p:cNvSpPr/>
          <p:nvPr/>
        </p:nvSpPr>
        <p:spPr>
          <a:xfrm>
            <a:off x="6870600" y="1308880"/>
            <a:ext cx="150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4" name="rc924"/>
          <p:cNvSpPr/>
          <p:nvPr/>
        </p:nvSpPr>
        <p:spPr>
          <a:xfrm>
            <a:off x="6885642" y="1308880"/>
            <a:ext cx="5264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5" name="rc925"/>
          <p:cNvSpPr/>
          <p:nvPr/>
        </p:nvSpPr>
        <p:spPr>
          <a:xfrm>
            <a:off x="6810435" y="1503551"/>
            <a:ext cx="2632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6" name="rc926"/>
          <p:cNvSpPr/>
          <p:nvPr/>
        </p:nvSpPr>
        <p:spPr>
          <a:xfrm>
            <a:off x="6836757" y="1503551"/>
            <a:ext cx="2632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7" name="rc927"/>
          <p:cNvSpPr/>
          <p:nvPr/>
        </p:nvSpPr>
        <p:spPr>
          <a:xfrm>
            <a:off x="6863080" y="1503551"/>
            <a:ext cx="6016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8" name="tx928"/>
          <p:cNvSpPr/>
          <p:nvPr/>
        </p:nvSpPr>
        <p:spPr>
          <a:xfrm>
            <a:off x="7596350" y="466001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29" name="tx929"/>
          <p:cNvSpPr/>
          <p:nvPr/>
        </p:nvSpPr>
        <p:spPr>
          <a:xfrm>
            <a:off x="7596350" y="466001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30" name="tx930"/>
          <p:cNvSpPr/>
          <p:nvPr/>
        </p:nvSpPr>
        <p:spPr>
          <a:xfrm>
            <a:off x="7596350" y="460286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31" name="tx931"/>
          <p:cNvSpPr/>
          <p:nvPr/>
        </p:nvSpPr>
        <p:spPr>
          <a:xfrm>
            <a:off x="7592590" y="51466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32" name="tx932"/>
          <p:cNvSpPr/>
          <p:nvPr/>
        </p:nvSpPr>
        <p:spPr>
          <a:xfrm>
            <a:off x="7592590" y="51466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33" name="tx933"/>
          <p:cNvSpPr/>
          <p:nvPr/>
        </p:nvSpPr>
        <p:spPr>
          <a:xfrm>
            <a:off x="7592590" y="508954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34" name="tx934"/>
          <p:cNvSpPr/>
          <p:nvPr/>
        </p:nvSpPr>
        <p:spPr>
          <a:xfrm>
            <a:off x="7585069" y="58280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35" name="tx935"/>
          <p:cNvSpPr/>
          <p:nvPr/>
        </p:nvSpPr>
        <p:spPr>
          <a:xfrm>
            <a:off x="7585069" y="58280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36" name="tx936"/>
          <p:cNvSpPr/>
          <p:nvPr/>
        </p:nvSpPr>
        <p:spPr>
          <a:xfrm>
            <a:off x="7585069" y="577088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37" name="tx937"/>
          <p:cNvSpPr/>
          <p:nvPr/>
        </p:nvSpPr>
        <p:spPr>
          <a:xfrm>
            <a:off x="7581309" y="485468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38" name="tx938"/>
          <p:cNvSpPr/>
          <p:nvPr/>
        </p:nvSpPr>
        <p:spPr>
          <a:xfrm>
            <a:off x="7581309" y="485468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39" name="tx939"/>
          <p:cNvSpPr/>
          <p:nvPr/>
        </p:nvSpPr>
        <p:spPr>
          <a:xfrm>
            <a:off x="7581309" y="479753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40" name="tx940"/>
          <p:cNvSpPr/>
          <p:nvPr/>
        </p:nvSpPr>
        <p:spPr>
          <a:xfrm>
            <a:off x="7573788" y="55360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41" name="tx941"/>
          <p:cNvSpPr/>
          <p:nvPr/>
        </p:nvSpPr>
        <p:spPr>
          <a:xfrm>
            <a:off x="7573788" y="55360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42" name="tx942"/>
          <p:cNvSpPr/>
          <p:nvPr/>
        </p:nvSpPr>
        <p:spPr>
          <a:xfrm>
            <a:off x="7573788" y="547888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43" name="tx943"/>
          <p:cNvSpPr/>
          <p:nvPr/>
        </p:nvSpPr>
        <p:spPr>
          <a:xfrm>
            <a:off x="7566267" y="427067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44" name="tx944"/>
          <p:cNvSpPr/>
          <p:nvPr/>
        </p:nvSpPr>
        <p:spPr>
          <a:xfrm>
            <a:off x="7566267" y="47573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45" name="tx945"/>
          <p:cNvSpPr/>
          <p:nvPr/>
        </p:nvSpPr>
        <p:spPr>
          <a:xfrm>
            <a:off x="7566267" y="427067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46" name="tx946"/>
          <p:cNvSpPr/>
          <p:nvPr/>
        </p:nvSpPr>
        <p:spPr>
          <a:xfrm>
            <a:off x="7566267" y="47573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47" name="tx947"/>
          <p:cNvSpPr/>
          <p:nvPr/>
        </p:nvSpPr>
        <p:spPr>
          <a:xfrm>
            <a:off x="7566267" y="421352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48" name="tx948"/>
          <p:cNvSpPr/>
          <p:nvPr/>
        </p:nvSpPr>
        <p:spPr>
          <a:xfrm>
            <a:off x="7566267" y="470019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49" name="tx949"/>
          <p:cNvSpPr/>
          <p:nvPr/>
        </p:nvSpPr>
        <p:spPr>
          <a:xfrm>
            <a:off x="7562507" y="417333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0" name="tx950"/>
          <p:cNvSpPr/>
          <p:nvPr/>
        </p:nvSpPr>
        <p:spPr>
          <a:xfrm>
            <a:off x="7562507" y="417333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1" name="tx951"/>
          <p:cNvSpPr/>
          <p:nvPr/>
        </p:nvSpPr>
        <p:spPr>
          <a:xfrm>
            <a:off x="7562507" y="411618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52" name="tx952"/>
          <p:cNvSpPr/>
          <p:nvPr/>
        </p:nvSpPr>
        <p:spPr>
          <a:xfrm>
            <a:off x="7558746" y="592537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3" name="tx953"/>
          <p:cNvSpPr/>
          <p:nvPr/>
        </p:nvSpPr>
        <p:spPr>
          <a:xfrm>
            <a:off x="7558746" y="592537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4" name="tx954"/>
          <p:cNvSpPr/>
          <p:nvPr/>
        </p:nvSpPr>
        <p:spPr>
          <a:xfrm>
            <a:off x="7558746" y="586822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55" name="tx955"/>
          <p:cNvSpPr/>
          <p:nvPr/>
        </p:nvSpPr>
        <p:spPr>
          <a:xfrm>
            <a:off x="7551226" y="436800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6" name="tx956"/>
          <p:cNvSpPr/>
          <p:nvPr/>
        </p:nvSpPr>
        <p:spPr>
          <a:xfrm>
            <a:off x="7551226" y="56333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7" name="tx957"/>
          <p:cNvSpPr/>
          <p:nvPr/>
        </p:nvSpPr>
        <p:spPr>
          <a:xfrm>
            <a:off x="7551226" y="436800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8" name="tx958"/>
          <p:cNvSpPr/>
          <p:nvPr/>
        </p:nvSpPr>
        <p:spPr>
          <a:xfrm>
            <a:off x="7551226" y="56333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59" name="tx959"/>
          <p:cNvSpPr/>
          <p:nvPr/>
        </p:nvSpPr>
        <p:spPr>
          <a:xfrm>
            <a:off x="7551226" y="431085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60" name="tx960"/>
          <p:cNvSpPr/>
          <p:nvPr/>
        </p:nvSpPr>
        <p:spPr>
          <a:xfrm>
            <a:off x="7551226" y="557621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61" name="tx961"/>
          <p:cNvSpPr/>
          <p:nvPr/>
        </p:nvSpPr>
        <p:spPr>
          <a:xfrm>
            <a:off x="7547465" y="378399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62" name="tx962"/>
          <p:cNvSpPr/>
          <p:nvPr/>
        </p:nvSpPr>
        <p:spPr>
          <a:xfrm>
            <a:off x="7547465" y="378399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63" name="tx963"/>
          <p:cNvSpPr/>
          <p:nvPr/>
        </p:nvSpPr>
        <p:spPr>
          <a:xfrm>
            <a:off x="7547465" y="372684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64" name="tx964"/>
          <p:cNvSpPr/>
          <p:nvPr/>
        </p:nvSpPr>
        <p:spPr>
          <a:xfrm>
            <a:off x="7543705" y="504935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65" name="tx965"/>
          <p:cNvSpPr/>
          <p:nvPr/>
        </p:nvSpPr>
        <p:spPr>
          <a:xfrm>
            <a:off x="7543705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66" name="tx966"/>
          <p:cNvSpPr/>
          <p:nvPr/>
        </p:nvSpPr>
        <p:spPr>
          <a:xfrm>
            <a:off x="7543705" y="504935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67" name="tx967"/>
          <p:cNvSpPr/>
          <p:nvPr/>
        </p:nvSpPr>
        <p:spPr>
          <a:xfrm>
            <a:off x="7543705" y="388132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68" name="tx968"/>
          <p:cNvSpPr/>
          <p:nvPr/>
        </p:nvSpPr>
        <p:spPr>
          <a:xfrm>
            <a:off x="7543705" y="499220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69" name="tx969"/>
          <p:cNvSpPr/>
          <p:nvPr/>
        </p:nvSpPr>
        <p:spPr>
          <a:xfrm>
            <a:off x="7543705" y="382417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70" name="tx970"/>
          <p:cNvSpPr/>
          <p:nvPr/>
        </p:nvSpPr>
        <p:spPr>
          <a:xfrm>
            <a:off x="7539945" y="53413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71" name="tx971"/>
          <p:cNvSpPr/>
          <p:nvPr/>
        </p:nvSpPr>
        <p:spPr>
          <a:xfrm>
            <a:off x="7539945" y="53413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72" name="tx972"/>
          <p:cNvSpPr/>
          <p:nvPr/>
        </p:nvSpPr>
        <p:spPr>
          <a:xfrm>
            <a:off x="7539945" y="528421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73" name="tx973"/>
          <p:cNvSpPr/>
          <p:nvPr/>
        </p:nvSpPr>
        <p:spPr>
          <a:xfrm>
            <a:off x="7536184" y="446534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74" name="tx974"/>
          <p:cNvSpPr/>
          <p:nvPr/>
        </p:nvSpPr>
        <p:spPr>
          <a:xfrm>
            <a:off x="7536184" y="60227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75" name="tx975"/>
          <p:cNvSpPr/>
          <p:nvPr/>
        </p:nvSpPr>
        <p:spPr>
          <a:xfrm>
            <a:off x="7536184" y="446534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76" name="tx976"/>
          <p:cNvSpPr/>
          <p:nvPr/>
        </p:nvSpPr>
        <p:spPr>
          <a:xfrm>
            <a:off x="7536184" y="60227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77" name="tx977"/>
          <p:cNvSpPr/>
          <p:nvPr/>
        </p:nvSpPr>
        <p:spPr>
          <a:xfrm>
            <a:off x="7536184" y="440819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78" name="tx978"/>
          <p:cNvSpPr/>
          <p:nvPr/>
        </p:nvSpPr>
        <p:spPr>
          <a:xfrm>
            <a:off x="7536184" y="596555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79" name="tx979"/>
          <p:cNvSpPr/>
          <p:nvPr/>
        </p:nvSpPr>
        <p:spPr>
          <a:xfrm>
            <a:off x="7532424" y="45626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0" name="tx980"/>
          <p:cNvSpPr/>
          <p:nvPr/>
        </p:nvSpPr>
        <p:spPr>
          <a:xfrm>
            <a:off x="7532424" y="573070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1" name="tx981"/>
          <p:cNvSpPr/>
          <p:nvPr/>
        </p:nvSpPr>
        <p:spPr>
          <a:xfrm>
            <a:off x="7532424" y="45626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2" name="tx982"/>
          <p:cNvSpPr/>
          <p:nvPr/>
        </p:nvSpPr>
        <p:spPr>
          <a:xfrm>
            <a:off x="7532424" y="573070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3" name="tx983"/>
          <p:cNvSpPr/>
          <p:nvPr/>
        </p:nvSpPr>
        <p:spPr>
          <a:xfrm>
            <a:off x="7532424" y="450552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84" name="tx984"/>
          <p:cNvSpPr/>
          <p:nvPr/>
        </p:nvSpPr>
        <p:spPr>
          <a:xfrm>
            <a:off x="7532424" y="567355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85" name="tx985"/>
          <p:cNvSpPr/>
          <p:nvPr/>
        </p:nvSpPr>
        <p:spPr>
          <a:xfrm>
            <a:off x="7528663" y="54386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6" name="tx986"/>
          <p:cNvSpPr/>
          <p:nvPr/>
        </p:nvSpPr>
        <p:spPr>
          <a:xfrm>
            <a:off x="7528663" y="62173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7" name="tx987"/>
          <p:cNvSpPr/>
          <p:nvPr/>
        </p:nvSpPr>
        <p:spPr>
          <a:xfrm>
            <a:off x="7528663" y="54386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8" name="tx988"/>
          <p:cNvSpPr/>
          <p:nvPr/>
        </p:nvSpPr>
        <p:spPr>
          <a:xfrm>
            <a:off x="7528663" y="62173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89" name="tx989"/>
          <p:cNvSpPr/>
          <p:nvPr/>
        </p:nvSpPr>
        <p:spPr>
          <a:xfrm>
            <a:off x="7528663" y="538154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90" name="tx990"/>
          <p:cNvSpPr/>
          <p:nvPr/>
        </p:nvSpPr>
        <p:spPr>
          <a:xfrm>
            <a:off x="7528663" y="616023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91" name="tx991"/>
          <p:cNvSpPr/>
          <p:nvPr/>
        </p:nvSpPr>
        <p:spPr>
          <a:xfrm>
            <a:off x="7524903" y="612004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92" name="tx992"/>
          <p:cNvSpPr/>
          <p:nvPr/>
        </p:nvSpPr>
        <p:spPr>
          <a:xfrm>
            <a:off x="7524903" y="612004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93" name="tx993"/>
          <p:cNvSpPr/>
          <p:nvPr/>
        </p:nvSpPr>
        <p:spPr>
          <a:xfrm>
            <a:off x="7524903" y="606289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94" name="tx994"/>
          <p:cNvSpPr/>
          <p:nvPr/>
        </p:nvSpPr>
        <p:spPr>
          <a:xfrm>
            <a:off x="7521143" y="52440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95" name="tx995"/>
          <p:cNvSpPr/>
          <p:nvPr/>
        </p:nvSpPr>
        <p:spPr>
          <a:xfrm>
            <a:off x="7521143" y="397866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96" name="tx996"/>
          <p:cNvSpPr/>
          <p:nvPr/>
        </p:nvSpPr>
        <p:spPr>
          <a:xfrm>
            <a:off x="7521143" y="52440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97" name="tx997"/>
          <p:cNvSpPr/>
          <p:nvPr/>
        </p:nvSpPr>
        <p:spPr>
          <a:xfrm>
            <a:off x="7521143" y="397866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98" name="tx998"/>
          <p:cNvSpPr/>
          <p:nvPr/>
        </p:nvSpPr>
        <p:spPr>
          <a:xfrm>
            <a:off x="7521143" y="518687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999" name="tx999"/>
          <p:cNvSpPr/>
          <p:nvPr/>
        </p:nvSpPr>
        <p:spPr>
          <a:xfrm>
            <a:off x="7521143" y="392151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00" name="tx1000"/>
          <p:cNvSpPr/>
          <p:nvPr/>
        </p:nvSpPr>
        <p:spPr>
          <a:xfrm>
            <a:off x="7517382" y="49520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01" name="tx1001"/>
          <p:cNvSpPr/>
          <p:nvPr/>
        </p:nvSpPr>
        <p:spPr>
          <a:xfrm>
            <a:off x="7517382" y="49520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02" name="tx1002"/>
          <p:cNvSpPr/>
          <p:nvPr/>
        </p:nvSpPr>
        <p:spPr>
          <a:xfrm>
            <a:off x="7517382" y="489486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03" name="tx1003"/>
          <p:cNvSpPr/>
          <p:nvPr/>
        </p:nvSpPr>
        <p:spPr>
          <a:xfrm>
            <a:off x="7449696" y="368665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04" name="tx1004"/>
          <p:cNvSpPr/>
          <p:nvPr/>
        </p:nvSpPr>
        <p:spPr>
          <a:xfrm>
            <a:off x="7449696" y="368665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05" name="tx1005"/>
          <p:cNvSpPr/>
          <p:nvPr/>
        </p:nvSpPr>
        <p:spPr>
          <a:xfrm>
            <a:off x="7449696" y="362950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06" name="tx1006"/>
          <p:cNvSpPr/>
          <p:nvPr/>
        </p:nvSpPr>
        <p:spPr>
          <a:xfrm>
            <a:off x="7438415" y="407599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07" name="tx1007"/>
          <p:cNvSpPr/>
          <p:nvPr/>
        </p:nvSpPr>
        <p:spPr>
          <a:xfrm>
            <a:off x="7438415" y="407599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08" name="tx1008"/>
          <p:cNvSpPr/>
          <p:nvPr/>
        </p:nvSpPr>
        <p:spPr>
          <a:xfrm>
            <a:off x="7438415" y="401884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09" name="tx1009"/>
          <p:cNvSpPr/>
          <p:nvPr/>
        </p:nvSpPr>
        <p:spPr>
          <a:xfrm>
            <a:off x="7408332" y="349198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10" name="tx1010"/>
          <p:cNvSpPr/>
          <p:nvPr/>
        </p:nvSpPr>
        <p:spPr>
          <a:xfrm>
            <a:off x="7408332" y="349198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11" name="tx1011"/>
          <p:cNvSpPr/>
          <p:nvPr/>
        </p:nvSpPr>
        <p:spPr>
          <a:xfrm>
            <a:off x="7408332" y="343483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12" name="tx1012"/>
          <p:cNvSpPr/>
          <p:nvPr/>
        </p:nvSpPr>
        <p:spPr>
          <a:xfrm>
            <a:off x="7382009" y="339465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13" name="tx1013"/>
          <p:cNvSpPr/>
          <p:nvPr/>
        </p:nvSpPr>
        <p:spPr>
          <a:xfrm>
            <a:off x="7382009" y="339465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14" name="tx1014"/>
          <p:cNvSpPr/>
          <p:nvPr/>
        </p:nvSpPr>
        <p:spPr>
          <a:xfrm>
            <a:off x="7382009" y="333750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15" name="tx1015"/>
          <p:cNvSpPr/>
          <p:nvPr/>
        </p:nvSpPr>
        <p:spPr>
          <a:xfrm>
            <a:off x="7351927" y="358932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16" name="tx1016"/>
          <p:cNvSpPr/>
          <p:nvPr/>
        </p:nvSpPr>
        <p:spPr>
          <a:xfrm>
            <a:off x="7351927" y="358932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17" name="tx1017"/>
          <p:cNvSpPr/>
          <p:nvPr/>
        </p:nvSpPr>
        <p:spPr>
          <a:xfrm>
            <a:off x="7351927" y="353217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18" name="tx1018"/>
          <p:cNvSpPr/>
          <p:nvPr/>
        </p:nvSpPr>
        <p:spPr>
          <a:xfrm>
            <a:off x="7314323" y="329731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19" name="tx1019"/>
          <p:cNvSpPr/>
          <p:nvPr/>
        </p:nvSpPr>
        <p:spPr>
          <a:xfrm>
            <a:off x="7314323" y="329731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20" name="tx1020"/>
          <p:cNvSpPr/>
          <p:nvPr/>
        </p:nvSpPr>
        <p:spPr>
          <a:xfrm>
            <a:off x="7314323" y="324016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21" name="tx1021"/>
          <p:cNvSpPr/>
          <p:nvPr/>
        </p:nvSpPr>
        <p:spPr>
          <a:xfrm>
            <a:off x="7269199" y="31999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22" name="tx1022"/>
          <p:cNvSpPr/>
          <p:nvPr/>
        </p:nvSpPr>
        <p:spPr>
          <a:xfrm>
            <a:off x="7269199" y="319998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23" name="tx1023"/>
          <p:cNvSpPr/>
          <p:nvPr/>
        </p:nvSpPr>
        <p:spPr>
          <a:xfrm>
            <a:off x="7269199" y="314283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24" name="tx1024"/>
          <p:cNvSpPr/>
          <p:nvPr/>
        </p:nvSpPr>
        <p:spPr>
          <a:xfrm>
            <a:off x="7250397" y="28106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25" name="tx1025"/>
          <p:cNvSpPr/>
          <p:nvPr/>
        </p:nvSpPr>
        <p:spPr>
          <a:xfrm>
            <a:off x="7250397" y="281063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26" name="tx1026"/>
          <p:cNvSpPr/>
          <p:nvPr/>
        </p:nvSpPr>
        <p:spPr>
          <a:xfrm>
            <a:off x="7250397" y="275348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27" name="tx1027"/>
          <p:cNvSpPr/>
          <p:nvPr/>
        </p:nvSpPr>
        <p:spPr>
          <a:xfrm>
            <a:off x="7246636" y="271330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28" name="tx1028"/>
          <p:cNvSpPr/>
          <p:nvPr/>
        </p:nvSpPr>
        <p:spPr>
          <a:xfrm>
            <a:off x="7246636" y="271330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29" name="tx1029"/>
          <p:cNvSpPr/>
          <p:nvPr/>
        </p:nvSpPr>
        <p:spPr>
          <a:xfrm>
            <a:off x="7246636" y="265615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30" name="tx1030"/>
          <p:cNvSpPr/>
          <p:nvPr/>
        </p:nvSpPr>
        <p:spPr>
          <a:xfrm>
            <a:off x="7224074" y="30053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31" name="tx1031"/>
          <p:cNvSpPr/>
          <p:nvPr/>
        </p:nvSpPr>
        <p:spPr>
          <a:xfrm>
            <a:off x="7224074" y="300530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32" name="tx1032"/>
          <p:cNvSpPr/>
          <p:nvPr/>
        </p:nvSpPr>
        <p:spPr>
          <a:xfrm>
            <a:off x="7224074" y="294815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33" name="tx1033"/>
          <p:cNvSpPr/>
          <p:nvPr/>
        </p:nvSpPr>
        <p:spPr>
          <a:xfrm>
            <a:off x="7197752" y="290797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34" name="tx1034"/>
          <p:cNvSpPr/>
          <p:nvPr/>
        </p:nvSpPr>
        <p:spPr>
          <a:xfrm>
            <a:off x="7197752" y="290797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35" name="tx1035"/>
          <p:cNvSpPr/>
          <p:nvPr/>
        </p:nvSpPr>
        <p:spPr>
          <a:xfrm>
            <a:off x="7197752" y="285082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36" name="tx1036"/>
          <p:cNvSpPr/>
          <p:nvPr/>
        </p:nvSpPr>
        <p:spPr>
          <a:xfrm>
            <a:off x="7186471" y="310264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37" name="tx1037"/>
          <p:cNvSpPr/>
          <p:nvPr/>
        </p:nvSpPr>
        <p:spPr>
          <a:xfrm>
            <a:off x="7186471" y="310264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38" name="tx1038"/>
          <p:cNvSpPr/>
          <p:nvPr/>
        </p:nvSpPr>
        <p:spPr>
          <a:xfrm>
            <a:off x="7186471" y="304549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39" name="tx1039"/>
          <p:cNvSpPr/>
          <p:nvPr/>
        </p:nvSpPr>
        <p:spPr>
          <a:xfrm>
            <a:off x="7167669" y="25186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40" name="tx1040"/>
          <p:cNvSpPr/>
          <p:nvPr/>
        </p:nvSpPr>
        <p:spPr>
          <a:xfrm>
            <a:off x="7167669" y="251863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41" name="tx1041"/>
          <p:cNvSpPr/>
          <p:nvPr/>
        </p:nvSpPr>
        <p:spPr>
          <a:xfrm>
            <a:off x="7167669" y="246148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42" name="tx1042"/>
          <p:cNvSpPr/>
          <p:nvPr/>
        </p:nvSpPr>
        <p:spPr>
          <a:xfrm>
            <a:off x="7163909" y="26159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43" name="tx1043"/>
          <p:cNvSpPr/>
          <p:nvPr/>
        </p:nvSpPr>
        <p:spPr>
          <a:xfrm>
            <a:off x="7163909" y="261596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44" name="tx1044"/>
          <p:cNvSpPr/>
          <p:nvPr/>
        </p:nvSpPr>
        <p:spPr>
          <a:xfrm>
            <a:off x="7163909" y="255881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45" name="tx1045"/>
          <p:cNvSpPr/>
          <p:nvPr/>
        </p:nvSpPr>
        <p:spPr>
          <a:xfrm>
            <a:off x="7126305" y="24212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46" name="tx1046"/>
          <p:cNvSpPr/>
          <p:nvPr/>
        </p:nvSpPr>
        <p:spPr>
          <a:xfrm>
            <a:off x="7126305" y="2421296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47" name="tx1047"/>
          <p:cNvSpPr/>
          <p:nvPr/>
        </p:nvSpPr>
        <p:spPr>
          <a:xfrm>
            <a:off x="7126305" y="2364146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48" name="tx1048"/>
          <p:cNvSpPr/>
          <p:nvPr/>
        </p:nvSpPr>
        <p:spPr>
          <a:xfrm>
            <a:off x="7088701" y="23239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49" name="tx1049"/>
          <p:cNvSpPr/>
          <p:nvPr/>
        </p:nvSpPr>
        <p:spPr>
          <a:xfrm>
            <a:off x="7088701" y="2323961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50" name="tx1050"/>
          <p:cNvSpPr/>
          <p:nvPr/>
        </p:nvSpPr>
        <p:spPr>
          <a:xfrm>
            <a:off x="7088701" y="2266811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51" name="tx1051"/>
          <p:cNvSpPr/>
          <p:nvPr/>
        </p:nvSpPr>
        <p:spPr>
          <a:xfrm>
            <a:off x="7013494" y="22266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52" name="tx1052"/>
          <p:cNvSpPr/>
          <p:nvPr/>
        </p:nvSpPr>
        <p:spPr>
          <a:xfrm>
            <a:off x="7013494" y="222662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53" name="tx1053"/>
          <p:cNvSpPr/>
          <p:nvPr/>
        </p:nvSpPr>
        <p:spPr>
          <a:xfrm>
            <a:off x="7013494" y="216947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54" name="tx1054"/>
          <p:cNvSpPr/>
          <p:nvPr/>
        </p:nvSpPr>
        <p:spPr>
          <a:xfrm>
            <a:off x="7002213" y="203195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55" name="tx1055"/>
          <p:cNvSpPr/>
          <p:nvPr/>
        </p:nvSpPr>
        <p:spPr>
          <a:xfrm>
            <a:off x="7002213" y="2031955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56" name="tx1056"/>
          <p:cNvSpPr/>
          <p:nvPr/>
        </p:nvSpPr>
        <p:spPr>
          <a:xfrm>
            <a:off x="7002213" y="1974805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57" name="tx1057"/>
          <p:cNvSpPr/>
          <p:nvPr/>
        </p:nvSpPr>
        <p:spPr>
          <a:xfrm>
            <a:off x="6994692" y="183728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58" name="tx1058"/>
          <p:cNvSpPr/>
          <p:nvPr/>
        </p:nvSpPr>
        <p:spPr>
          <a:xfrm>
            <a:off x="6994692" y="1837284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59" name="tx1059"/>
          <p:cNvSpPr/>
          <p:nvPr/>
        </p:nvSpPr>
        <p:spPr>
          <a:xfrm>
            <a:off x="6994692" y="1780134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60" name="tx1060"/>
          <p:cNvSpPr/>
          <p:nvPr/>
        </p:nvSpPr>
        <p:spPr>
          <a:xfrm>
            <a:off x="6975891" y="21292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61" name="tx1061"/>
          <p:cNvSpPr/>
          <p:nvPr/>
        </p:nvSpPr>
        <p:spPr>
          <a:xfrm>
            <a:off x="6975891" y="2129290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62" name="tx1062"/>
          <p:cNvSpPr/>
          <p:nvPr/>
        </p:nvSpPr>
        <p:spPr>
          <a:xfrm>
            <a:off x="6975891" y="2072140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63" name="tx1063"/>
          <p:cNvSpPr/>
          <p:nvPr/>
        </p:nvSpPr>
        <p:spPr>
          <a:xfrm>
            <a:off x="6964609" y="19346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64" name="tx1064"/>
          <p:cNvSpPr/>
          <p:nvPr/>
        </p:nvSpPr>
        <p:spPr>
          <a:xfrm>
            <a:off x="6964609" y="1934619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65" name="tx1065"/>
          <p:cNvSpPr/>
          <p:nvPr/>
        </p:nvSpPr>
        <p:spPr>
          <a:xfrm>
            <a:off x="6964609" y="1877469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66" name="tx1066"/>
          <p:cNvSpPr/>
          <p:nvPr/>
        </p:nvSpPr>
        <p:spPr>
          <a:xfrm>
            <a:off x="6957089" y="15452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67" name="tx1067"/>
          <p:cNvSpPr/>
          <p:nvPr/>
        </p:nvSpPr>
        <p:spPr>
          <a:xfrm>
            <a:off x="6957089" y="1545277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68" name="tx1068"/>
          <p:cNvSpPr/>
          <p:nvPr/>
        </p:nvSpPr>
        <p:spPr>
          <a:xfrm>
            <a:off x="6957089" y="1488127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69" name="tx1069"/>
          <p:cNvSpPr/>
          <p:nvPr/>
        </p:nvSpPr>
        <p:spPr>
          <a:xfrm>
            <a:off x="6945808" y="17399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70" name="tx1070"/>
          <p:cNvSpPr/>
          <p:nvPr/>
        </p:nvSpPr>
        <p:spPr>
          <a:xfrm>
            <a:off x="6945808" y="1739948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71" name="tx1071"/>
          <p:cNvSpPr/>
          <p:nvPr/>
        </p:nvSpPr>
        <p:spPr>
          <a:xfrm>
            <a:off x="6945808" y="1682798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72" name="tx1072"/>
          <p:cNvSpPr/>
          <p:nvPr/>
        </p:nvSpPr>
        <p:spPr>
          <a:xfrm>
            <a:off x="6938287" y="144794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73" name="tx1073"/>
          <p:cNvSpPr/>
          <p:nvPr/>
        </p:nvSpPr>
        <p:spPr>
          <a:xfrm>
            <a:off x="6938287" y="1447942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74" name="tx1074"/>
          <p:cNvSpPr/>
          <p:nvPr/>
        </p:nvSpPr>
        <p:spPr>
          <a:xfrm>
            <a:off x="6938287" y="1390792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75" name="tx1075"/>
          <p:cNvSpPr/>
          <p:nvPr/>
        </p:nvSpPr>
        <p:spPr>
          <a:xfrm>
            <a:off x="6923246" y="164261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76" name="tx1076"/>
          <p:cNvSpPr/>
          <p:nvPr/>
        </p:nvSpPr>
        <p:spPr>
          <a:xfrm>
            <a:off x="6923246" y="1642613"/>
            <a:ext cx="55242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077" name="tx1077"/>
          <p:cNvSpPr/>
          <p:nvPr/>
        </p:nvSpPr>
        <p:spPr>
          <a:xfrm>
            <a:off x="6923246" y="1585463"/>
            <a:ext cx="77378" cy="571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64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1078" name="rc1078"/>
          <p:cNvSpPr/>
          <p:nvPr/>
        </p:nvSpPr>
        <p:spPr>
          <a:xfrm>
            <a:off x="6761550" y="1279679"/>
            <a:ext cx="1075462" cy="4886240"/>
          </a:xfrm>
          <a:prstGeom prst="rect">
            <a:avLst/>
          </a:prstGeom>
          <a:ln w="1355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0" name="tx1080"/>
          <p:cNvSpPr/>
          <p:nvPr/>
        </p:nvSpPr>
        <p:spPr>
          <a:xfrm>
            <a:off x="4337158" y="997552"/>
            <a:ext cx="1209750" cy="1231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fAD-like zebrafish </a:t>
            </a:r>
          </a:p>
          <a:p>
            <a:pPr>
              <a:lnSpc>
                <a:spcPts val="880"/>
              </a:lnSpc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(24 months)</a:t>
            </a:r>
          </a:p>
          <a:p>
            <a:pPr>
              <a:lnSpc>
                <a:spcPts val="880"/>
              </a:lnSpc>
            </a:pPr>
            <a:r>
              <a:rPr lang="en-AU" sz="600" i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psen1</a:t>
            </a:r>
            <a:r>
              <a:rPr lang="en-AU" sz="600" baseline="3000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Q96_K97del/+</a:t>
            </a:r>
            <a:r>
              <a:rPr lang="en-AU" sz="60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 vs. </a:t>
            </a:r>
            <a:r>
              <a:rPr lang="en-AU" sz="600" i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psen1</a:t>
            </a:r>
            <a:r>
              <a:rPr lang="en-AU" sz="600" baseline="3000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+/+</a:t>
            </a:r>
            <a:endParaRPr lang="en-AU" sz="600" dirty="0">
              <a:solidFill>
                <a:srgbClr val="1A1A1A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082" name="tx1082"/>
          <p:cNvSpPr/>
          <p:nvPr/>
        </p:nvSpPr>
        <p:spPr>
          <a:xfrm>
            <a:off x="5272403" y="1018183"/>
            <a:ext cx="1471786" cy="962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5XFAD mouse</a:t>
            </a:r>
          </a:p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(11 months)</a:t>
            </a:r>
          </a:p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70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5XFAD vs. +/+</a:t>
            </a:r>
            <a:endParaRPr sz="700" dirty="0">
              <a:solidFill>
                <a:srgbClr val="1A1A1A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084" name="tx1084"/>
          <p:cNvSpPr/>
          <p:nvPr/>
        </p:nvSpPr>
        <p:spPr>
          <a:xfrm>
            <a:off x="6391895" y="1018183"/>
            <a:ext cx="1471786" cy="962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5XFAD mouse</a:t>
            </a:r>
          </a:p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(12 months)</a:t>
            </a:r>
          </a:p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70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5XFAD vs. +/+</a:t>
            </a:r>
            <a:endParaRPr sz="700" dirty="0">
              <a:solidFill>
                <a:srgbClr val="1A1A1A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085" name="pl1085"/>
          <p:cNvSpPr/>
          <p:nvPr/>
        </p:nvSpPr>
        <p:spPr>
          <a:xfrm>
            <a:off x="4520331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6" name="pl1086"/>
          <p:cNvSpPr/>
          <p:nvPr/>
        </p:nvSpPr>
        <p:spPr>
          <a:xfrm>
            <a:off x="4896367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7" name="pl1087"/>
          <p:cNvSpPr/>
          <p:nvPr/>
        </p:nvSpPr>
        <p:spPr>
          <a:xfrm>
            <a:off x="5272403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8" name="tx1088"/>
          <p:cNvSpPr/>
          <p:nvPr/>
        </p:nvSpPr>
        <p:spPr>
          <a:xfrm>
            <a:off x="4489264" y="6228352"/>
            <a:ext cx="62133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1089" name="tx1089"/>
          <p:cNvSpPr/>
          <p:nvPr/>
        </p:nvSpPr>
        <p:spPr>
          <a:xfrm>
            <a:off x="4803166" y="6228352"/>
            <a:ext cx="186400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100</a:t>
            </a:r>
          </a:p>
        </p:txBody>
      </p:sp>
      <p:sp>
        <p:nvSpPr>
          <p:cNvPr id="1090" name="tx1090"/>
          <p:cNvSpPr/>
          <p:nvPr/>
        </p:nvSpPr>
        <p:spPr>
          <a:xfrm>
            <a:off x="5179202" y="6228153"/>
            <a:ext cx="18640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200</a:t>
            </a:r>
          </a:p>
        </p:txBody>
      </p:sp>
      <p:sp>
        <p:nvSpPr>
          <p:cNvPr id="1091" name="pl1091"/>
          <p:cNvSpPr/>
          <p:nvPr/>
        </p:nvSpPr>
        <p:spPr>
          <a:xfrm>
            <a:off x="5665383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2" name="pl1092"/>
          <p:cNvSpPr/>
          <p:nvPr/>
        </p:nvSpPr>
        <p:spPr>
          <a:xfrm>
            <a:off x="6041419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3" name="pl1093"/>
          <p:cNvSpPr/>
          <p:nvPr/>
        </p:nvSpPr>
        <p:spPr>
          <a:xfrm>
            <a:off x="6417455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4" name="tx1094"/>
          <p:cNvSpPr/>
          <p:nvPr/>
        </p:nvSpPr>
        <p:spPr>
          <a:xfrm>
            <a:off x="5634316" y="6228352"/>
            <a:ext cx="62133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1095" name="tx1095"/>
          <p:cNvSpPr/>
          <p:nvPr/>
        </p:nvSpPr>
        <p:spPr>
          <a:xfrm>
            <a:off x="5948218" y="6228352"/>
            <a:ext cx="186400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100</a:t>
            </a:r>
          </a:p>
        </p:txBody>
      </p:sp>
      <p:sp>
        <p:nvSpPr>
          <p:cNvPr id="1096" name="tx1096"/>
          <p:cNvSpPr/>
          <p:nvPr/>
        </p:nvSpPr>
        <p:spPr>
          <a:xfrm>
            <a:off x="6324254" y="6228153"/>
            <a:ext cx="18640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200</a:t>
            </a:r>
          </a:p>
        </p:txBody>
      </p:sp>
      <p:sp>
        <p:nvSpPr>
          <p:cNvPr id="1097" name="pl1097"/>
          <p:cNvSpPr/>
          <p:nvPr/>
        </p:nvSpPr>
        <p:spPr>
          <a:xfrm>
            <a:off x="6810435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8" name="pl1098"/>
          <p:cNvSpPr/>
          <p:nvPr/>
        </p:nvSpPr>
        <p:spPr>
          <a:xfrm>
            <a:off x="7186471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9" name="pl1099"/>
          <p:cNvSpPr/>
          <p:nvPr/>
        </p:nvSpPr>
        <p:spPr>
          <a:xfrm>
            <a:off x="7562507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0" name="tx1100"/>
          <p:cNvSpPr/>
          <p:nvPr/>
        </p:nvSpPr>
        <p:spPr>
          <a:xfrm>
            <a:off x="6779368" y="6228352"/>
            <a:ext cx="62133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1101" name="tx1101"/>
          <p:cNvSpPr/>
          <p:nvPr/>
        </p:nvSpPr>
        <p:spPr>
          <a:xfrm>
            <a:off x="7093270" y="6228352"/>
            <a:ext cx="186400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100</a:t>
            </a:r>
          </a:p>
        </p:txBody>
      </p:sp>
      <p:sp>
        <p:nvSpPr>
          <p:cNvPr id="1102" name="tx1102"/>
          <p:cNvSpPr/>
          <p:nvPr/>
        </p:nvSpPr>
        <p:spPr>
          <a:xfrm>
            <a:off x="7469306" y="6228153"/>
            <a:ext cx="18640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200</a:t>
            </a:r>
          </a:p>
        </p:txBody>
      </p:sp>
      <p:sp>
        <p:nvSpPr>
          <p:cNvPr id="1103" name="tx1103"/>
          <p:cNvSpPr/>
          <p:nvPr/>
        </p:nvSpPr>
        <p:spPr>
          <a:xfrm>
            <a:off x="3409442" y="6062870"/>
            <a:ext cx="99937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MITOTIC SPINDLE</a:t>
            </a:r>
          </a:p>
        </p:txBody>
      </p:sp>
      <p:sp>
        <p:nvSpPr>
          <p:cNvPr id="1104" name="tx1104"/>
          <p:cNvSpPr/>
          <p:nvPr/>
        </p:nvSpPr>
        <p:spPr>
          <a:xfrm>
            <a:off x="2142932" y="5965535"/>
            <a:ext cx="226588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EPITHELIAL MESENCHYMAL TRANSITION</a:t>
            </a:r>
          </a:p>
        </p:txBody>
      </p:sp>
      <p:sp>
        <p:nvSpPr>
          <p:cNvPr id="1105" name="tx1105"/>
          <p:cNvSpPr/>
          <p:nvPr/>
        </p:nvSpPr>
        <p:spPr>
          <a:xfrm>
            <a:off x="3626610" y="5868200"/>
            <a:ext cx="78220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MYOGENESIS</a:t>
            </a:r>
          </a:p>
        </p:txBody>
      </p:sp>
      <p:sp>
        <p:nvSpPr>
          <p:cNvPr id="1106" name="tx1106"/>
          <p:cNvSpPr/>
          <p:nvPr/>
        </p:nvSpPr>
        <p:spPr>
          <a:xfrm>
            <a:off x="3533436" y="5770864"/>
            <a:ext cx="87537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ADIPOGENESIS</a:t>
            </a:r>
          </a:p>
        </p:txBody>
      </p:sp>
      <p:sp>
        <p:nvSpPr>
          <p:cNvPr id="1107" name="tx1107"/>
          <p:cNvSpPr/>
          <p:nvPr/>
        </p:nvSpPr>
        <p:spPr>
          <a:xfrm>
            <a:off x="3384566" y="5673529"/>
            <a:ext cx="102424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APICAL JUNCTION</a:t>
            </a:r>
          </a:p>
        </p:txBody>
      </p:sp>
      <p:sp>
        <p:nvSpPr>
          <p:cNvPr id="1108" name="tx1108"/>
          <p:cNvSpPr/>
          <p:nvPr/>
        </p:nvSpPr>
        <p:spPr>
          <a:xfrm>
            <a:off x="3266627" y="5576193"/>
            <a:ext cx="114218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MTORC1 SIGNALING</a:t>
            </a:r>
          </a:p>
        </p:txBody>
      </p:sp>
      <p:sp>
        <p:nvSpPr>
          <p:cNvPr id="1109" name="tx1109"/>
          <p:cNvSpPr/>
          <p:nvPr/>
        </p:nvSpPr>
        <p:spPr>
          <a:xfrm>
            <a:off x="3881090" y="5478858"/>
            <a:ext cx="52772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HYPOXIA</a:t>
            </a:r>
          </a:p>
        </p:txBody>
      </p:sp>
      <p:sp>
        <p:nvSpPr>
          <p:cNvPr id="1110" name="tx1110"/>
          <p:cNvSpPr/>
          <p:nvPr/>
        </p:nvSpPr>
        <p:spPr>
          <a:xfrm>
            <a:off x="3204330" y="5381522"/>
            <a:ext cx="120448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IL2 STAT5 SIGNALING</a:t>
            </a:r>
          </a:p>
        </p:txBody>
      </p:sp>
      <p:sp>
        <p:nvSpPr>
          <p:cNvPr id="1111" name="tx1111"/>
          <p:cNvSpPr/>
          <p:nvPr/>
        </p:nvSpPr>
        <p:spPr>
          <a:xfrm>
            <a:off x="3372183" y="5284187"/>
            <a:ext cx="103663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G2M CHECKPOINT</a:t>
            </a:r>
          </a:p>
        </p:txBody>
      </p:sp>
      <p:sp>
        <p:nvSpPr>
          <p:cNvPr id="1112" name="tx1112"/>
          <p:cNvSpPr/>
          <p:nvPr/>
        </p:nvSpPr>
        <p:spPr>
          <a:xfrm>
            <a:off x="3669923" y="5186851"/>
            <a:ext cx="738893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GLYCOLYSIS</a:t>
            </a:r>
          </a:p>
        </p:txBody>
      </p:sp>
      <p:sp>
        <p:nvSpPr>
          <p:cNvPr id="1113" name="tx1113"/>
          <p:cNvSpPr/>
          <p:nvPr/>
        </p:nvSpPr>
        <p:spPr>
          <a:xfrm>
            <a:off x="3595515" y="5091897"/>
            <a:ext cx="813300" cy="8235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P53 PATHWAY</a:t>
            </a:r>
          </a:p>
        </p:txBody>
      </p:sp>
      <p:sp>
        <p:nvSpPr>
          <p:cNvPr id="1114" name="tx1114"/>
          <p:cNvSpPr/>
          <p:nvPr/>
        </p:nvSpPr>
        <p:spPr>
          <a:xfrm>
            <a:off x="3247862" y="4992180"/>
            <a:ext cx="116095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KRAS SIGNALING UP</a:t>
            </a:r>
          </a:p>
        </p:txBody>
      </p:sp>
      <p:sp>
        <p:nvSpPr>
          <p:cNvPr id="1115" name="tx1115"/>
          <p:cNvSpPr/>
          <p:nvPr/>
        </p:nvSpPr>
        <p:spPr>
          <a:xfrm>
            <a:off x="2633345" y="4894845"/>
            <a:ext cx="177547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OXIDATIVE PHOSPHORYLATION</a:t>
            </a:r>
          </a:p>
        </p:txBody>
      </p:sp>
      <p:sp>
        <p:nvSpPr>
          <p:cNvPr id="1116" name="tx1116"/>
          <p:cNvSpPr/>
          <p:nvPr/>
        </p:nvSpPr>
        <p:spPr>
          <a:xfrm>
            <a:off x="3403169" y="4797509"/>
            <a:ext cx="100564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MYC TARGETS V1</a:t>
            </a:r>
          </a:p>
        </p:txBody>
      </p:sp>
      <p:sp>
        <p:nvSpPr>
          <p:cNvPr id="1117" name="tx1117"/>
          <p:cNvSpPr/>
          <p:nvPr/>
        </p:nvSpPr>
        <p:spPr>
          <a:xfrm>
            <a:off x="3589460" y="4700174"/>
            <a:ext cx="819355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COMPLEMENT</a:t>
            </a:r>
          </a:p>
        </p:txBody>
      </p:sp>
      <p:sp>
        <p:nvSpPr>
          <p:cNvPr id="1118" name="tx1118"/>
          <p:cNvSpPr/>
          <p:nvPr/>
        </p:nvSpPr>
        <p:spPr>
          <a:xfrm>
            <a:off x="2788488" y="4602838"/>
            <a:ext cx="162032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ESTROGEN RESPONSE LATE</a:t>
            </a:r>
          </a:p>
        </p:txBody>
      </p:sp>
      <p:sp>
        <p:nvSpPr>
          <p:cNvPr id="1119" name="tx1119"/>
          <p:cNvSpPr/>
          <p:nvPr/>
        </p:nvSpPr>
        <p:spPr>
          <a:xfrm>
            <a:off x="2546609" y="4505503"/>
            <a:ext cx="186220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INTERFERON GAMMA RESPONSE</a:t>
            </a:r>
          </a:p>
        </p:txBody>
      </p:sp>
      <p:sp>
        <p:nvSpPr>
          <p:cNvPr id="1120" name="tx1120"/>
          <p:cNvSpPr/>
          <p:nvPr/>
        </p:nvSpPr>
        <p:spPr>
          <a:xfrm>
            <a:off x="2906536" y="4408167"/>
            <a:ext cx="150227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TNFA SIGNALING VIA NFKB</a:t>
            </a:r>
          </a:p>
        </p:txBody>
      </p:sp>
      <p:sp>
        <p:nvSpPr>
          <p:cNvPr id="1121" name="tx1121"/>
          <p:cNvSpPr/>
          <p:nvPr/>
        </p:nvSpPr>
        <p:spPr>
          <a:xfrm>
            <a:off x="2701534" y="4310832"/>
            <a:ext cx="170728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ESTROGEN RESPONSE EARLY</a:t>
            </a:r>
          </a:p>
        </p:txBody>
      </p:sp>
      <p:sp>
        <p:nvSpPr>
          <p:cNvPr id="1122" name="tx1122"/>
          <p:cNvSpPr/>
          <p:nvPr/>
        </p:nvSpPr>
        <p:spPr>
          <a:xfrm>
            <a:off x="2925193" y="4213496"/>
            <a:ext cx="1483623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XENOBIOTIC METABOLISM</a:t>
            </a:r>
          </a:p>
        </p:txBody>
      </p:sp>
      <p:sp>
        <p:nvSpPr>
          <p:cNvPr id="1123" name="tx1123"/>
          <p:cNvSpPr/>
          <p:nvPr/>
        </p:nvSpPr>
        <p:spPr>
          <a:xfrm>
            <a:off x="2838293" y="4116161"/>
            <a:ext cx="157052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INFLAMMATORY RESPONSE</a:t>
            </a:r>
          </a:p>
        </p:txBody>
      </p:sp>
      <p:sp>
        <p:nvSpPr>
          <p:cNvPr id="1124" name="tx1124"/>
          <p:cNvSpPr/>
          <p:nvPr/>
        </p:nvSpPr>
        <p:spPr>
          <a:xfrm>
            <a:off x="3049351" y="4018826"/>
            <a:ext cx="1359465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ALLOGRAFT REJECTION</a:t>
            </a:r>
          </a:p>
        </p:txBody>
      </p:sp>
      <p:sp>
        <p:nvSpPr>
          <p:cNvPr id="1125" name="tx1125"/>
          <p:cNvSpPr/>
          <p:nvPr/>
        </p:nvSpPr>
        <p:spPr>
          <a:xfrm>
            <a:off x="3384458" y="3921490"/>
            <a:ext cx="102435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UV RESPONSE UP</a:t>
            </a:r>
          </a:p>
        </p:txBody>
      </p:sp>
      <p:sp>
        <p:nvSpPr>
          <p:cNvPr id="1126" name="tx1126"/>
          <p:cNvSpPr/>
          <p:nvPr/>
        </p:nvSpPr>
        <p:spPr>
          <a:xfrm>
            <a:off x="3291448" y="3824155"/>
            <a:ext cx="111736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HEME METABOLISM</a:t>
            </a:r>
          </a:p>
        </p:txBody>
      </p:sp>
      <p:sp>
        <p:nvSpPr>
          <p:cNvPr id="1127" name="tx1127"/>
          <p:cNvSpPr/>
          <p:nvPr/>
        </p:nvSpPr>
        <p:spPr>
          <a:xfrm>
            <a:off x="3614226" y="3726819"/>
            <a:ext cx="79458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E2F TARGETS</a:t>
            </a:r>
          </a:p>
        </p:txBody>
      </p:sp>
      <p:sp>
        <p:nvSpPr>
          <p:cNvPr id="1128" name="tx1128"/>
          <p:cNvSpPr/>
          <p:nvPr/>
        </p:nvSpPr>
        <p:spPr>
          <a:xfrm>
            <a:off x="3241697" y="3629484"/>
            <a:ext cx="116711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KRAS SIGNALING DN</a:t>
            </a:r>
          </a:p>
        </p:txBody>
      </p:sp>
      <p:sp>
        <p:nvSpPr>
          <p:cNvPr id="1129" name="tx1129"/>
          <p:cNvSpPr/>
          <p:nvPr/>
        </p:nvSpPr>
        <p:spPr>
          <a:xfrm>
            <a:off x="2962506" y="3532148"/>
            <a:ext cx="144631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FATTY ACID METABOLISM</a:t>
            </a:r>
          </a:p>
        </p:txBody>
      </p:sp>
      <p:sp>
        <p:nvSpPr>
          <p:cNvPr id="1130" name="tx1130"/>
          <p:cNvSpPr/>
          <p:nvPr/>
        </p:nvSpPr>
        <p:spPr>
          <a:xfrm>
            <a:off x="3378293" y="3434813"/>
            <a:ext cx="103052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UV RESPONSE DN</a:t>
            </a:r>
          </a:p>
        </p:txBody>
      </p:sp>
      <p:sp>
        <p:nvSpPr>
          <p:cNvPr id="1131" name="tx1131"/>
          <p:cNvSpPr/>
          <p:nvPr/>
        </p:nvSpPr>
        <p:spPr>
          <a:xfrm>
            <a:off x="3732111" y="3337477"/>
            <a:ext cx="67670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APOPTOSIS</a:t>
            </a:r>
          </a:p>
        </p:txBody>
      </p:sp>
      <p:sp>
        <p:nvSpPr>
          <p:cNvPr id="1132" name="tx1132"/>
          <p:cNvSpPr/>
          <p:nvPr/>
        </p:nvSpPr>
        <p:spPr>
          <a:xfrm>
            <a:off x="3694907" y="3244706"/>
            <a:ext cx="713908" cy="801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DNA REPAIR</a:t>
            </a:r>
          </a:p>
        </p:txBody>
      </p:sp>
      <p:sp>
        <p:nvSpPr>
          <p:cNvPr id="1133" name="tx1133"/>
          <p:cNvSpPr/>
          <p:nvPr/>
        </p:nvSpPr>
        <p:spPr>
          <a:xfrm>
            <a:off x="3564585" y="3142806"/>
            <a:ext cx="84423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COAGULATION</a:t>
            </a:r>
          </a:p>
        </p:txBody>
      </p:sp>
      <p:sp>
        <p:nvSpPr>
          <p:cNvPr id="1134" name="tx1134"/>
          <p:cNvSpPr/>
          <p:nvPr/>
        </p:nvSpPr>
        <p:spPr>
          <a:xfrm>
            <a:off x="3254136" y="3045471"/>
            <a:ext cx="115468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SPERMATOGENESIS</a:t>
            </a:r>
          </a:p>
        </p:txBody>
      </p:sp>
      <p:sp>
        <p:nvSpPr>
          <p:cNvPr id="1135" name="tx1135"/>
          <p:cNvSpPr/>
          <p:nvPr/>
        </p:nvSpPr>
        <p:spPr>
          <a:xfrm>
            <a:off x="2887880" y="2948135"/>
            <a:ext cx="152093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PI3K AKT MTOR SIGNALING</a:t>
            </a:r>
          </a:p>
        </p:txBody>
      </p:sp>
      <p:sp>
        <p:nvSpPr>
          <p:cNvPr id="1136" name="tx1136"/>
          <p:cNvSpPr/>
          <p:nvPr/>
        </p:nvSpPr>
        <p:spPr>
          <a:xfrm>
            <a:off x="2583758" y="2850800"/>
            <a:ext cx="182505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UNFOLDED PROTEIN RESPONSE</a:t>
            </a:r>
          </a:p>
        </p:txBody>
      </p:sp>
      <p:sp>
        <p:nvSpPr>
          <p:cNvPr id="1137" name="tx1137"/>
          <p:cNvSpPr/>
          <p:nvPr/>
        </p:nvSpPr>
        <p:spPr>
          <a:xfrm>
            <a:off x="3626610" y="2753464"/>
            <a:ext cx="78220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PEROXISOME</a:t>
            </a:r>
          </a:p>
        </p:txBody>
      </p:sp>
      <p:sp>
        <p:nvSpPr>
          <p:cNvPr id="1138" name="tx1138"/>
          <p:cNvSpPr/>
          <p:nvPr/>
        </p:nvSpPr>
        <p:spPr>
          <a:xfrm>
            <a:off x="3074063" y="2656129"/>
            <a:ext cx="1334753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BILE ACID METABOLISM</a:t>
            </a:r>
          </a:p>
        </p:txBody>
      </p:sp>
      <p:sp>
        <p:nvSpPr>
          <p:cNvPr id="1139" name="tx1139"/>
          <p:cNvSpPr/>
          <p:nvPr/>
        </p:nvSpPr>
        <p:spPr>
          <a:xfrm>
            <a:off x="2602306" y="2558793"/>
            <a:ext cx="180651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INTERFERON ALPHA RESPONSE</a:t>
            </a:r>
          </a:p>
        </p:txBody>
      </p:sp>
      <p:sp>
        <p:nvSpPr>
          <p:cNvPr id="1140" name="tx1140"/>
          <p:cNvSpPr/>
          <p:nvPr/>
        </p:nvSpPr>
        <p:spPr>
          <a:xfrm>
            <a:off x="3198384" y="2461458"/>
            <a:ext cx="121043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PROTEIN SECRETION</a:t>
            </a:r>
          </a:p>
        </p:txBody>
      </p:sp>
      <p:sp>
        <p:nvSpPr>
          <p:cNvPr id="1141" name="tx1141"/>
          <p:cNvSpPr/>
          <p:nvPr/>
        </p:nvSpPr>
        <p:spPr>
          <a:xfrm>
            <a:off x="3080336" y="2364122"/>
            <a:ext cx="132847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ANDROGEN RESPONSE</a:t>
            </a:r>
          </a:p>
        </p:txBody>
      </p:sp>
      <p:sp>
        <p:nvSpPr>
          <p:cNvPr id="1142" name="tx1142"/>
          <p:cNvSpPr/>
          <p:nvPr/>
        </p:nvSpPr>
        <p:spPr>
          <a:xfrm>
            <a:off x="2968397" y="2266787"/>
            <a:ext cx="144041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IL6 JAK STAT3 SIGNALING</a:t>
            </a:r>
          </a:p>
        </p:txBody>
      </p:sp>
      <p:sp>
        <p:nvSpPr>
          <p:cNvPr id="1143" name="tx1143"/>
          <p:cNvSpPr/>
          <p:nvPr/>
        </p:nvSpPr>
        <p:spPr>
          <a:xfrm>
            <a:off x="2695424" y="2169452"/>
            <a:ext cx="171339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CHOLESTEROL HOMEOSTASIS</a:t>
            </a:r>
          </a:p>
        </p:txBody>
      </p:sp>
      <p:sp>
        <p:nvSpPr>
          <p:cNvPr id="1144" name="tx1144"/>
          <p:cNvSpPr/>
          <p:nvPr/>
        </p:nvSpPr>
        <p:spPr>
          <a:xfrm>
            <a:off x="3192111" y="2072116"/>
            <a:ext cx="1216705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TGF BETA SIGNALING</a:t>
            </a:r>
          </a:p>
        </p:txBody>
      </p:sp>
      <p:sp>
        <p:nvSpPr>
          <p:cNvPr id="1145" name="tx1145"/>
          <p:cNvSpPr/>
          <p:nvPr/>
        </p:nvSpPr>
        <p:spPr>
          <a:xfrm>
            <a:off x="3415497" y="1974781"/>
            <a:ext cx="99331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APICAL SURFACE</a:t>
            </a:r>
          </a:p>
        </p:txBody>
      </p:sp>
      <p:sp>
        <p:nvSpPr>
          <p:cNvPr id="1146" name="tx1146"/>
          <p:cNvSpPr/>
          <p:nvPr/>
        </p:nvSpPr>
        <p:spPr>
          <a:xfrm>
            <a:off x="3403169" y="1877445"/>
            <a:ext cx="100564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MYC TARGETS V2</a:t>
            </a:r>
          </a:p>
        </p:txBody>
      </p:sp>
      <p:sp>
        <p:nvSpPr>
          <p:cNvPr id="1147" name="tx1147"/>
          <p:cNvSpPr/>
          <p:nvPr/>
        </p:nvSpPr>
        <p:spPr>
          <a:xfrm>
            <a:off x="2639727" y="1780110"/>
            <a:ext cx="176908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WNT BETA CATENIN SIGNALING</a:t>
            </a:r>
          </a:p>
        </p:txBody>
      </p:sp>
      <p:sp>
        <p:nvSpPr>
          <p:cNvPr id="1148" name="tx1148"/>
          <p:cNvSpPr/>
          <p:nvPr/>
        </p:nvSpPr>
        <p:spPr>
          <a:xfrm>
            <a:off x="2211175" y="1682774"/>
            <a:ext cx="219764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REACTIVE OXYGEN SPECIES PATHWAY</a:t>
            </a:r>
          </a:p>
        </p:txBody>
      </p:sp>
      <p:sp>
        <p:nvSpPr>
          <p:cNvPr id="1149" name="tx1149"/>
          <p:cNvSpPr/>
          <p:nvPr/>
        </p:nvSpPr>
        <p:spPr>
          <a:xfrm>
            <a:off x="3086554" y="1585439"/>
            <a:ext cx="132226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HEDGEHOG SIGNALING</a:t>
            </a:r>
          </a:p>
        </p:txBody>
      </p:sp>
      <p:sp>
        <p:nvSpPr>
          <p:cNvPr id="1150" name="tx1150"/>
          <p:cNvSpPr/>
          <p:nvPr/>
        </p:nvSpPr>
        <p:spPr>
          <a:xfrm>
            <a:off x="3341144" y="1488103"/>
            <a:ext cx="106767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NOTCH SIGNALING</a:t>
            </a:r>
          </a:p>
        </p:txBody>
      </p:sp>
      <p:sp>
        <p:nvSpPr>
          <p:cNvPr id="1151" name="tx1151"/>
          <p:cNvSpPr/>
          <p:nvPr/>
        </p:nvSpPr>
        <p:spPr>
          <a:xfrm>
            <a:off x="3055297" y="1390768"/>
            <a:ext cx="135351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PANCREAS BETA CELLS</a:t>
            </a:r>
          </a:p>
        </p:txBody>
      </p:sp>
      <p:sp>
        <p:nvSpPr>
          <p:cNvPr id="1152" name="tx1152"/>
          <p:cNvSpPr/>
          <p:nvPr/>
        </p:nvSpPr>
        <p:spPr>
          <a:xfrm>
            <a:off x="3521053" y="1293432"/>
            <a:ext cx="88776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ANGIOGENESIS</a:t>
            </a:r>
          </a:p>
        </p:txBody>
      </p:sp>
      <p:sp>
        <p:nvSpPr>
          <p:cNvPr id="1153" name="pl1153"/>
          <p:cNvSpPr/>
          <p:nvPr/>
        </p:nvSpPr>
        <p:spPr>
          <a:xfrm>
            <a:off x="4436652" y="610751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4" name="pl1154"/>
          <p:cNvSpPr/>
          <p:nvPr/>
        </p:nvSpPr>
        <p:spPr>
          <a:xfrm>
            <a:off x="4436652" y="601018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5" name="pl1155"/>
          <p:cNvSpPr/>
          <p:nvPr/>
        </p:nvSpPr>
        <p:spPr>
          <a:xfrm>
            <a:off x="4436652" y="591284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6" name="pl1156"/>
          <p:cNvSpPr/>
          <p:nvPr/>
        </p:nvSpPr>
        <p:spPr>
          <a:xfrm>
            <a:off x="4436652" y="581551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7" name="pl1157"/>
          <p:cNvSpPr/>
          <p:nvPr/>
        </p:nvSpPr>
        <p:spPr>
          <a:xfrm>
            <a:off x="4436652" y="571817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8" name="pl1158"/>
          <p:cNvSpPr/>
          <p:nvPr/>
        </p:nvSpPr>
        <p:spPr>
          <a:xfrm>
            <a:off x="4436652" y="562084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9" name="pl1159"/>
          <p:cNvSpPr/>
          <p:nvPr/>
        </p:nvSpPr>
        <p:spPr>
          <a:xfrm>
            <a:off x="4436652" y="552350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0" name="pl1160"/>
          <p:cNvSpPr/>
          <p:nvPr/>
        </p:nvSpPr>
        <p:spPr>
          <a:xfrm>
            <a:off x="4436652" y="54261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1" name="pl1161"/>
          <p:cNvSpPr/>
          <p:nvPr/>
        </p:nvSpPr>
        <p:spPr>
          <a:xfrm>
            <a:off x="4436652" y="532883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2" name="pl1162"/>
          <p:cNvSpPr/>
          <p:nvPr/>
        </p:nvSpPr>
        <p:spPr>
          <a:xfrm>
            <a:off x="4436652" y="52315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3" name="pl1163"/>
          <p:cNvSpPr/>
          <p:nvPr/>
        </p:nvSpPr>
        <p:spPr>
          <a:xfrm>
            <a:off x="4436652" y="513416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4" name="pl1164"/>
          <p:cNvSpPr/>
          <p:nvPr/>
        </p:nvSpPr>
        <p:spPr>
          <a:xfrm>
            <a:off x="4436652" y="503682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5" name="pl1165"/>
          <p:cNvSpPr/>
          <p:nvPr/>
        </p:nvSpPr>
        <p:spPr>
          <a:xfrm>
            <a:off x="4436652" y="493949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6" name="pl1166"/>
          <p:cNvSpPr/>
          <p:nvPr/>
        </p:nvSpPr>
        <p:spPr>
          <a:xfrm>
            <a:off x="4436652" y="484215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7" name="pl1167"/>
          <p:cNvSpPr/>
          <p:nvPr/>
        </p:nvSpPr>
        <p:spPr>
          <a:xfrm>
            <a:off x="4436652" y="47448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8" name="pl1168"/>
          <p:cNvSpPr/>
          <p:nvPr/>
        </p:nvSpPr>
        <p:spPr>
          <a:xfrm>
            <a:off x="4436652" y="464748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9" name="pl1169"/>
          <p:cNvSpPr/>
          <p:nvPr/>
        </p:nvSpPr>
        <p:spPr>
          <a:xfrm>
            <a:off x="4436652" y="455015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0" name="pl1170"/>
          <p:cNvSpPr/>
          <p:nvPr/>
        </p:nvSpPr>
        <p:spPr>
          <a:xfrm>
            <a:off x="4436652" y="44528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1" name="pl1171"/>
          <p:cNvSpPr/>
          <p:nvPr/>
        </p:nvSpPr>
        <p:spPr>
          <a:xfrm>
            <a:off x="4436652" y="435548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2" name="pl1172"/>
          <p:cNvSpPr/>
          <p:nvPr/>
        </p:nvSpPr>
        <p:spPr>
          <a:xfrm>
            <a:off x="4436652" y="425814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3" name="pl1173"/>
          <p:cNvSpPr/>
          <p:nvPr/>
        </p:nvSpPr>
        <p:spPr>
          <a:xfrm>
            <a:off x="4436652" y="41608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4" name="pl1174"/>
          <p:cNvSpPr/>
          <p:nvPr/>
        </p:nvSpPr>
        <p:spPr>
          <a:xfrm>
            <a:off x="4436652" y="406347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5" name="pl1175"/>
          <p:cNvSpPr/>
          <p:nvPr/>
        </p:nvSpPr>
        <p:spPr>
          <a:xfrm>
            <a:off x="4436652" y="396613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6" name="pl1176"/>
          <p:cNvSpPr/>
          <p:nvPr/>
        </p:nvSpPr>
        <p:spPr>
          <a:xfrm>
            <a:off x="4436652" y="386880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7" name="pl1177"/>
          <p:cNvSpPr/>
          <p:nvPr/>
        </p:nvSpPr>
        <p:spPr>
          <a:xfrm>
            <a:off x="4436652" y="377146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8" name="pl1178"/>
          <p:cNvSpPr/>
          <p:nvPr/>
        </p:nvSpPr>
        <p:spPr>
          <a:xfrm>
            <a:off x="4436652" y="367413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9" name="pl1179"/>
          <p:cNvSpPr/>
          <p:nvPr/>
        </p:nvSpPr>
        <p:spPr>
          <a:xfrm>
            <a:off x="4436652" y="357679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0" name="pl1180"/>
          <p:cNvSpPr/>
          <p:nvPr/>
        </p:nvSpPr>
        <p:spPr>
          <a:xfrm>
            <a:off x="4436652" y="347946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1" name="pl1181"/>
          <p:cNvSpPr/>
          <p:nvPr/>
        </p:nvSpPr>
        <p:spPr>
          <a:xfrm>
            <a:off x="4436652" y="338212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2" name="pl1182"/>
          <p:cNvSpPr/>
          <p:nvPr/>
        </p:nvSpPr>
        <p:spPr>
          <a:xfrm>
            <a:off x="4436652" y="328479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3" name="pl1183"/>
          <p:cNvSpPr/>
          <p:nvPr/>
        </p:nvSpPr>
        <p:spPr>
          <a:xfrm>
            <a:off x="4436652" y="318745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4" name="pl1184"/>
          <p:cNvSpPr/>
          <p:nvPr/>
        </p:nvSpPr>
        <p:spPr>
          <a:xfrm>
            <a:off x="4436652" y="309011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5" name="pl1185"/>
          <p:cNvSpPr/>
          <p:nvPr/>
        </p:nvSpPr>
        <p:spPr>
          <a:xfrm>
            <a:off x="4436652" y="299278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6" name="pl1186"/>
          <p:cNvSpPr/>
          <p:nvPr/>
        </p:nvSpPr>
        <p:spPr>
          <a:xfrm>
            <a:off x="4436652" y="289544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7" name="pl1187"/>
          <p:cNvSpPr/>
          <p:nvPr/>
        </p:nvSpPr>
        <p:spPr>
          <a:xfrm>
            <a:off x="4436652" y="279811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8" name="pl1188"/>
          <p:cNvSpPr/>
          <p:nvPr/>
        </p:nvSpPr>
        <p:spPr>
          <a:xfrm>
            <a:off x="4436652" y="270077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9" name="pl1189"/>
          <p:cNvSpPr/>
          <p:nvPr/>
        </p:nvSpPr>
        <p:spPr>
          <a:xfrm>
            <a:off x="4436652" y="260344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0" name="pl1190"/>
          <p:cNvSpPr/>
          <p:nvPr/>
        </p:nvSpPr>
        <p:spPr>
          <a:xfrm>
            <a:off x="4436652" y="250610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1" name="pl1191"/>
          <p:cNvSpPr/>
          <p:nvPr/>
        </p:nvSpPr>
        <p:spPr>
          <a:xfrm>
            <a:off x="4436652" y="24087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2" name="pl1192"/>
          <p:cNvSpPr/>
          <p:nvPr/>
        </p:nvSpPr>
        <p:spPr>
          <a:xfrm>
            <a:off x="4436652" y="231143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3" name="pl1193"/>
          <p:cNvSpPr/>
          <p:nvPr/>
        </p:nvSpPr>
        <p:spPr>
          <a:xfrm>
            <a:off x="4436652" y="22141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4" name="pl1194"/>
          <p:cNvSpPr/>
          <p:nvPr/>
        </p:nvSpPr>
        <p:spPr>
          <a:xfrm>
            <a:off x="4436652" y="211676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5" name="pl1195"/>
          <p:cNvSpPr/>
          <p:nvPr/>
        </p:nvSpPr>
        <p:spPr>
          <a:xfrm>
            <a:off x="4436652" y="201942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6" name="pl1196"/>
          <p:cNvSpPr/>
          <p:nvPr/>
        </p:nvSpPr>
        <p:spPr>
          <a:xfrm>
            <a:off x="4436652" y="192209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7" name="pl1197"/>
          <p:cNvSpPr/>
          <p:nvPr/>
        </p:nvSpPr>
        <p:spPr>
          <a:xfrm>
            <a:off x="4436652" y="182475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8" name="pl1198"/>
          <p:cNvSpPr/>
          <p:nvPr/>
        </p:nvSpPr>
        <p:spPr>
          <a:xfrm>
            <a:off x="4436652" y="172742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9" name="pl1199"/>
          <p:cNvSpPr/>
          <p:nvPr/>
        </p:nvSpPr>
        <p:spPr>
          <a:xfrm>
            <a:off x="4436652" y="163008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0" name="pl1200"/>
          <p:cNvSpPr/>
          <p:nvPr/>
        </p:nvSpPr>
        <p:spPr>
          <a:xfrm>
            <a:off x="4436652" y="153275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1" name="pl1201"/>
          <p:cNvSpPr/>
          <p:nvPr/>
        </p:nvSpPr>
        <p:spPr>
          <a:xfrm>
            <a:off x="4436652" y="14354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2" name="pl1202"/>
          <p:cNvSpPr/>
          <p:nvPr/>
        </p:nvSpPr>
        <p:spPr>
          <a:xfrm>
            <a:off x="4436652" y="133808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3" name="tx1203"/>
          <p:cNvSpPr/>
          <p:nvPr/>
        </p:nvSpPr>
        <p:spPr>
          <a:xfrm>
            <a:off x="5618417" y="6335973"/>
            <a:ext cx="1071624" cy="1325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Number of genes</a:t>
            </a:r>
          </a:p>
        </p:txBody>
      </p:sp>
      <p:sp>
        <p:nvSpPr>
          <p:cNvPr id="1204" name="tx1204"/>
          <p:cNvSpPr/>
          <p:nvPr/>
        </p:nvSpPr>
        <p:spPr>
          <a:xfrm rot="16200000">
            <a:off x="1448671" y="3657216"/>
            <a:ext cx="1125853" cy="1311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1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Hallmark Gene Set</a:t>
            </a:r>
            <a:endParaRPr sz="110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216" name="rc857">
            <a:extLst>
              <a:ext uri="{FF2B5EF4-FFF2-40B4-BE49-F238E27FC236}">
                <a16:creationId xmlns:a16="http://schemas.microsoft.com/office/drawing/2014/main" id="{90E4BCFB-44A2-9947-B0BA-658F10DE1B75}"/>
              </a:ext>
            </a:extLst>
          </p:cNvPr>
          <p:cNvSpPr/>
          <p:nvPr/>
        </p:nvSpPr>
        <p:spPr>
          <a:xfrm>
            <a:off x="7976191" y="3223649"/>
            <a:ext cx="745000" cy="99830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17" name="tx858">
            <a:extLst>
              <a:ext uri="{FF2B5EF4-FFF2-40B4-BE49-F238E27FC236}">
                <a16:creationId xmlns:a16="http://schemas.microsoft.com/office/drawing/2014/main" id="{C1F6B6E8-0F39-3F4E-9BA9-8210808CA93D}"/>
              </a:ext>
            </a:extLst>
          </p:cNvPr>
          <p:cNvSpPr/>
          <p:nvPr/>
        </p:nvSpPr>
        <p:spPr>
          <a:xfrm>
            <a:off x="8045780" y="3306136"/>
            <a:ext cx="551228" cy="1027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Direction</a:t>
            </a:r>
          </a:p>
        </p:txBody>
      </p:sp>
      <p:sp>
        <p:nvSpPr>
          <p:cNvPr id="1218" name="rc859">
            <a:extLst>
              <a:ext uri="{FF2B5EF4-FFF2-40B4-BE49-F238E27FC236}">
                <a16:creationId xmlns:a16="http://schemas.microsoft.com/office/drawing/2014/main" id="{48AA46C7-F37F-E645-8A44-7306A070EF5F}"/>
              </a:ext>
            </a:extLst>
          </p:cNvPr>
          <p:cNvSpPr/>
          <p:nvPr/>
        </p:nvSpPr>
        <p:spPr>
          <a:xfrm>
            <a:off x="8045780" y="3493994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19" name="rc860">
            <a:extLst>
              <a:ext uri="{FF2B5EF4-FFF2-40B4-BE49-F238E27FC236}">
                <a16:creationId xmlns:a16="http://schemas.microsoft.com/office/drawing/2014/main" id="{7E58BB12-3C45-134F-9DA5-A4B0AA3B68D4}"/>
              </a:ext>
            </a:extLst>
          </p:cNvPr>
          <p:cNvSpPr/>
          <p:nvPr/>
        </p:nvSpPr>
        <p:spPr>
          <a:xfrm>
            <a:off x="8054780" y="3502994"/>
            <a:ext cx="201456" cy="20145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0" name="rc861">
            <a:extLst>
              <a:ext uri="{FF2B5EF4-FFF2-40B4-BE49-F238E27FC236}">
                <a16:creationId xmlns:a16="http://schemas.microsoft.com/office/drawing/2014/main" id="{636D590A-B716-994A-8E5F-371DC28BBE80}"/>
              </a:ext>
            </a:extLst>
          </p:cNvPr>
          <p:cNvSpPr/>
          <p:nvPr/>
        </p:nvSpPr>
        <p:spPr>
          <a:xfrm>
            <a:off x="8045780" y="3713450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1" name="rc862">
            <a:extLst>
              <a:ext uri="{FF2B5EF4-FFF2-40B4-BE49-F238E27FC236}">
                <a16:creationId xmlns:a16="http://schemas.microsoft.com/office/drawing/2014/main" id="{5510B942-5D6A-544B-B6DF-F2F464C3B57E}"/>
              </a:ext>
            </a:extLst>
          </p:cNvPr>
          <p:cNvSpPr/>
          <p:nvPr/>
        </p:nvSpPr>
        <p:spPr>
          <a:xfrm>
            <a:off x="8054780" y="3722450"/>
            <a:ext cx="201456" cy="201456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2" name="rc863">
            <a:extLst>
              <a:ext uri="{FF2B5EF4-FFF2-40B4-BE49-F238E27FC236}">
                <a16:creationId xmlns:a16="http://schemas.microsoft.com/office/drawing/2014/main" id="{8AC92A6F-C92F-A443-BDD0-49DCE88353CE}"/>
              </a:ext>
            </a:extLst>
          </p:cNvPr>
          <p:cNvSpPr/>
          <p:nvPr/>
        </p:nvSpPr>
        <p:spPr>
          <a:xfrm>
            <a:off x="8045780" y="3932906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3" name="rc864">
            <a:extLst>
              <a:ext uri="{FF2B5EF4-FFF2-40B4-BE49-F238E27FC236}">
                <a16:creationId xmlns:a16="http://schemas.microsoft.com/office/drawing/2014/main" id="{50A98AB9-08E6-8745-9AF1-D7FFBDA80405}"/>
              </a:ext>
            </a:extLst>
          </p:cNvPr>
          <p:cNvSpPr/>
          <p:nvPr/>
        </p:nvSpPr>
        <p:spPr>
          <a:xfrm>
            <a:off x="8054780" y="3941906"/>
            <a:ext cx="201456" cy="20145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4" name="tx865">
            <a:extLst>
              <a:ext uri="{FF2B5EF4-FFF2-40B4-BE49-F238E27FC236}">
                <a16:creationId xmlns:a16="http://schemas.microsoft.com/office/drawing/2014/main" id="{0AD6546C-655E-6049-AEAD-3895246E2FDD}"/>
              </a:ext>
            </a:extLst>
          </p:cNvPr>
          <p:cNvSpPr/>
          <p:nvPr/>
        </p:nvSpPr>
        <p:spPr>
          <a:xfrm>
            <a:off x="8549481" y="3566976"/>
            <a:ext cx="316777" cy="1071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Not significant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225" name="tx866">
            <a:extLst>
              <a:ext uri="{FF2B5EF4-FFF2-40B4-BE49-F238E27FC236}">
                <a16:creationId xmlns:a16="http://schemas.microsoft.com/office/drawing/2014/main" id="{DC9C3D23-D5DC-3F4C-AF62-485A39B6142A}"/>
              </a:ext>
            </a:extLst>
          </p:cNvPr>
          <p:cNvSpPr/>
          <p:nvPr/>
        </p:nvSpPr>
        <p:spPr>
          <a:xfrm>
            <a:off x="8511000" y="3786252"/>
            <a:ext cx="267081" cy="825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Down (t&lt;-2)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226" name="tx867">
            <a:extLst>
              <a:ext uri="{FF2B5EF4-FFF2-40B4-BE49-F238E27FC236}">
                <a16:creationId xmlns:a16="http://schemas.microsoft.com/office/drawing/2014/main" id="{3F8C042D-3FEF-FD43-A06B-8699A6F2AEB4}"/>
              </a:ext>
            </a:extLst>
          </p:cNvPr>
          <p:cNvSpPr/>
          <p:nvPr/>
        </p:nvSpPr>
        <p:spPr>
          <a:xfrm>
            <a:off x="8501414" y="3995339"/>
            <a:ext cx="124267" cy="831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Up (t&gt;2)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681</Words>
  <Application>Microsoft Macintosh PowerPoint</Application>
  <PresentationFormat>Custom</PresentationFormat>
  <Paragraphs>524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6</cp:revision>
  <dcterms:created xsi:type="dcterms:W3CDTF">2015-07-14T21:05:00Z</dcterms:created>
  <dcterms:modified xsi:type="dcterms:W3CDTF">2020-07-13T04:07:09Z</dcterms:modified>
</cp:coreProperties>
</file>