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133" d="100"/>
          <a:sy n="133" d="100"/>
        </p:scale>
        <p:origin x="400" y="-3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6"/>
          <p:cNvSpPr/>
          <p:nvPr/>
        </p:nvSpPr>
        <p:spPr>
          <a:xfrm>
            <a:off x="4696172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995806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29544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559507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5894709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4471446" y="610751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4471446" y="601018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4471446" y="591284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4471446" y="581551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4471446" y="571817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4471446" y="562084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4471446" y="552350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4471446" y="542617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4471446" y="532883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4471446" y="523150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4471446" y="513416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471446" y="503682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4471446" y="493949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4471446" y="484215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4471446" y="474482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4471446" y="464748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4471446" y="455015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4471446" y="445281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4471446" y="435548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4471446" y="425814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4471446" y="416080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4471446" y="406347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4471446" y="396613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4471446" y="386880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4471446" y="377146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4471446" y="367413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4471446" y="357679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4471446" y="347946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4471446" y="338212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4471446" y="328479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4471446" y="318745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4471446" y="309011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4471446" y="299278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4471446" y="289544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4471446" y="279811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4471446" y="270077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7"/>
          <p:cNvSpPr/>
          <p:nvPr/>
        </p:nvSpPr>
        <p:spPr>
          <a:xfrm>
            <a:off x="4471446" y="260344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pl48"/>
          <p:cNvSpPr/>
          <p:nvPr/>
        </p:nvSpPr>
        <p:spPr>
          <a:xfrm>
            <a:off x="4471446" y="250610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9" name="pl49"/>
          <p:cNvSpPr/>
          <p:nvPr/>
        </p:nvSpPr>
        <p:spPr>
          <a:xfrm>
            <a:off x="4471446" y="240877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pl50"/>
          <p:cNvSpPr/>
          <p:nvPr/>
        </p:nvSpPr>
        <p:spPr>
          <a:xfrm>
            <a:off x="4471446" y="231143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1" name="pl51"/>
          <p:cNvSpPr/>
          <p:nvPr/>
        </p:nvSpPr>
        <p:spPr>
          <a:xfrm>
            <a:off x="4471446" y="221410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2" name="pl52"/>
          <p:cNvSpPr/>
          <p:nvPr/>
        </p:nvSpPr>
        <p:spPr>
          <a:xfrm>
            <a:off x="4471446" y="211676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3" name="pl53"/>
          <p:cNvSpPr/>
          <p:nvPr/>
        </p:nvSpPr>
        <p:spPr>
          <a:xfrm>
            <a:off x="4471446" y="201942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4" name="pl54"/>
          <p:cNvSpPr/>
          <p:nvPr/>
        </p:nvSpPr>
        <p:spPr>
          <a:xfrm>
            <a:off x="4471446" y="192209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5" name="pl55"/>
          <p:cNvSpPr/>
          <p:nvPr/>
        </p:nvSpPr>
        <p:spPr>
          <a:xfrm>
            <a:off x="4471446" y="182475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6" name="pl56"/>
          <p:cNvSpPr/>
          <p:nvPr/>
        </p:nvSpPr>
        <p:spPr>
          <a:xfrm>
            <a:off x="4471446" y="172742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pl57"/>
          <p:cNvSpPr/>
          <p:nvPr/>
        </p:nvSpPr>
        <p:spPr>
          <a:xfrm>
            <a:off x="4471446" y="163008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4471446" y="153275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4471446" y="143541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4471446" y="133808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4546355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4845989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pl63"/>
          <p:cNvSpPr/>
          <p:nvPr/>
        </p:nvSpPr>
        <p:spPr>
          <a:xfrm>
            <a:off x="514562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4" name="pl64"/>
          <p:cNvSpPr/>
          <p:nvPr/>
        </p:nvSpPr>
        <p:spPr>
          <a:xfrm>
            <a:off x="5445258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65"/>
          <p:cNvSpPr/>
          <p:nvPr/>
        </p:nvSpPr>
        <p:spPr>
          <a:xfrm>
            <a:off x="5744892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66"/>
          <p:cNvSpPr/>
          <p:nvPr/>
        </p:nvSpPr>
        <p:spPr>
          <a:xfrm>
            <a:off x="6044526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rc67"/>
          <p:cNvSpPr/>
          <p:nvPr/>
        </p:nvSpPr>
        <p:spPr>
          <a:xfrm>
            <a:off x="4546355" y="6078318"/>
            <a:ext cx="17978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8" name="rc68"/>
          <p:cNvSpPr/>
          <p:nvPr/>
        </p:nvSpPr>
        <p:spPr>
          <a:xfrm>
            <a:off x="4726135" y="6078318"/>
            <a:ext cx="1078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9" name="rc69"/>
          <p:cNvSpPr/>
          <p:nvPr/>
        </p:nvSpPr>
        <p:spPr>
          <a:xfrm>
            <a:off x="4834004" y="6078318"/>
            <a:ext cx="121052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0" name="rc70"/>
          <p:cNvSpPr/>
          <p:nvPr/>
        </p:nvSpPr>
        <p:spPr>
          <a:xfrm>
            <a:off x="4546355" y="5980983"/>
            <a:ext cx="19176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1" name="rc71"/>
          <p:cNvSpPr/>
          <p:nvPr/>
        </p:nvSpPr>
        <p:spPr>
          <a:xfrm>
            <a:off x="4738121" y="5980983"/>
            <a:ext cx="7191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" name="rc72"/>
          <p:cNvSpPr/>
          <p:nvPr/>
        </p:nvSpPr>
        <p:spPr>
          <a:xfrm>
            <a:off x="4810033" y="5980983"/>
            <a:ext cx="118055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3" name="rc73"/>
          <p:cNvSpPr/>
          <p:nvPr/>
        </p:nvSpPr>
        <p:spPr>
          <a:xfrm>
            <a:off x="4546355" y="5883647"/>
            <a:ext cx="18577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4" name="rc74"/>
          <p:cNvSpPr/>
          <p:nvPr/>
        </p:nvSpPr>
        <p:spPr>
          <a:xfrm>
            <a:off x="4732128" y="5883647"/>
            <a:ext cx="8989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5" name="rc75"/>
          <p:cNvSpPr/>
          <p:nvPr/>
        </p:nvSpPr>
        <p:spPr>
          <a:xfrm>
            <a:off x="4822018" y="5883647"/>
            <a:ext cx="112662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6" name="rc76"/>
          <p:cNvSpPr/>
          <p:nvPr/>
        </p:nvSpPr>
        <p:spPr>
          <a:xfrm>
            <a:off x="4546355" y="5786312"/>
            <a:ext cx="13783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" name="rc77"/>
          <p:cNvSpPr/>
          <p:nvPr/>
        </p:nvSpPr>
        <p:spPr>
          <a:xfrm>
            <a:off x="4684186" y="5786312"/>
            <a:ext cx="22772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" name="rc78"/>
          <p:cNvSpPr/>
          <p:nvPr/>
        </p:nvSpPr>
        <p:spPr>
          <a:xfrm>
            <a:off x="4911909" y="5786312"/>
            <a:ext cx="101875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" name="rc79"/>
          <p:cNvSpPr/>
          <p:nvPr/>
        </p:nvSpPr>
        <p:spPr>
          <a:xfrm>
            <a:off x="4546355" y="5688976"/>
            <a:ext cx="10187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" name="rc80"/>
          <p:cNvSpPr/>
          <p:nvPr/>
        </p:nvSpPr>
        <p:spPr>
          <a:xfrm>
            <a:off x="4546355" y="5591641"/>
            <a:ext cx="16180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" name="rc81"/>
          <p:cNvSpPr/>
          <p:nvPr/>
        </p:nvSpPr>
        <p:spPr>
          <a:xfrm>
            <a:off x="4648230" y="5688976"/>
            <a:ext cx="22172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" name="rc82"/>
          <p:cNvSpPr/>
          <p:nvPr/>
        </p:nvSpPr>
        <p:spPr>
          <a:xfrm>
            <a:off x="4708157" y="5591641"/>
            <a:ext cx="13183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" name="rc83"/>
          <p:cNvSpPr/>
          <p:nvPr/>
        </p:nvSpPr>
        <p:spPr>
          <a:xfrm>
            <a:off x="4869960" y="5688976"/>
            <a:ext cx="103673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" name="rc84"/>
          <p:cNvSpPr/>
          <p:nvPr/>
        </p:nvSpPr>
        <p:spPr>
          <a:xfrm>
            <a:off x="4839996" y="5591641"/>
            <a:ext cx="106669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rc85"/>
          <p:cNvSpPr/>
          <p:nvPr/>
        </p:nvSpPr>
        <p:spPr>
          <a:xfrm>
            <a:off x="4546355" y="5494305"/>
            <a:ext cx="149817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" name="rc86"/>
          <p:cNvSpPr/>
          <p:nvPr/>
        </p:nvSpPr>
        <p:spPr>
          <a:xfrm>
            <a:off x="4696172" y="5494305"/>
            <a:ext cx="17978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" name="rc87"/>
          <p:cNvSpPr/>
          <p:nvPr/>
        </p:nvSpPr>
        <p:spPr>
          <a:xfrm>
            <a:off x="4875952" y="5494305"/>
            <a:ext cx="102474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" name="rc88"/>
          <p:cNvSpPr/>
          <p:nvPr/>
        </p:nvSpPr>
        <p:spPr>
          <a:xfrm>
            <a:off x="4546355" y="5396970"/>
            <a:ext cx="14382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" name="rc89"/>
          <p:cNvSpPr/>
          <p:nvPr/>
        </p:nvSpPr>
        <p:spPr>
          <a:xfrm>
            <a:off x="4690179" y="5396970"/>
            <a:ext cx="8989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" name="rc90"/>
          <p:cNvSpPr/>
          <p:nvPr/>
        </p:nvSpPr>
        <p:spPr>
          <a:xfrm>
            <a:off x="4780069" y="5396970"/>
            <a:ext cx="111463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" name="rc91"/>
          <p:cNvSpPr/>
          <p:nvPr/>
        </p:nvSpPr>
        <p:spPr>
          <a:xfrm>
            <a:off x="4546355" y="5299634"/>
            <a:ext cx="11386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" name="rc92"/>
          <p:cNvSpPr/>
          <p:nvPr/>
        </p:nvSpPr>
        <p:spPr>
          <a:xfrm>
            <a:off x="4660216" y="5299634"/>
            <a:ext cx="20974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3" name="rc93"/>
          <p:cNvSpPr/>
          <p:nvPr/>
        </p:nvSpPr>
        <p:spPr>
          <a:xfrm>
            <a:off x="4869960" y="5299634"/>
            <a:ext cx="101875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4" name="rc94"/>
          <p:cNvSpPr/>
          <p:nvPr/>
        </p:nvSpPr>
        <p:spPr>
          <a:xfrm>
            <a:off x="4546355" y="5202299"/>
            <a:ext cx="10187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5" name="rc95"/>
          <p:cNvSpPr/>
          <p:nvPr/>
        </p:nvSpPr>
        <p:spPr>
          <a:xfrm>
            <a:off x="4546355" y="5104964"/>
            <a:ext cx="13183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6" name="rc96"/>
          <p:cNvSpPr/>
          <p:nvPr/>
        </p:nvSpPr>
        <p:spPr>
          <a:xfrm>
            <a:off x="4648230" y="5202299"/>
            <a:ext cx="16180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7" name="rc97"/>
          <p:cNvSpPr/>
          <p:nvPr/>
        </p:nvSpPr>
        <p:spPr>
          <a:xfrm>
            <a:off x="4678194" y="5104964"/>
            <a:ext cx="20375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8" name="rc98"/>
          <p:cNvSpPr/>
          <p:nvPr/>
        </p:nvSpPr>
        <p:spPr>
          <a:xfrm>
            <a:off x="4810033" y="5202299"/>
            <a:ext cx="106070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9" name="rc99"/>
          <p:cNvSpPr/>
          <p:nvPr/>
        </p:nvSpPr>
        <p:spPr>
          <a:xfrm>
            <a:off x="4881945" y="5104964"/>
            <a:ext cx="98879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0" name="rc100"/>
          <p:cNvSpPr/>
          <p:nvPr/>
        </p:nvSpPr>
        <p:spPr>
          <a:xfrm>
            <a:off x="4546355" y="5007628"/>
            <a:ext cx="11386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rc101"/>
          <p:cNvSpPr/>
          <p:nvPr/>
        </p:nvSpPr>
        <p:spPr>
          <a:xfrm>
            <a:off x="4546355" y="4910293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2" name="rc102"/>
          <p:cNvSpPr/>
          <p:nvPr/>
        </p:nvSpPr>
        <p:spPr>
          <a:xfrm>
            <a:off x="4546355" y="4812957"/>
            <a:ext cx="14382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3" name="rc103"/>
          <p:cNvSpPr/>
          <p:nvPr/>
        </p:nvSpPr>
        <p:spPr>
          <a:xfrm>
            <a:off x="4660216" y="5007628"/>
            <a:ext cx="38952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4" name="rc104"/>
          <p:cNvSpPr/>
          <p:nvPr/>
        </p:nvSpPr>
        <p:spPr>
          <a:xfrm>
            <a:off x="4666208" y="4910293"/>
            <a:ext cx="31161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rc105"/>
          <p:cNvSpPr/>
          <p:nvPr/>
        </p:nvSpPr>
        <p:spPr>
          <a:xfrm>
            <a:off x="4690179" y="4812957"/>
            <a:ext cx="11985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6" name="rc106"/>
          <p:cNvSpPr/>
          <p:nvPr/>
        </p:nvSpPr>
        <p:spPr>
          <a:xfrm>
            <a:off x="5049740" y="5007628"/>
            <a:ext cx="81500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7" name="rc107"/>
          <p:cNvSpPr/>
          <p:nvPr/>
        </p:nvSpPr>
        <p:spPr>
          <a:xfrm>
            <a:off x="4977828" y="4910293"/>
            <a:ext cx="88691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8" name="rc108"/>
          <p:cNvSpPr/>
          <p:nvPr/>
        </p:nvSpPr>
        <p:spPr>
          <a:xfrm>
            <a:off x="4810033" y="4812957"/>
            <a:ext cx="10547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9" name="rc109"/>
          <p:cNvSpPr/>
          <p:nvPr/>
        </p:nvSpPr>
        <p:spPr>
          <a:xfrm>
            <a:off x="4546355" y="4715622"/>
            <a:ext cx="1558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0" name="rc110"/>
          <p:cNvSpPr/>
          <p:nvPr/>
        </p:nvSpPr>
        <p:spPr>
          <a:xfrm>
            <a:off x="4702165" y="4715622"/>
            <a:ext cx="11386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1" name="rc111"/>
          <p:cNvSpPr/>
          <p:nvPr/>
        </p:nvSpPr>
        <p:spPr>
          <a:xfrm>
            <a:off x="4816026" y="4715622"/>
            <a:ext cx="101276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2" name="rc112"/>
          <p:cNvSpPr/>
          <p:nvPr/>
        </p:nvSpPr>
        <p:spPr>
          <a:xfrm>
            <a:off x="4546355" y="4618286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3" name="rc113"/>
          <p:cNvSpPr/>
          <p:nvPr/>
        </p:nvSpPr>
        <p:spPr>
          <a:xfrm>
            <a:off x="4666208" y="4618286"/>
            <a:ext cx="14981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4" name="rc114"/>
          <p:cNvSpPr/>
          <p:nvPr/>
        </p:nvSpPr>
        <p:spPr>
          <a:xfrm>
            <a:off x="4816026" y="4618286"/>
            <a:ext cx="98879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5" name="rc115"/>
          <p:cNvSpPr/>
          <p:nvPr/>
        </p:nvSpPr>
        <p:spPr>
          <a:xfrm>
            <a:off x="4546355" y="4423615"/>
            <a:ext cx="898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6" name="rc116"/>
          <p:cNvSpPr/>
          <p:nvPr/>
        </p:nvSpPr>
        <p:spPr>
          <a:xfrm>
            <a:off x="4636245" y="4423615"/>
            <a:ext cx="13183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7" name="rc117"/>
          <p:cNvSpPr/>
          <p:nvPr/>
        </p:nvSpPr>
        <p:spPr>
          <a:xfrm>
            <a:off x="4768084" y="4423615"/>
            <a:ext cx="102474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8" name="rc118"/>
          <p:cNvSpPr/>
          <p:nvPr/>
        </p:nvSpPr>
        <p:spPr>
          <a:xfrm>
            <a:off x="4546355" y="4326280"/>
            <a:ext cx="958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9" name="rc119"/>
          <p:cNvSpPr/>
          <p:nvPr/>
        </p:nvSpPr>
        <p:spPr>
          <a:xfrm>
            <a:off x="4546355" y="4228944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0" name="rc120"/>
          <p:cNvSpPr/>
          <p:nvPr/>
        </p:nvSpPr>
        <p:spPr>
          <a:xfrm>
            <a:off x="4642238" y="4326280"/>
            <a:ext cx="16779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" name="rc121"/>
          <p:cNvSpPr/>
          <p:nvPr/>
        </p:nvSpPr>
        <p:spPr>
          <a:xfrm>
            <a:off x="4666208" y="4228944"/>
            <a:ext cx="16180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" name="rc122"/>
          <p:cNvSpPr/>
          <p:nvPr/>
        </p:nvSpPr>
        <p:spPr>
          <a:xfrm>
            <a:off x="4810033" y="4326280"/>
            <a:ext cx="97680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3" name="rc123"/>
          <p:cNvSpPr/>
          <p:nvPr/>
        </p:nvSpPr>
        <p:spPr>
          <a:xfrm>
            <a:off x="4828011" y="4228944"/>
            <a:ext cx="95882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4" name="rc124"/>
          <p:cNvSpPr/>
          <p:nvPr/>
        </p:nvSpPr>
        <p:spPr>
          <a:xfrm>
            <a:off x="4546355" y="4520951"/>
            <a:ext cx="13183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5" name="rc125"/>
          <p:cNvSpPr/>
          <p:nvPr/>
        </p:nvSpPr>
        <p:spPr>
          <a:xfrm>
            <a:off x="4678194" y="4520951"/>
            <a:ext cx="6591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6" name="rc126"/>
          <p:cNvSpPr/>
          <p:nvPr/>
        </p:nvSpPr>
        <p:spPr>
          <a:xfrm>
            <a:off x="4744113" y="4520951"/>
            <a:ext cx="100677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7" name="rc127"/>
          <p:cNvSpPr/>
          <p:nvPr/>
        </p:nvSpPr>
        <p:spPr>
          <a:xfrm>
            <a:off x="4546355" y="3936938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8" name="rc128"/>
          <p:cNvSpPr/>
          <p:nvPr/>
        </p:nvSpPr>
        <p:spPr>
          <a:xfrm>
            <a:off x="4666208" y="3936938"/>
            <a:ext cx="13183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9" name="rc129"/>
          <p:cNvSpPr/>
          <p:nvPr/>
        </p:nvSpPr>
        <p:spPr>
          <a:xfrm>
            <a:off x="4798048" y="3936938"/>
            <a:ext cx="93485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0" name="rc130"/>
          <p:cNvSpPr/>
          <p:nvPr/>
        </p:nvSpPr>
        <p:spPr>
          <a:xfrm>
            <a:off x="4546355" y="3839602"/>
            <a:ext cx="1078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1" name="rc131"/>
          <p:cNvSpPr/>
          <p:nvPr/>
        </p:nvSpPr>
        <p:spPr>
          <a:xfrm>
            <a:off x="4654223" y="3839602"/>
            <a:ext cx="17978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rc132"/>
          <p:cNvSpPr/>
          <p:nvPr/>
        </p:nvSpPr>
        <p:spPr>
          <a:xfrm>
            <a:off x="4834004" y="3839602"/>
            <a:ext cx="89291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3" name="rc133"/>
          <p:cNvSpPr/>
          <p:nvPr/>
        </p:nvSpPr>
        <p:spPr>
          <a:xfrm>
            <a:off x="4546355" y="3742267"/>
            <a:ext cx="958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rc134"/>
          <p:cNvSpPr/>
          <p:nvPr/>
        </p:nvSpPr>
        <p:spPr>
          <a:xfrm>
            <a:off x="4642238" y="3742267"/>
            <a:ext cx="20375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5" name="rc135"/>
          <p:cNvSpPr/>
          <p:nvPr/>
        </p:nvSpPr>
        <p:spPr>
          <a:xfrm>
            <a:off x="4845989" y="3742267"/>
            <a:ext cx="87493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6" name="rc136"/>
          <p:cNvSpPr/>
          <p:nvPr/>
        </p:nvSpPr>
        <p:spPr>
          <a:xfrm>
            <a:off x="4546355" y="3644931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7" name="rc137"/>
          <p:cNvSpPr/>
          <p:nvPr/>
        </p:nvSpPr>
        <p:spPr>
          <a:xfrm>
            <a:off x="4546355" y="4034273"/>
            <a:ext cx="1258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8" name="rc138"/>
          <p:cNvSpPr/>
          <p:nvPr/>
        </p:nvSpPr>
        <p:spPr>
          <a:xfrm>
            <a:off x="4666208" y="3644931"/>
            <a:ext cx="1078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9" name="rc139"/>
          <p:cNvSpPr/>
          <p:nvPr/>
        </p:nvSpPr>
        <p:spPr>
          <a:xfrm>
            <a:off x="4672201" y="4034273"/>
            <a:ext cx="779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0" name="rc140"/>
          <p:cNvSpPr/>
          <p:nvPr/>
        </p:nvSpPr>
        <p:spPr>
          <a:xfrm>
            <a:off x="4774077" y="3644931"/>
            <a:ext cx="88691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1" name="rc141"/>
          <p:cNvSpPr/>
          <p:nvPr/>
        </p:nvSpPr>
        <p:spPr>
          <a:xfrm>
            <a:off x="4750106" y="4034273"/>
            <a:ext cx="91088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2" name="rc142"/>
          <p:cNvSpPr/>
          <p:nvPr/>
        </p:nvSpPr>
        <p:spPr>
          <a:xfrm>
            <a:off x="4546355" y="4131609"/>
            <a:ext cx="1078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3" name="rc143"/>
          <p:cNvSpPr/>
          <p:nvPr/>
        </p:nvSpPr>
        <p:spPr>
          <a:xfrm>
            <a:off x="4654223" y="4131609"/>
            <a:ext cx="958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4" name="rc144"/>
          <p:cNvSpPr/>
          <p:nvPr/>
        </p:nvSpPr>
        <p:spPr>
          <a:xfrm>
            <a:off x="4750106" y="4131609"/>
            <a:ext cx="87493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5" name="rc145"/>
          <p:cNvSpPr/>
          <p:nvPr/>
        </p:nvSpPr>
        <p:spPr>
          <a:xfrm>
            <a:off x="4546355" y="3547596"/>
            <a:ext cx="7191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6" name="rc146"/>
          <p:cNvSpPr/>
          <p:nvPr/>
        </p:nvSpPr>
        <p:spPr>
          <a:xfrm>
            <a:off x="4618267" y="3547596"/>
            <a:ext cx="19775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7" name="rc147"/>
          <p:cNvSpPr/>
          <p:nvPr/>
        </p:nvSpPr>
        <p:spPr>
          <a:xfrm>
            <a:off x="4816026" y="3547596"/>
            <a:ext cx="79103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8" name="rc148"/>
          <p:cNvSpPr/>
          <p:nvPr/>
        </p:nvSpPr>
        <p:spPr>
          <a:xfrm>
            <a:off x="4546355" y="3450260"/>
            <a:ext cx="13783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9" name="rc149"/>
          <p:cNvSpPr/>
          <p:nvPr/>
        </p:nvSpPr>
        <p:spPr>
          <a:xfrm>
            <a:off x="4684186" y="3450260"/>
            <a:ext cx="13183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0" name="rc150"/>
          <p:cNvSpPr/>
          <p:nvPr/>
        </p:nvSpPr>
        <p:spPr>
          <a:xfrm>
            <a:off x="4816026" y="3450260"/>
            <a:ext cx="75507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1" name="rc151"/>
          <p:cNvSpPr/>
          <p:nvPr/>
        </p:nvSpPr>
        <p:spPr>
          <a:xfrm>
            <a:off x="4546355" y="3352925"/>
            <a:ext cx="11985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2" name="rc152"/>
          <p:cNvSpPr/>
          <p:nvPr/>
        </p:nvSpPr>
        <p:spPr>
          <a:xfrm>
            <a:off x="4666208" y="3352925"/>
            <a:ext cx="8389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3" name="rc153"/>
          <p:cNvSpPr/>
          <p:nvPr/>
        </p:nvSpPr>
        <p:spPr>
          <a:xfrm>
            <a:off x="4750106" y="3352925"/>
            <a:ext cx="77305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4" name="rc154"/>
          <p:cNvSpPr/>
          <p:nvPr/>
        </p:nvSpPr>
        <p:spPr>
          <a:xfrm>
            <a:off x="4546355" y="3255590"/>
            <a:ext cx="958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5" name="rc155"/>
          <p:cNvSpPr/>
          <p:nvPr/>
        </p:nvSpPr>
        <p:spPr>
          <a:xfrm>
            <a:off x="4642238" y="3255590"/>
            <a:ext cx="1258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6" name="rc156"/>
          <p:cNvSpPr/>
          <p:nvPr/>
        </p:nvSpPr>
        <p:spPr>
          <a:xfrm>
            <a:off x="4768084" y="3255590"/>
            <a:ext cx="71912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7" name="rc157"/>
          <p:cNvSpPr/>
          <p:nvPr/>
        </p:nvSpPr>
        <p:spPr>
          <a:xfrm>
            <a:off x="4546355" y="3060919"/>
            <a:ext cx="898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8" name="rc158"/>
          <p:cNvSpPr/>
          <p:nvPr/>
        </p:nvSpPr>
        <p:spPr>
          <a:xfrm>
            <a:off x="4636245" y="3060919"/>
            <a:ext cx="8989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9" name="rc159"/>
          <p:cNvSpPr/>
          <p:nvPr/>
        </p:nvSpPr>
        <p:spPr>
          <a:xfrm>
            <a:off x="4726135" y="3060919"/>
            <a:ext cx="60526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0" name="rc160"/>
          <p:cNvSpPr/>
          <p:nvPr/>
        </p:nvSpPr>
        <p:spPr>
          <a:xfrm>
            <a:off x="4546355" y="2963583"/>
            <a:ext cx="898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1" name="rc161"/>
          <p:cNvSpPr/>
          <p:nvPr/>
        </p:nvSpPr>
        <p:spPr>
          <a:xfrm>
            <a:off x="4636245" y="2963583"/>
            <a:ext cx="101875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rc162"/>
          <p:cNvSpPr/>
          <p:nvPr/>
        </p:nvSpPr>
        <p:spPr>
          <a:xfrm>
            <a:off x="4738121" y="2963583"/>
            <a:ext cx="58728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3" name="rc163"/>
          <p:cNvSpPr/>
          <p:nvPr/>
        </p:nvSpPr>
        <p:spPr>
          <a:xfrm>
            <a:off x="4546355" y="3158254"/>
            <a:ext cx="10187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4" name="rc164"/>
          <p:cNvSpPr/>
          <p:nvPr/>
        </p:nvSpPr>
        <p:spPr>
          <a:xfrm>
            <a:off x="4648230" y="3158254"/>
            <a:ext cx="5992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5" name="rc165"/>
          <p:cNvSpPr/>
          <p:nvPr/>
        </p:nvSpPr>
        <p:spPr>
          <a:xfrm>
            <a:off x="4708157" y="3158254"/>
            <a:ext cx="58728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6" name="rc166"/>
          <p:cNvSpPr/>
          <p:nvPr/>
        </p:nvSpPr>
        <p:spPr>
          <a:xfrm>
            <a:off x="4546355" y="2866248"/>
            <a:ext cx="59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7" name="rc167"/>
          <p:cNvSpPr/>
          <p:nvPr/>
        </p:nvSpPr>
        <p:spPr>
          <a:xfrm>
            <a:off x="4606282" y="2866248"/>
            <a:ext cx="1078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rc168"/>
          <p:cNvSpPr/>
          <p:nvPr/>
        </p:nvSpPr>
        <p:spPr>
          <a:xfrm>
            <a:off x="4714150" y="2866248"/>
            <a:ext cx="56930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9" name="rc169"/>
          <p:cNvSpPr/>
          <p:nvPr/>
        </p:nvSpPr>
        <p:spPr>
          <a:xfrm>
            <a:off x="4546355" y="2768912"/>
            <a:ext cx="299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0" name="rc170"/>
          <p:cNvSpPr/>
          <p:nvPr/>
        </p:nvSpPr>
        <p:spPr>
          <a:xfrm>
            <a:off x="4576318" y="2768912"/>
            <a:ext cx="11985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1" name="rc171"/>
          <p:cNvSpPr/>
          <p:nvPr/>
        </p:nvSpPr>
        <p:spPr>
          <a:xfrm>
            <a:off x="4696172" y="2768912"/>
            <a:ext cx="56930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2" name="rc172"/>
          <p:cNvSpPr/>
          <p:nvPr/>
        </p:nvSpPr>
        <p:spPr>
          <a:xfrm>
            <a:off x="4546355" y="2671577"/>
            <a:ext cx="479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3" name="rc173"/>
          <p:cNvSpPr/>
          <p:nvPr/>
        </p:nvSpPr>
        <p:spPr>
          <a:xfrm>
            <a:off x="4594296" y="2671577"/>
            <a:ext cx="8389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4" name="rc174"/>
          <p:cNvSpPr/>
          <p:nvPr/>
        </p:nvSpPr>
        <p:spPr>
          <a:xfrm>
            <a:off x="4678194" y="2671577"/>
            <a:ext cx="55132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5" name="rc175"/>
          <p:cNvSpPr/>
          <p:nvPr/>
        </p:nvSpPr>
        <p:spPr>
          <a:xfrm>
            <a:off x="4546355" y="2476906"/>
            <a:ext cx="8989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6" name="rc176"/>
          <p:cNvSpPr/>
          <p:nvPr/>
        </p:nvSpPr>
        <p:spPr>
          <a:xfrm>
            <a:off x="4636245" y="2476906"/>
            <a:ext cx="958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7" name="rc177"/>
          <p:cNvSpPr/>
          <p:nvPr/>
        </p:nvSpPr>
        <p:spPr>
          <a:xfrm>
            <a:off x="4732128" y="2476906"/>
            <a:ext cx="45544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8" name="rc178"/>
          <p:cNvSpPr/>
          <p:nvPr/>
        </p:nvSpPr>
        <p:spPr>
          <a:xfrm>
            <a:off x="4546355" y="2379570"/>
            <a:ext cx="59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9" name="rc179"/>
          <p:cNvSpPr/>
          <p:nvPr/>
        </p:nvSpPr>
        <p:spPr>
          <a:xfrm>
            <a:off x="4606282" y="2379570"/>
            <a:ext cx="7191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0" name="rc180"/>
          <p:cNvSpPr/>
          <p:nvPr/>
        </p:nvSpPr>
        <p:spPr>
          <a:xfrm>
            <a:off x="4678194" y="2379570"/>
            <a:ext cx="49739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1" name="rc181"/>
          <p:cNvSpPr/>
          <p:nvPr/>
        </p:nvSpPr>
        <p:spPr>
          <a:xfrm>
            <a:off x="4546355" y="2574241"/>
            <a:ext cx="5393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2" name="rc182"/>
          <p:cNvSpPr/>
          <p:nvPr/>
        </p:nvSpPr>
        <p:spPr>
          <a:xfrm>
            <a:off x="4600289" y="2574241"/>
            <a:ext cx="299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3" name="rc183"/>
          <p:cNvSpPr/>
          <p:nvPr/>
        </p:nvSpPr>
        <p:spPr>
          <a:xfrm>
            <a:off x="4630252" y="2574241"/>
            <a:ext cx="47342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4" name="rc184"/>
          <p:cNvSpPr/>
          <p:nvPr/>
        </p:nvSpPr>
        <p:spPr>
          <a:xfrm>
            <a:off x="4546355" y="2184899"/>
            <a:ext cx="5393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5" name="rc185"/>
          <p:cNvSpPr/>
          <p:nvPr/>
        </p:nvSpPr>
        <p:spPr>
          <a:xfrm>
            <a:off x="4600289" y="2184899"/>
            <a:ext cx="11386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6" name="rc186"/>
          <p:cNvSpPr/>
          <p:nvPr/>
        </p:nvSpPr>
        <p:spPr>
          <a:xfrm>
            <a:off x="4714150" y="2184899"/>
            <a:ext cx="32360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7" name="rc187"/>
          <p:cNvSpPr/>
          <p:nvPr/>
        </p:nvSpPr>
        <p:spPr>
          <a:xfrm>
            <a:off x="4546355" y="2282235"/>
            <a:ext cx="59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8" name="rc188"/>
          <p:cNvSpPr/>
          <p:nvPr/>
        </p:nvSpPr>
        <p:spPr>
          <a:xfrm>
            <a:off x="4606282" y="2282235"/>
            <a:ext cx="299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9" name="rc189"/>
          <p:cNvSpPr/>
          <p:nvPr/>
        </p:nvSpPr>
        <p:spPr>
          <a:xfrm>
            <a:off x="4636245" y="2282235"/>
            <a:ext cx="34158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0" name="rc190"/>
          <p:cNvSpPr/>
          <p:nvPr/>
        </p:nvSpPr>
        <p:spPr>
          <a:xfrm>
            <a:off x="4546355" y="2087564"/>
            <a:ext cx="4194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1" name="rc191"/>
          <p:cNvSpPr/>
          <p:nvPr/>
        </p:nvSpPr>
        <p:spPr>
          <a:xfrm>
            <a:off x="4588303" y="2087564"/>
            <a:ext cx="5393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rc192"/>
          <p:cNvSpPr/>
          <p:nvPr/>
        </p:nvSpPr>
        <p:spPr>
          <a:xfrm>
            <a:off x="4642238" y="2087564"/>
            <a:ext cx="27566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3" name="rc193"/>
          <p:cNvSpPr/>
          <p:nvPr/>
        </p:nvSpPr>
        <p:spPr>
          <a:xfrm>
            <a:off x="4546355" y="1990228"/>
            <a:ext cx="5992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rc194"/>
          <p:cNvSpPr/>
          <p:nvPr/>
        </p:nvSpPr>
        <p:spPr>
          <a:xfrm>
            <a:off x="4546355" y="1892893"/>
            <a:ext cx="11985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5" name="rc195"/>
          <p:cNvSpPr/>
          <p:nvPr/>
        </p:nvSpPr>
        <p:spPr>
          <a:xfrm>
            <a:off x="4606282" y="1990228"/>
            <a:ext cx="2996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6" name="rc196"/>
          <p:cNvSpPr/>
          <p:nvPr/>
        </p:nvSpPr>
        <p:spPr>
          <a:xfrm>
            <a:off x="4558340" y="1892893"/>
            <a:ext cx="2397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7" name="rc197"/>
          <p:cNvSpPr/>
          <p:nvPr/>
        </p:nvSpPr>
        <p:spPr>
          <a:xfrm>
            <a:off x="4636245" y="1990228"/>
            <a:ext cx="26367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8" name="rc198"/>
          <p:cNvSpPr/>
          <p:nvPr/>
        </p:nvSpPr>
        <p:spPr>
          <a:xfrm>
            <a:off x="4582311" y="1892893"/>
            <a:ext cx="31761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9" name="rc199"/>
          <p:cNvSpPr/>
          <p:nvPr/>
        </p:nvSpPr>
        <p:spPr>
          <a:xfrm>
            <a:off x="4546355" y="1795557"/>
            <a:ext cx="2397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0" name="rc200"/>
          <p:cNvSpPr/>
          <p:nvPr/>
        </p:nvSpPr>
        <p:spPr>
          <a:xfrm>
            <a:off x="4570325" y="1795557"/>
            <a:ext cx="5393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1" name="rc201"/>
          <p:cNvSpPr/>
          <p:nvPr/>
        </p:nvSpPr>
        <p:spPr>
          <a:xfrm>
            <a:off x="4624260" y="1795557"/>
            <a:ext cx="22172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2" name="rc202"/>
          <p:cNvSpPr/>
          <p:nvPr/>
        </p:nvSpPr>
        <p:spPr>
          <a:xfrm>
            <a:off x="4546355" y="1698222"/>
            <a:ext cx="479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3" name="rc203"/>
          <p:cNvSpPr/>
          <p:nvPr/>
        </p:nvSpPr>
        <p:spPr>
          <a:xfrm>
            <a:off x="4594296" y="1698222"/>
            <a:ext cx="3595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4" name="rc204"/>
          <p:cNvSpPr/>
          <p:nvPr/>
        </p:nvSpPr>
        <p:spPr>
          <a:xfrm>
            <a:off x="4630252" y="1698222"/>
            <a:ext cx="20375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5" name="rc205"/>
          <p:cNvSpPr/>
          <p:nvPr/>
        </p:nvSpPr>
        <p:spPr>
          <a:xfrm>
            <a:off x="4546355" y="1600887"/>
            <a:ext cx="299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6" name="rc206"/>
          <p:cNvSpPr/>
          <p:nvPr/>
        </p:nvSpPr>
        <p:spPr>
          <a:xfrm>
            <a:off x="4576318" y="1600887"/>
            <a:ext cx="2397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7" name="rc207"/>
          <p:cNvSpPr/>
          <p:nvPr/>
        </p:nvSpPr>
        <p:spPr>
          <a:xfrm>
            <a:off x="4600289" y="1600887"/>
            <a:ext cx="21573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8" name="rc208"/>
          <p:cNvSpPr/>
          <p:nvPr/>
        </p:nvSpPr>
        <p:spPr>
          <a:xfrm>
            <a:off x="4546355" y="1503551"/>
            <a:ext cx="2996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9" name="rc209"/>
          <p:cNvSpPr/>
          <p:nvPr/>
        </p:nvSpPr>
        <p:spPr>
          <a:xfrm>
            <a:off x="4576318" y="1503551"/>
            <a:ext cx="5393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0" name="rc210"/>
          <p:cNvSpPr/>
          <p:nvPr/>
        </p:nvSpPr>
        <p:spPr>
          <a:xfrm>
            <a:off x="4630252" y="1503551"/>
            <a:ext cx="14981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1" name="rc211"/>
          <p:cNvSpPr/>
          <p:nvPr/>
        </p:nvSpPr>
        <p:spPr>
          <a:xfrm>
            <a:off x="4546355" y="1308880"/>
            <a:ext cx="2397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2" name="rc212"/>
          <p:cNvSpPr/>
          <p:nvPr/>
        </p:nvSpPr>
        <p:spPr>
          <a:xfrm>
            <a:off x="4570325" y="1308880"/>
            <a:ext cx="179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3" name="rc213"/>
          <p:cNvSpPr/>
          <p:nvPr/>
        </p:nvSpPr>
        <p:spPr>
          <a:xfrm>
            <a:off x="4588303" y="1308880"/>
            <a:ext cx="18577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4" name="rc214"/>
          <p:cNvSpPr/>
          <p:nvPr/>
        </p:nvSpPr>
        <p:spPr>
          <a:xfrm>
            <a:off x="4546355" y="1406216"/>
            <a:ext cx="599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5" name="rc215"/>
          <p:cNvSpPr/>
          <p:nvPr/>
        </p:nvSpPr>
        <p:spPr>
          <a:xfrm>
            <a:off x="4552347" y="1406216"/>
            <a:ext cx="179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6" name="rc216"/>
          <p:cNvSpPr/>
          <p:nvPr/>
        </p:nvSpPr>
        <p:spPr>
          <a:xfrm>
            <a:off x="4570325" y="1406216"/>
            <a:ext cx="19775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7" name="tx217"/>
          <p:cNvSpPr/>
          <p:nvPr/>
        </p:nvSpPr>
        <p:spPr>
          <a:xfrm>
            <a:off x="4726135" y="61849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8" name="tx218"/>
          <p:cNvSpPr/>
          <p:nvPr/>
        </p:nvSpPr>
        <p:spPr>
          <a:xfrm>
            <a:off x="4654223" y="61849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19" name="tx219"/>
          <p:cNvSpPr/>
          <p:nvPr/>
        </p:nvSpPr>
        <p:spPr>
          <a:xfrm>
            <a:off x="5756877" y="61849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0" name="tx220"/>
          <p:cNvSpPr/>
          <p:nvPr/>
        </p:nvSpPr>
        <p:spPr>
          <a:xfrm>
            <a:off x="4738121" y="608765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1" name="tx221"/>
          <p:cNvSpPr/>
          <p:nvPr/>
        </p:nvSpPr>
        <p:spPr>
          <a:xfrm>
            <a:off x="4618267" y="608765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2" name="tx222"/>
          <p:cNvSpPr/>
          <p:nvPr/>
        </p:nvSpPr>
        <p:spPr>
          <a:xfrm>
            <a:off x="6010571" y="6078318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3" name="tx223"/>
          <p:cNvSpPr/>
          <p:nvPr/>
        </p:nvSpPr>
        <p:spPr>
          <a:xfrm>
            <a:off x="4732128" y="59903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4" name="tx224"/>
          <p:cNvSpPr/>
          <p:nvPr/>
        </p:nvSpPr>
        <p:spPr>
          <a:xfrm>
            <a:off x="4636245" y="59903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5" name="tx225"/>
          <p:cNvSpPr/>
          <p:nvPr/>
        </p:nvSpPr>
        <p:spPr>
          <a:xfrm>
            <a:off x="5960297" y="5980983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6" name="tx226"/>
          <p:cNvSpPr/>
          <p:nvPr/>
        </p:nvSpPr>
        <p:spPr>
          <a:xfrm>
            <a:off x="4684186" y="589298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7" name="tx227"/>
          <p:cNvSpPr/>
          <p:nvPr/>
        </p:nvSpPr>
        <p:spPr>
          <a:xfrm>
            <a:off x="4774077" y="589298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28" name="tx228"/>
          <p:cNvSpPr/>
          <p:nvPr/>
        </p:nvSpPr>
        <p:spPr>
          <a:xfrm>
            <a:off x="5942318" y="5883647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29" name="tx229"/>
          <p:cNvSpPr/>
          <p:nvPr/>
        </p:nvSpPr>
        <p:spPr>
          <a:xfrm>
            <a:off x="4648230" y="57956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0" name="tx230"/>
          <p:cNvSpPr/>
          <p:nvPr/>
        </p:nvSpPr>
        <p:spPr>
          <a:xfrm>
            <a:off x="4708157" y="56983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1" name="tx231"/>
          <p:cNvSpPr/>
          <p:nvPr/>
        </p:nvSpPr>
        <p:spPr>
          <a:xfrm>
            <a:off x="4768084" y="57956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2" name="tx232"/>
          <p:cNvSpPr/>
          <p:nvPr/>
        </p:nvSpPr>
        <p:spPr>
          <a:xfrm>
            <a:off x="4678194" y="56983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3" name="tx233"/>
          <p:cNvSpPr/>
          <p:nvPr/>
        </p:nvSpPr>
        <p:spPr>
          <a:xfrm>
            <a:off x="5921013" y="5794698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34" name="tx234"/>
          <p:cNvSpPr/>
          <p:nvPr/>
        </p:nvSpPr>
        <p:spPr>
          <a:xfrm>
            <a:off x="5912687" y="5693638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35" name="tx235"/>
          <p:cNvSpPr/>
          <p:nvPr/>
        </p:nvSpPr>
        <p:spPr>
          <a:xfrm>
            <a:off x="4696172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6" name="tx236"/>
          <p:cNvSpPr/>
          <p:nvPr/>
        </p:nvSpPr>
        <p:spPr>
          <a:xfrm>
            <a:off x="4726135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7" name="tx237"/>
          <p:cNvSpPr/>
          <p:nvPr/>
        </p:nvSpPr>
        <p:spPr>
          <a:xfrm>
            <a:off x="5571104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8" name="tx238"/>
          <p:cNvSpPr/>
          <p:nvPr/>
        </p:nvSpPr>
        <p:spPr>
          <a:xfrm>
            <a:off x="4690179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39" name="tx239"/>
          <p:cNvSpPr/>
          <p:nvPr/>
        </p:nvSpPr>
        <p:spPr>
          <a:xfrm>
            <a:off x="4636245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0" name="tx240"/>
          <p:cNvSpPr/>
          <p:nvPr/>
        </p:nvSpPr>
        <p:spPr>
          <a:xfrm>
            <a:off x="5660994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1" name="tx241"/>
          <p:cNvSpPr/>
          <p:nvPr/>
        </p:nvSpPr>
        <p:spPr>
          <a:xfrm>
            <a:off x="4660216" y="54063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2" name="tx242"/>
          <p:cNvSpPr/>
          <p:nvPr/>
        </p:nvSpPr>
        <p:spPr>
          <a:xfrm>
            <a:off x="4756099" y="54063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3" name="tx243"/>
          <p:cNvSpPr/>
          <p:nvPr/>
        </p:nvSpPr>
        <p:spPr>
          <a:xfrm>
            <a:off x="5902012" y="5396969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44" name="tx244"/>
          <p:cNvSpPr/>
          <p:nvPr/>
        </p:nvSpPr>
        <p:spPr>
          <a:xfrm>
            <a:off x="4648230" y="53089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5" name="tx245"/>
          <p:cNvSpPr/>
          <p:nvPr/>
        </p:nvSpPr>
        <p:spPr>
          <a:xfrm>
            <a:off x="4678194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6" name="tx246"/>
          <p:cNvSpPr/>
          <p:nvPr/>
        </p:nvSpPr>
        <p:spPr>
          <a:xfrm>
            <a:off x="4708157" y="53089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7" name="tx247"/>
          <p:cNvSpPr/>
          <p:nvPr/>
        </p:nvSpPr>
        <p:spPr>
          <a:xfrm>
            <a:off x="4750106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48" name="tx248"/>
          <p:cNvSpPr/>
          <p:nvPr/>
        </p:nvSpPr>
        <p:spPr>
          <a:xfrm>
            <a:off x="5891380" y="5299952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49" name="tx249"/>
          <p:cNvSpPr/>
          <p:nvPr/>
        </p:nvSpPr>
        <p:spPr>
          <a:xfrm>
            <a:off x="5535148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0" name="tx250"/>
          <p:cNvSpPr/>
          <p:nvPr/>
        </p:nvSpPr>
        <p:spPr>
          <a:xfrm>
            <a:off x="4660216" y="51142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1" name="tx251"/>
          <p:cNvSpPr/>
          <p:nvPr/>
        </p:nvSpPr>
        <p:spPr>
          <a:xfrm>
            <a:off x="4666208" y="50169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2" name="tx252"/>
          <p:cNvSpPr/>
          <p:nvPr/>
        </p:nvSpPr>
        <p:spPr>
          <a:xfrm>
            <a:off x="4690179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3" name="tx253"/>
          <p:cNvSpPr/>
          <p:nvPr/>
        </p:nvSpPr>
        <p:spPr>
          <a:xfrm>
            <a:off x="4935879" y="51142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4" name="tx254"/>
          <p:cNvSpPr/>
          <p:nvPr/>
        </p:nvSpPr>
        <p:spPr>
          <a:xfrm>
            <a:off x="4857974" y="50169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5" name="tx255"/>
          <p:cNvSpPr/>
          <p:nvPr/>
        </p:nvSpPr>
        <p:spPr>
          <a:xfrm>
            <a:off x="4666208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6" name="tx256"/>
          <p:cNvSpPr/>
          <p:nvPr/>
        </p:nvSpPr>
        <p:spPr>
          <a:xfrm>
            <a:off x="5875122" y="5104963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7" name="tx257"/>
          <p:cNvSpPr/>
          <p:nvPr/>
        </p:nvSpPr>
        <p:spPr>
          <a:xfrm>
            <a:off x="5879395" y="5016015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58" name="tx258"/>
          <p:cNvSpPr/>
          <p:nvPr/>
        </p:nvSpPr>
        <p:spPr>
          <a:xfrm>
            <a:off x="5601068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59" name="tx259"/>
          <p:cNvSpPr/>
          <p:nvPr/>
        </p:nvSpPr>
        <p:spPr>
          <a:xfrm>
            <a:off x="4702165" y="482229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0" name="tx260"/>
          <p:cNvSpPr/>
          <p:nvPr/>
        </p:nvSpPr>
        <p:spPr>
          <a:xfrm>
            <a:off x="4660216" y="482229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1" name="tx261"/>
          <p:cNvSpPr/>
          <p:nvPr/>
        </p:nvSpPr>
        <p:spPr>
          <a:xfrm>
            <a:off x="5847601" y="4817353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62" name="tx262"/>
          <p:cNvSpPr/>
          <p:nvPr/>
        </p:nvSpPr>
        <p:spPr>
          <a:xfrm>
            <a:off x="4666208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3" name="tx263"/>
          <p:cNvSpPr/>
          <p:nvPr/>
        </p:nvSpPr>
        <p:spPr>
          <a:xfrm>
            <a:off x="4696172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4" name="tx264"/>
          <p:cNvSpPr/>
          <p:nvPr/>
        </p:nvSpPr>
        <p:spPr>
          <a:xfrm>
            <a:off x="5535148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5" name="tx265"/>
          <p:cNvSpPr/>
          <p:nvPr/>
        </p:nvSpPr>
        <p:spPr>
          <a:xfrm>
            <a:off x="4636245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6" name="tx266"/>
          <p:cNvSpPr/>
          <p:nvPr/>
        </p:nvSpPr>
        <p:spPr>
          <a:xfrm>
            <a:off x="4678194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7" name="tx267"/>
          <p:cNvSpPr/>
          <p:nvPr/>
        </p:nvSpPr>
        <p:spPr>
          <a:xfrm>
            <a:off x="5571104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8" name="tx268"/>
          <p:cNvSpPr/>
          <p:nvPr/>
        </p:nvSpPr>
        <p:spPr>
          <a:xfrm>
            <a:off x="4642238" y="443294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69" name="tx269"/>
          <p:cNvSpPr/>
          <p:nvPr/>
        </p:nvSpPr>
        <p:spPr>
          <a:xfrm>
            <a:off x="4666208" y="433561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0" name="tx270"/>
          <p:cNvSpPr/>
          <p:nvPr/>
        </p:nvSpPr>
        <p:spPr>
          <a:xfrm>
            <a:off x="4714150" y="443294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1" name="tx271"/>
          <p:cNvSpPr/>
          <p:nvPr/>
        </p:nvSpPr>
        <p:spPr>
          <a:xfrm>
            <a:off x="4708157" y="433561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2" name="tx272"/>
          <p:cNvSpPr/>
          <p:nvPr/>
        </p:nvSpPr>
        <p:spPr>
          <a:xfrm>
            <a:off x="5799355" y="4423614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73" name="tx273"/>
          <p:cNvSpPr/>
          <p:nvPr/>
        </p:nvSpPr>
        <p:spPr>
          <a:xfrm>
            <a:off x="5505185" y="433561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4" name="tx274"/>
          <p:cNvSpPr/>
          <p:nvPr/>
        </p:nvSpPr>
        <p:spPr>
          <a:xfrm>
            <a:off x="4678194" y="462761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5" name="tx275"/>
          <p:cNvSpPr/>
          <p:nvPr/>
        </p:nvSpPr>
        <p:spPr>
          <a:xfrm>
            <a:off x="4612274" y="462761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6" name="tx276"/>
          <p:cNvSpPr/>
          <p:nvPr/>
        </p:nvSpPr>
        <p:spPr>
          <a:xfrm>
            <a:off x="5553126" y="462761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7" name="tx277"/>
          <p:cNvSpPr/>
          <p:nvPr/>
        </p:nvSpPr>
        <p:spPr>
          <a:xfrm>
            <a:off x="4666208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8" name="tx278"/>
          <p:cNvSpPr/>
          <p:nvPr/>
        </p:nvSpPr>
        <p:spPr>
          <a:xfrm>
            <a:off x="4678194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79" name="tx279"/>
          <p:cNvSpPr/>
          <p:nvPr/>
        </p:nvSpPr>
        <p:spPr>
          <a:xfrm>
            <a:off x="5481214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0" name="tx280"/>
          <p:cNvSpPr/>
          <p:nvPr/>
        </p:nvSpPr>
        <p:spPr>
          <a:xfrm>
            <a:off x="4654223" y="394627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1" name="tx281"/>
          <p:cNvSpPr/>
          <p:nvPr/>
        </p:nvSpPr>
        <p:spPr>
          <a:xfrm>
            <a:off x="4726135" y="394627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2" name="tx282"/>
          <p:cNvSpPr/>
          <p:nvPr/>
        </p:nvSpPr>
        <p:spPr>
          <a:xfrm>
            <a:off x="5744228" y="3936937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83" name="tx283"/>
          <p:cNvSpPr/>
          <p:nvPr/>
        </p:nvSpPr>
        <p:spPr>
          <a:xfrm>
            <a:off x="4642238" y="384893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4" name="tx284"/>
          <p:cNvSpPr/>
          <p:nvPr/>
        </p:nvSpPr>
        <p:spPr>
          <a:xfrm>
            <a:off x="4750106" y="384893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5" name="tx285"/>
          <p:cNvSpPr/>
          <p:nvPr/>
        </p:nvSpPr>
        <p:spPr>
          <a:xfrm>
            <a:off x="5741517" y="3839602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86" name="tx286"/>
          <p:cNvSpPr/>
          <p:nvPr/>
        </p:nvSpPr>
        <p:spPr>
          <a:xfrm>
            <a:off x="4666208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7" name="tx287"/>
          <p:cNvSpPr/>
          <p:nvPr/>
        </p:nvSpPr>
        <p:spPr>
          <a:xfrm>
            <a:off x="4672201" y="414094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8" name="tx288"/>
          <p:cNvSpPr/>
          <p:nvPr/>
        </p:nvSpPr>
        <p:spPr>
          <a:xfrm>
            <a:off x="4654223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89" name="tx289"/>
          <p:cNvSpPr/>
          <p:nvPr/>
        </p:nvSpPr>
        <p:spPr>
          <a:xfrm>
            <a:off x="4624260" y="414094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0" name="tx290"/>
          <p:cNvSpPr/>
          <p:nvPr/>
        </p:nvSpPr>
        <p:spPr>
          <a:xfrm>
            <a:off x="5433272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1" name="tx291"/>
          <p:cNvSpPr/>
          <p:nvPr/>
        </p:nvSpPr>
        <p:spPr>
          <a:xfrm>
            <a:off x="5457243" y="414094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2" name="tx292"/>
          <p:cNvSpPr/>
          <p:nvPr/>
        </p:nvSpPr>
        <p:spPr>
          <a:xfrm>
            <a:off x="4654223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3" name="tx293"/>
          <p:cNvSpPr/>
          <p:nvPr/>
        </p:nvSpPr>
        <p:spPr>
          <a:xfrm>
            <a:off x="4642238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4" name="tx294"/>
          <p:cNvSpPr/>
          <p:nvPr/>
        </p:nvSpPr>
        <p:spPr>
          <a:xfrm>
            <a:off x="5421287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5" name="tx295"/>
          <p:cNvSpPr/>
          <p:nvPr/>
        </p:nvSpPr>
        <p:spPr>
          <a:xfrm>
            <a:off x="4618267" y="365426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6" name="tx296"/>
          <p:cNvSpPr/>
          <p:nvPr/>
        </p:nvSpPr>
        <p:spPr>
          <a:xfrm>
            <a:off x="4744113" y="365426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7" name="tx297"/>
          <p:cNvSpPr/>
          <p:nvPr/>
        </p:nvSpPr>
        <p:spPr>
          <a:xfrm>
            <a:off x="5619047" y="3648765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298" name="tx298"/>
          <p:cNvSpPr/>
          <p:nvPr/>
        </p:nvSpPr>
        <p:spPr>
          <a:xfrm>
            <a:off x="4684186" y="355692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299" name="tx299"/>
          <p:cNvSpPr/>
          <p:nvPr/>
        </p:nvSpPr>
        <p:spPr>
          <a:xfrm>
            <a:off x="4678194" y="355692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0" name="tx300"/>
          <p:cNvSpPr/>
          <p:nvPr/>
        </p:nvSpPr>
        <p:spPr>
          <a:xfrm>
            <a:off x="5301433" y="355692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1" name="tx301"/>
          <p:cNvSpPr/>
          <p:nvPr/>
        </p:nvSpPr>
        <p:spPr>
          <a:xfrm>
            <a:off x="4666208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2" name="tx302"/>
          <p:cNvSpPr/>
          <p:nvPr/>
        </p:nvSpPr>
        <p:spPr>
          <a:xfrm>
            <a:off x="4630252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3" name="tx303"/>
          <p:cNvSpPr/>
          <p:nvPr/>
        </p:nvSpPr>
        <p:spPr>
          <a:xfrm>
            <a:off x="5319411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4" name="tx304"/>
          <p:cNvSpPr/>
          <p:nvPr/>
        </p:nvSpPr>
        <p:spPr>
          <a:xfrm>
            <a:off x="4642238" y="336225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5" name="tx305"/>
          <p:cNvSpPr/>
          <p:nvPr/>
        </p:nvSpPr>
        <p:spPr>
          <a:xfrm>
            <a:off x="4672201" y="336225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6" name="tx306"/>
          <p:cNvSpPr/>
          <p:nvPr/>
        </p:nvSpPr>
        <p:spPr>
          <a:xfrm>
            <a:off x="5265477" y="336225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7" name="tx307"/>
          <p:cNvSpPr/>
          <p:nvPr/>
        </p:nvSpPr>
        <p:spPr>
          <a:xfrm>
            <a:off x="4636245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8" name="tx308"/>
          <p:cNvSpPr/>
          <p:nvPr/>
        </p:nvSpPr>
        <p:spPr>
          <a:xfrm>
            <a:off x="4636245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09" name="tx309"/>
          <p:cNvSpPr/>
          <p:nvPr/>
        </p:nvSpPr>
        <p:spPr>
          <a:xfrm>
            <a:off x="5151616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0" name="tx310"/>
          <p:cNvSpPr/>
          <p:nvPr/>
        </p:nvSpPr>
        <p:spPr>
          <a:xfrm>
            <a:off x="4636245" y="307025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1" name="tx311"/>
          <p:cNvSpPr/>
          <p:nvPr/>
        </p:nvSpPr>
        <p:spPr>
          <a:xfrm>
            <a:off x="4648230" y="307025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2" name="tx312"/>
          <p:cNvSpPr/>
          <p:nvPr/>
        </p:nvSpPr>
        <p:spPr>
          <a:xfrm>
            <a:off x="5133638" y="307025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3" name="tx313"/>
          <p:cNvSpPr/>
          <p:nvPr/>
        </p:nvSpPr>
        <p:spPr>
          <a:xfrm>
            <a:off x="4648230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4" name="tx314"/>
          <p:cNvSpPr/>
          <p:nvPr/>
        </p:nvSpPr>
        <p:spPr>
          <a:xfrm>
            <a:off x="4606282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5" name="tx315"/>
          <p:cNvSpPr/>
          <p:nvPr/>
        </p:nvSpPr>
        <p:spPr>
          <a:xfrm>
            <a:off x="5133638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6" name="tx316"/>
          <p:cNvSpPr/>
          <p:nvPr/>
        </p:nvSpPr>
        <p:spPr>
          <a:xfrm>
            <a:off x="4606282" y="29729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7" name="tx317"/>
          <p:cNvSpPr/>
          <p:nvPr/>
        </p:nvSpPr>
        <p:spPr>
          <a:xfrm>
            <a:off x="4654223" y="29729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8" name="tx318"/>
          <p:cNvSpPr/>
          <p:nvPr/>
        </p:nvSpPr>
        <p:spPr>
          <a:xfrm>
            <a:off x="5115660" y="29729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19" name="tx319"/>
          <p:cNvSpPr/>
          <p:nvPr/>
        </p:nvSpPr>
        <p:spPr>
          <a:xfrm>
            <a:off x="4576318" y="287558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0" name="tx320"/>
          <p:cNvSpPr/>
          <p:nvPr/>
        </p:nvSpPr>
        <p:spPr>
          <a:xfrm>
            <a:off x="4666208" y="287558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1" name="tx321"/>
          <p:cNvSpPr/>
          <p:nvPr/>
        </p:nvSpPr>
        <p:spPr>
          <a:xfrm>
            <a:off x="5282911" y="2871819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22" name="tx322"/>
          <p:cNvSpPr/>
          <p:nvPr/>
        </p:nvSpPr>
        <p:spPr>
          <a:xfrm>
            <a:off x="4594296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3" name="tx323"/>
          <p:cNvSpPr/>
          <p:nvPr/>
        </p:nvSpPr>
        <p:spPr>
          <a:xfrm>
            <a:off x="4630252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4" name="tx324"/>
          <p:cNvSpPr/>
          <p:nvPr/>
        </p:nvSpPr>
        <p:spPr>
          <a:xfrm>
            <a:off x="5097682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5" name="tx325"/>
          <p:cNvSpPr/>
          <p:nvPr/>
        </p:nvSpPr>
        <p:spPr>
          <a:xfrm>
            <a:off x="4636245" y="25835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6" name="tx326"/>
          <p:cNvSpPr/>
          <p:nvPr/>
        </p:nvSpPr>
        <p:spPr>
          <a:xfrm>
            <a:off x="4642238" y="25835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7" name="tx327"/>
          <p:cNvSpPr/>
          <p:nvPr/>
        </p:nvSpPr>
        <p:spPr>
          <a:xfrm>
            <a:off x="5001799" y="25835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8" name="tx328"/>
          <p:cNvSpPr/>
          <p:nvPr/>
        </p:nvSpPr>
        <p:spPr>
          <a:xfrm>
            <a:off x="4606282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29" name="tx329"/>
          <p:cNvSpPr/>
          <p:nvPr/>
        </p:nvSpPr>
        <p:spPr>
          <a:xfrm>
            <a:off x="4618267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0" name="tx330"/>
          <p:cNvSpPr/>
          <p:nvPr/>
        </p:nvSpPr>
        <p:spPr>
          <a:xfrm>
            <a:off x="5043748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1" name="tx331"/>
          <p:cNvSpPr/>
          <p:nvPr/>
        </p:nvSpPr>
        <p:spPr>
          <a:xfrm>
            <a:off x="4600289" y="26809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2" name="tx332"/>
          <p:cNvSpPr/>
          <p:nvPr/>
        </p:nvSpPr>
        <p:spPr>
          <a:xfrm>
            <a:off x="4576318" y="26809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3" name="tx333"/>
          <p:cNvSpPr/>
          <p:nvPr/>
        </p:nvSpPr>
        <p:spPr>
          <a:xfrm>
            <a:off x="5019777" y="26809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4" name="tx334"/>
          <p:cNvSpPr/>
          <p:nvPr/>
        </p:nvSpPr>
        <p:spPr>
          <a:xfrm>
            <a:off x="4600289" y="22915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5" name="tx335"/>
          <p:cNvSpPr/>
          <p:nvPr/>
        </p:nvSpPr>
        <p:spPr>
          <a:xfrm>
            <a:off x="4660216" y="22915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6" name="tx336"/>
          <p:cNvSpPr/>
          <p:nvPr/>
        </p:nvSpPr>
        <p:spPr>
          <a:xfrm>
            <a:off x="5052405" y="2282234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37" name="tx337"/>
          <p:cNvSpPr/>
          <p:nvPr/>
        </p:nvSpPr>
        <p:spPr>
          <a:xfrm>
            <a:off x="4606282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8" name="tx338"/>
          <p:cNvSpPr/>
          <p:nvPr/>
        </p:nvSpPr>
        <p:spPr>
          <a:xfrm>
            <a:off x="4576318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39" name="tx339"/>
          <p:cNvSpPr/>
          <p:nvPr/>
        </p:nvSpPr>
        <p:spPr>
          <a:xfrm>
            <a:off x="4887938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0" name="tx340"/>
          <p:cNvSpPr/>
          <p:nvPr/>
        </p:nvSpPr>
        <p:spPr>
          <a:xfrm>
            <a:off x="4588303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1" name="tx341"/>
          <p:cNvSpPr/>
          <p:nvPr/>
        </p:nvSpPr>
        <p:spPr>
          <a:xfrm>
            <a:off x="4600289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2" name="tx342"/>
          <p:cNvSpPr/>
          <p:nvPr/>
        </p:nvSpPr>
        <p:spPr>
          <a:xfrm>
            <a:off x="4822018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3" name="tx343"/>
          <p:cNvSpPr/>
          <p:nvPr/>
        </p:nvSpPr>
        <p:spPr>
          <a:xfrm>
            <a:off x="4606282" y="20968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4" name="tx344"/>
          <p:cNvSpPr/>
          <p:nvPr/>
        </p:nvSpPr>
        <p:spPr>
          <a:xfrm>
            <a:off x="4558340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5" name="tx345"/>
          <p:cNvSpPr/>
          <p:nvPr/>
        </p:nvSpPr>
        <p:spPr>
          <a:xfrm>
            <a:off x="4576318" y="20968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6" name="tx346"/>
          <p:cNvSpPr/>
          <p:nvPr/>
        </p:nvSpPr>
        <p:spPr>
          <a:xfrm>
            <a:off x="4570325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7" name="tx347"/>
          <p:cNvSpPr/>
          <p:nvPr/>
        </p:nvSpPr>
        <p:spPr>
          <a:xfrm>
            <a:off x="4922568" y="2087563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348" name="tx348"/>
          <p:cNvSpPr/>
          <p:nvPr/>
        </p:nvSpPr>
        <p:spPr>
          <a:xfrm>
            <a:off x="4863967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49" name="tx349"/>
          <p:cNvSpPr/>
          <p:nvPr/>
        </p:nvSpPr>
        <p:spPr>
          <a:xfrm>
            <a:off x="4570325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0" name="tx350"/>
          <p:cNvSpPr/>
          <p:nvPr/>
        </p:nvSpPr>
        <p:spPr>
          <a:xfrm>
            <a:off x="4600289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1" name="tx351"/>
          <p:cNvSpPr/>
          <p:nvPr/>
        </p:nvSpPr>
        <p:spPr>
          <a:xfrm>
            <a:off x="4768084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2" name="tx352"/>
          <p:cNvSpPr/>
          <p:nvPr/>
        </p:nvSpPr>
        <p:spPr>
          <a:xfrm>
            <a:off x="4594296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3" name="tx353"/>
          <p:cNvSpPr/>
          <p:nvPr/>
        </p:nvSpPr>
        <p:spPr>
          <a:xfrm>
            <a:off x="4582311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4" name="tx354"/>
          <p:cNvSpPr/>
          <p:nvPr/>
        </p:nvSpPr>
        <p:spPr>
          <a:xfrm>
            <a:off x="4750106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5" name="tx355"/>
          <p:cNvSpPr/>
          <p:nvPr/>
        </p:nvSpPr>
        <p:spPr>
          <a:xfrm>
            <a:off x="4576318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6" name="tx356"/>
          <p:cNvSpPr/>
          <p:nvPr/>
        </p:nvSpPr>
        <p:spPr>
          <a:xfrm>
            <a:off x="4570325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7" name="tx357"/>
          <p:cNvSpPr/>
          <p:nvPr/>
        </p:nvSpPr>
        <p:spPr>
          <a:xfrm>
            <a:off x="4762091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8" name="tx358"/>
          <p:cNvSpPr/>
          <p:nvPr/>
        </p:nvSpPr>
        <p:spPr>
          <a:xfrm>
            <a:off x="4576318" y="161022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59" name="tx359"/>
          <p:cNvSpPr/>
          <p:nvPr/>
        </p:nvSpPr>
        <p:spPr>
          <a:xfrm>
            <a:off x="4600289" y="161022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0" name="tx360"/>
          <p:cNvSpPr/>
          <p:nvPr/>
        </p:nvSpPr>
        <p:spPr>
          <a:xfrm>
            <a:off x="4696172" y="161022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1" name="tx361"/>
          <p:cNvSpPr/>
          <p:nvPr/>
        </p:nvSpPr>
        <p:spPr>
          <a:xfrm>
            <a:off x="4570325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2" name="tx362"/>
          <p:cNvSpPr/>
          <p:nvPr/>
        </p:nvSpPr>
        <p:spPr>
          <a:xfrm>
            <a:off x="4564333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3" name="tx363"/>
          <p:cNvSpPr/>
          <p:nvPr/>
        </p:nvSpPr>
        <p:spPr>
          <a:xfrm>
            <a:off x="4732128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4" name="tx364"/>
          <p:cNvSpPr/>
          <p:nvPr/>
        </p:nvSpPr>
        <p:spPr>
          <a:xfrm>
            <a:off x="4552347" y="15128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5" name="tx365"/>
          <p:cNvSpPr/>
          <p:nvPr/>
        </p:nvSpPr>
        <p:spPr>
          <a:xfrm>
            <a:off x="4564333" y="15128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6" name="tx366"/>
          <p:cNvSpPr/>
          <p:nvPr/>
        </p:nvSpPr>
        <p:spPr>
          <a:xfrm>
            <a:off x="4744113" y="15128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367" name="rc367"/>
          <p:cNvSpPr/>
          <p:nvPr/>
        </p:nvSpPr>
        <p:spPr>
          <a:xfrm>
            <a:off x="4471446" y="1279679"/>
            <a:ext cx="1647988" cy="488624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9" name="pl369"/>
          <p:cNvSpPr/>
          <p:nvPr/>
        </p:nvSpPr>
        <p:spPr>
          <a:xfrm>
            <a:off x="6443140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0" name="pl370"/>
          <p:cNvSpPr/>
          <p:nvPr/>
        </p:nvSpPr>
        <p:spPr>
          <a:xfrm>
            <a:off x="6801554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1" name="pl371"/>
          <p:cNvSpPr/>
          <p:nvPr/>
        </p:nvSpPr>
        <p:spPr>
          <a:xfrm>
            <a:off x="7159968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2" name="pl372"/>
          <p:cNvSpPr/>
          <p:nvPr/>
        </p:nvSpPr>
        <p:spPr>
          <a:xfrm>
            <a:off x="751838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3" name="pl373"/>
          <p:cNvSpPr/>
          <p:nvPr/>
        </p:nvSpPr>
        <p:spPr>
          <a:xfrm>
            <a:off x="6189024" y="610751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4" name="pl374"/>
          <p:cNvSpPr/>
          <p:nvPr/>
        </p:nvSpPr>
        <p:spPr>
          <a:xfrm>
            <a:off x="6189024" y="601018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5" name="pl375"/>
          <p:cNvSpPr/>
          <p:nvPr/>
        </p:nvSpPr>
        <p:spPr>
          <a:xfrm>
            <a:off x="6189024" y="591284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6" name="pl376"/>
          <p:cNvSpPr/>
          <p:nvPr/>
        </p:nvSpPr>
        <p:spPr>
          <a:xfrm>
            <a:off x="6189024" y="581551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7" name="pl377"/>
          <p:cNvSpPr/>
          <p:nvPr/>
        </p:nvSpPr>
        <p:spPr>
          <a:xfrm>
            <a:off x="6189024" y="571817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8" name="pl378"/>
          <p:cNvSpPr/>
          <p:nvPr/>
        </p:nvSpPr>
        <p:spPr>
          <a:xfrm>
            <a:off x="6189024" y="562084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9" name="pl379"/>
          <p:cNvSpPr/>
          <p:nvPr/>
        </p:nvSpPr>
        <p:spPr>
          <a:xfrm>
            <a:off x="6189024" y="552350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0" name="pl380"/>
          <p:cNvSpPr/>
          <p:nvPr/>
        </p:nvSpPr>
        <p:spPr>
          <a:xfrm>
            <a:off x="6189024" y="542617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1" name="pl381"/>
          <p:cNvSpPr/>
          <p:nvPr/>
        </p:nvSpPr>
        <p:spPr>
          <a:xfrm>
            <a:off x="6189024" y="532883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2" name="pl382"/>
          <p:cNvSpPr/>
          <p:nvPr/>
        </p:nvSpPr>
        <p:spPr>
          <a:xfrm>
            <a:off x="6189024" y="523150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3" name="pl383"/>
          <p:cNvSpPr/>
          <p:nvPr/>
        </p:nvSpPr>
        <p:spPr>
          <a:xfrm>
            <a:off x="6189024" y="513416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4" name="pl384"/>
          <p:cNvSpPr/>
          <p:nvPr/>
        </p:nvSpPr>
        <p:spPr>
          <a:xfrm>
            <a:off x="6189024" y="503682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5" name="pl385"/>
          <p:cNvSpPr/>
          <p:nvPr/>
        </p:nvSpPr>
        <p:spPr>
          <a:xfrm>
            <a:off x="6189024" y="493949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6" name="pl386"/>
          <p:cNvSpPr/>
          <p:nvPr/>
        </p:nvSpPr>
        <p:spPr>
          <a:xfrm>
            <a:off x="6189024" y="484215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7" name="pl387"/>
          <p:cNvSpPr/>
          <p:nvPr/>
        </p:nvSpPr>
        <p:spPr>
          <a:xfrm>
            <a:off x="6189024" y="474482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8" name="pl388"/>
          <p:cNvSpPr/>
          <p:nvPr/>
        </p:nvSpPr>
        <p:spPr>
          <a:xfrm>
            <a:off x="6189024" y="464748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9" name="pl389"/>
          <p:cNvSpPr/>
          <p:nvPr/>
        </p:nvSpPr>
        <p:spPr>
          <a:xfrm>
            <a:off x="6189024" y="455015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0" name="pl390"/>
          <p:cNvSpPr/>
          <p:nvPr/>
        </p:nvSpPr>
        <p:spPr>
          <a:xfrm>
            <a:off x="6189024" y="445281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1" name="pl391"/>
          <p:cNvSpPr/>
          <p:nvPr/>
        </p:nvSpPr>
        <p:spPr>
          <a:xfrm>
            <a:off x="6189024" y="435548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2" name="pl392"/>
          <p:cNvSpPr/>
          <p:nvPr/>
        </p:nvSpPr>
        <p:spPr>
          <a:xfrm>
            <a:off x="6189024" y="425814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3" name="pl393"/>
          <p:cNvSpPr/>
          <p:nvPr/>
        </p:nvSpPr>
        <p:spPr>
          <a:xfrm>
            <a:off x="6189024" y="416080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4" name="pl394"/>
          <p:cNvSpPr/>
          <p:nvPr/>
        </p:nvSpPr>
        <p:spPr>
          <a:xfrm>
            <a:off x="6189024" y="406347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5" name="pl395"/>
          <p:cNvSpPr/>
          <p:nvPr/>
        </p:nvSpPr>
        <p:spPr>
          <a:xfrm>
            <a:off x="6189024" y="396613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6" name="pl396"/>
          <p:cNvSpPr/>
          <p:nvPr/>
        </p:nvSpPr>
        <p:spPr>
          <a:xfrm>
            <a:off x="6189024" y="386880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7" name="pl397"/>
          <p:cNvSpPr/>
          <p:nvPr/>
        </p:nvSpPr>
        <p:spPr>
          <a:xfrm>
            <a:off x="6189024" y="377146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8" name="pl398"/>
          <p:cNvSpPr/>
          <p:nvPr/>
        </p:nvSpPr>
        <p:spPr>
          <a:xfrm>
            <a:off x="6189024" y="367413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9" name="pl399"/>
          <p:cNvSpPr/>
          <p:nvPr/>
        </p:nvSpPr>
        <p:spPr>
          <a:xfrm>
            <a:off x="6189024" y="357679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0" name="pl400"/>
          <p:cNvSpPr/>
          <p:nvPr/>
        </p:nvSpPr>
        <p:spPr>
          <a:xfrm>
            <a:off x="6189024" y="347946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1" name="pl401"/>
          <p:cNvSpPr/>
          <p:nvPr/>
        </p:nvSpPr>
        <p:spPr>
          <a:xfrm>
            <a:off x="6189024" y="338212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2" name="pl402"/>
          <p:cNvSpPr/>
          <p:nvPr/>
        </p:nvSpPr>
        <p:spPr>
          <a:xfrm>
            <a:off x="6189024" y="328479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3" name="pl403"/>
          <p:cNvSpPr/>
          <p:nvPr/>
        </p:nvSpPr>
        <p:spPr>
          <a:xfrm>
            <a:off x="6189024" y="318745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4" name="pl404"/>
          <p:cNvSpPr/>
          <p:nvPr/>
        </p:nvSpPr>
        <p:spPr>
          <a:xfrm>
            <a:off x="6189024" y="309011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5" name="pl405"/>
          <p:cNvSpPr/>
          <p:nvPr/>
        </p:nvSpPr>
        <p:spPr>
          <a:xfrm>
            <a:off x="6189024" y="299278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6" name="pl406"/>
          <p:cNvSpPr/>
          <p:nvPr/>
        </p:nvSpPr>
        <p:spPr>
          <a:xfrm>
            <a:off x="6189024" y="289544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7" name="pl407"/>
          <p:cNvSpPr/>
          <p:nvPr/>
        </p:nvSpPr>
        <p:spPr>
          <a:xfrm>
            <a:off x="6189024" y="279811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8" name="pl408"/>
          <p:cNvSpPr/>
          <p:nvPr/>
        </p:nvSpPr>
        <p:spPr>
          <a:xfrm>
            <a:off x="6189024" y="270077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9" name="pl409"/>
          <p:cNvSpPr/>
          <p:nvPr/>
        </p:nvSpPr>
        <p:spPr>
          <a:xfrm>
            <a:off x="6189024" y="260344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0" name="pl410"/>
          <p:cNvSpPr/>
          <p:nvPr/>
        </p:nvSpPr>
        <p:spPr>
          <a:xfrm>
            <a:off x="6189024" y="250610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1" name="pl411"/>
          <p:cNvSpPr/>
          <p:nvPr/>
        </p:nvSpPr>
        <p:spPr>
          <a:xfrm>
            <a:off x="6189024" y="240877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2" name="pl412"/>
          <p:cNvSpPr/>
          <p:nvPr/>
        </p:nvSpPr>
        <p:spPr>
          <a:xfrm>
            <a:off x="6189024" y="231143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3" name="pl413"/>
          <p:cNvSpPr/>
          <p:nvPr/>
        </p:nvSpPr>
        <p:spPr>
          <a:xfrm>
            <a:off x="6189024" y="2214100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4" name="pl414"/>
          <p:cNvSpPr/>
          <p:nvPr/>
        </p:nvSpPr>
        <p:spPr>
          <a:xfrm>
            <a:off x="6189024" y="2116765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5" name="pl415"/>
          <p:cNvSpPr/>
          <p:nvPr/>
        </p:nvSpPr>
        <p:spPr>
          <a:xfrm>
            <a:off x="6189024" y="2019429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6" name="pl416"/>
          <p:cNvSpPr/>
          <p:nvPr/>
        </p:nvSpPr>
        <p:spPr>
          <a:xfrm>
            <a:off x="6189024" y="1922094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7" name="pl417"/>
          <p:cNvSpPr/>
          <p:nvPr/>
        </p:nvSpPr>
        <p:spPr>
          <a:xfrm>
            <a:off x="6189024" y="1824758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8" name="pl418"/>
          <p:cNvSpPr/>
          <p:nvPr/>
        </p:nvSpPr>
        <p:spPr>
          <a:xfrm>
            <a:off x="6189024" y="1727423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9" name="pl419"/>
          <p:cNvSpPr/>
          <p:nvPr/>
        </p:nvSpPr>
        <p:spPr>
          <a:xfrm>
            <a:off x="6189024" y="1630087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0" name="pl420"/>
          <p:cNvSpPr/>
          <p:nvPr/>
        </p:nvSpPr>
        <p:spPr>
          <a:xfrm>
            <a:off x="6189024" y="1532752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1" name="pl421"/>
          <p:cNvSpPr/>
          <p:nvPr/>
        </p:nvSpPr>
        <p:spPr>
          <a:xfrm>
            <a:off x="6189024" y="1435416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2" name="pl422"/>
          <p:cNvSpPr/>
          <p:nvPr/>
        </p:nvSpPr>
        <p:spPr>
          <a:xfrm>
            <a:off x="6189024" y="1338081"/>
            <a:ext cx="1647988" cy="0"/>
          </a:xfrm>
          <a:custGeom>
            <a:avLst/>
            <a:gdLst/>
            <a:ahLst/>
            <a:cxnLst/>
            <a:rect l="0" t="0" r="0" b="0"/>
            <a:pathLst>
              <a:path w="1647988">
                <a:moveTo>
                  <a:pt x="0" y="0"/>
                </a:moveTo>
                <a:lnTo>
                  <a:pt x="1647988" y="0"/>
                </a:lnTo>
                <a:lnTo>
                  <a:pt x="1647988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3" name="pl423"/>
          <p:cNvSpPr/>
          <p:nvPr/>
        </p:nvSpPr>
        <p:spPr>
          <a:xfrm>
            <a:off x="6263933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4" name="pl424"/>
          <p:cNvSpPr/>
          <p:nvPr/>
        </p:nvSpPr>
        <p:spPr>
          <a:xfrm>
            <a:off x="6622347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5" name="pl425"/>
          <p:cNvSpPr/>
          <p:nvPr/>
        </p:nvSpPr>
        <p:spPr>
          <a:xfrm>
            <a:off x="6980761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6" name="pl426"/>
          <p:cNvSpPr/>
          <p:nvPr/>
        </p:nvSpPr>
        <p:spPr>
          <a:xfrm>
            <a:off x="7339176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7" name="pl427"/>
          <p:cNvSpPr/>
          <p:nvPr/>
        </p:nvSpPr>
        <p:spPr>
          <a:xfrm>
            <a:off x="7697590" y="1279679"/>
            <a:ext cx="0" cy="4886240"/>
          </a:xfrm>
          <a:custGeom>
            <a:avLst/>
            <a:gdLst/>
            <a:ahLst/>
            <a:cxnLst/>
            <a:rect l="0" t="0" r="0" b="0"/>
            <a:pathLst>
              <a:path h="4886240">
                <a:moveTo>
                  <a:pt x="0" y="488624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8" name="rc428"/>
          <p:cNvSpPr/>
          <p:nvPr/>
        </p:nvSpPr>
        <p:spPr>
          <a:xfrm>
            <a:off x="6263933" y="4520951"/>
            <a:ext cx="10035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9" name="rc429"/>
          <p:cNvSpPr/>
          <p:nvPr/>
        </p:nvSpPr>
        <p:spPr>
          <a:xfrm>
            <a:off x="6364289" y="4520951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0" name="rc430"/>
          <p:cNvSpPr/>
          <p:nvPr/>
        </p:nvSpPr>
        <p:spPr>
          <a:xfrm>
            <a:off x="6400130" y="4520951"/>
            <a:ext cx="136197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1" name="rc431"/>
          <p:cNvSpPr/>
          <p:nvPr/>
        </p:nvSpPr>
        <p:spPr>
          <a:xfrm>
            <a:off x="6263933" y="4812957"/>
            <a:ext cx="716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2" name="rc432"/>
          <p:cNvSpPr/>
          <p:nvPr/>
        </p:nvSpPr>
        <p:spPr>
          <a:xfrm>
            <a:off x="6335615" y="4812957"/>
            <a:ext cx="4300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3" name="rc433"/>
          <p:cNvSpPr/>
          <p:nvPr/>
        </p:nvSpPr>
        <p:spPr>
          <a:xfrm>
            <a:off x="6378625" y="4812957"/>
            <a:ext cx="137631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4" name="rc434"/>
          <p:cNvSpPr/>
          <p:nvPr/>
        </p:nvSpPr>
        <p:spPr>
          <a:xfrm>
            <a:off x="6263933" y="5591641"/>
            <a:ext cx="5017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5" name="rc435"/>
          <p:cNvSpPr/>
          <p:nvPr/>
        </p:nvSpPr>
        <p:spPr>
          <a:xfrm>
            <a:off x="6314111" y="5591641"/>
            <a:ext cx="11469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6" name="rc436"/>
          <p:cNvSpPr/>
          <p:nvPr/>
        </p:nvSpPr>
        <p:spPr>
          <a:xfrm>
            <a:off x="6428803" y="5591641"/>
            <a:ext cx="131179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7" name="rc437"/>
          <p:cNvSpPr/>
          <p:nvPr/>
        </p:nvSpPr>
        <p:spPr>
          <a:xfrm>
            <a:off x="6263933" y="4715622"/>
            <a:ext cx="7885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8" name="rc438"/>
          <p:cNvSpPr/>
          <p:nvPr/>
        </p:nvSpPr>
        <p:spPr>
          <a:xfrm>
            <a:off x="6342784" y="4715622"/>
            <a:ext cx="573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9" name="rc439"/>
          <p:cNvSpPr/>
          <p:nvPr/>
        </p:nvSpPr>
        <p:spPr>
          <a:xfrm>
            <a:off x="6400130" y="4715622"/>
            <a:ext cx="133330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0" name="rc440"/>
          <p:cNvSpPr/>
          <p:nvPr/>
        </p:nvSpPr>
        <p:spPr>
          <a:xfrm>
            <a:off x="6263933" y="5396970"/>
            <a:ext cx="8601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1" name="rc441"/>
          <p:cNvSpPr/>
          <p:nvPr/>
        </p:nvSpPr>
        <p:spPr>
          <a:xfrm>
            <a:off x="6349952" y="5396970"/>
            <a:ext cx="573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2" name="rc442"/>
          <p:cNvSpPr/>
          <p:nvPr/>
        </p:nvSpPr>
        <p:spPr>
          <a:xfrm>
            <a:off x="6407298" y="5396970"/>
            <a:ext cx="131179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3" name="rc443"/>
          <p:cNvSpPr/>
          <p:nvPr/>
        </p:nvSpPr>
        <p:spPr>
          <a:xfrm>
            <a:off x="6263933" y="4131609"/>
            <a:ext cx="7885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4" name="rc444"/>
          <p:cNvSpPr/>
          <p:nvPr/>
        </p:nvSpPr>
        <p:spPr>
          <a:xfrm>
            <a:off x="6263933" y="4618286"/>
            <a:ext cx="573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5" name="rc445"/>
          <p:cNvSpPr/>
          <p:nvPr/>
        </p:nvSpPr>
        <p:spPr>
          <a:xfrm>
            <a:off x="6342784" y="4131609"/>
            <a:ext cx="573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6" name="rc446"/>
          <p:cNvSpPr/>
          <p:nvPr/>
        </p:nvSpPr>
        <p:spPr>
          <a:xfrm>
            <a:off x="6321279" y="4618286"/>
            <a:ext cx="4300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7" name="rc447"/>
          <p:cNvSpPr/>
          <p:nvPr/>
        </p:nvSpPr>
        <p:spPr>
          <a:xfrm>
            <a:off x="6400130" y="4131609"/>
            <a:ext cx="130462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8" name="rc448"/>
          <p:cNvSpPr/>
          <p:nvPr/>
        </p:nvSpPr>
        <p:spPr>
          <a:xfrm>
            <a:off x="6364289" y="4618286"/>
            <a:ext cx="134046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9" name="rc449"/>
          <p:cNvSpPr/>
          <p:nvPr/>
        </p:nvSpPr>
        <p:spPr>
          <a:xfrm>
            <a:off x="6263933" y="4034273"/>
            <a:ext cx="11469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0" name="rc450"/>
          <p:cNvSpPr/>
          <p:nvPr/>
        </p:nvSpPr>
        <p:spPr>
          <a:xfrm>
            <a:off x="6378625" y="4034273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1" name="rc451"/>
          <p:cNvSpPr/>
          <p:nvPr/>
        </p:nvSpPr>
        <p:spPr>
          <a:xfrm>
            <a:off x="6414467" y="4034273"/>
            <a:ext cx="128312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2" name="rc452"/>
          <p:cNvSpPr/>
          <p:nvPr/>
        </p:nvSpPr>
        <p:spPr>
          <a:xfrm>
            <a:off x="6263933" y="5786312"/>
            <a:ext cx="430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3" name="rc453"/>
          <p:cNvSpPr/>
          <p:nvPr/>
        </p:nvSpPr>
        <p:spPr>
          <a:xfrm>
            <a:off x="6306942" y="5786312"/>
            <a:ext cx="6451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4" name="rc454"/>
          <p:cNvSpPr/>
          <p:nvPr/>
        </p:nvSpPr>
        <p:spPr>
          <a:xfrm>
            <a:off x="6371457" y="5786312"/>
            <a:ext cx="131896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5" name="rc455"/>
          <p:cNvSpPr/>
          <p:nvPr/>
        </p:nvSpPr>
        <p:spPr>
          <a:xfrm>
            <a:off x="6263933" y="4326280"/>
            <a:ext cx="6451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6" name="rc456"/>
          <p:cNvSpPr/>
          <p:nvPr/>
        </p:nvSpPr>
        <p:spPr>
          <a:xfrm>
            <a:off x="6263933" y="5494305"/>
            <a:ext cx="5017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7" name="rc457"/>
          <p:cNvSpPr/>
          <p:nvPr/>
        </p:nvSpPr>
        <p:spPr>
          <a:xfrm>
            <a:off x="6328447" y="4326280"/>
            <a:ext cx="501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8" name="rc458"/>
          <p:cNvSpPr/>
          <p:nvPr/>
        </p:nvSpPr>
        <p:spPr>
          <a:xfrm>
            <a:off x="6314111" y="5494305"/>
            <a:ext cx="716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9" name="rc459"/>
          <p:cNvSpPr/>
          <p:nvPr/>
        </p:nvSpPr>
        <p:spPr>
          <a:xfrm>
            <a:off x="6378625" y="4326280"/>
            <a:ext cx="129745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0" name="rc460"/>
          <p:cNvSpPr/>
          <p:nvPr/>
        </p:nvSpPr>
        <p:spPr>
          <a:xfrm>
            <a:off x="6385793" y="5494305"/>
            <a:ext cx="12902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1" name="rc461"/>
          <p:cNvSpPr/>
          <p:nvPr/>
        </p:nvSpPr>
        <p:spPr>
          <a:xfrm>
            <a:off x="6263933" y="3644931"/>
            <a:ext cx="358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2" name="rc462"/>
          <p:cNvSpPr/>
          <p:nvPr/>
        </p:nvSpPr>
        <p:spPr>
          <a:xfrm>
            <a:off x="6299774" y="3644931"/>
            <a:ext cx="7885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3" name="rc463"/>
          <p:cNvSpPr/>
          <p:nvPr/>
        </p:nvSpPr>
        <p:spPr>
          <a:xfrm>
            <a:off x="6378625" y="3644931"/>
            <a:ext cx="12902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4" name="rc464"/>
          <p:cNvSpPr/>
          <p:nvPr/>
        </p:nvSpPr>
        <p:spPr>
          <a:xfrm>
            <a:off x="6263933" y="3742267"/>
            <a:ext cx="573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5" name="rc465"/>
          <p:cNvSpPr/>
          <p:nvPr/>
        </p:nvSpPr>
        <p:spPr>
          <a:xfrm>
            <a:off x="6263933" y="5007628"/>
            <a:ext cx="71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6" name="rc466"/>
          <p:cNvSpPr/>
          <p:nvPr/>
        </p:nvSpPr>
        <p:spPr>
          <a:xfrm>
            <a:off x="6321279" y="3742267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7" name="rc467"/>
          <p:cNvSpPr/>
          <p:nvPr/>
        </p:nvSpPr>
        <p:spPr>
          <a:xfrm>
            <a:off x="6271101" y="5007628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8" name="rc468"/>
          <p:cNvSpPr/>
          <p:nvPr/>
        </p:nvSpPr>
        <p:spPr>
          <a:xfrm>
            <a:off x="6342784" y="3742267"/>
            <a:ext cx="131896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9" name="rc469"/>
          <p:cNvSpPr/>
          <p:nvPr/>
        </p:nvSpPr>
        <p:spPr>
          <a:xfrm>
            <a:off x="6292606" y="5007628"/>
            <a:ext cx="136914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0" name="rc470"/>
          <p:cNvSpPr/>
          <p:nvPr/>
        </p:nvSpPr>
        <p:spPr>
          <a:xfrm>
            <a:off x="6263933" y="5104964"/>
            <a:ext cx="7885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1" name="rc471"/>
          <p:cNvSpPr/>
          <p:nvPr/>
        </p:nvSpPr>
        <p:spPr>
          <a:xfrm>
            <a:off x="6342784" y="5104964"/>
            <a:ext cx="5734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2" name="rc472"/>
          <p:cNvSpPr/>
          <p:nvPr/>
        </p:nvSpPr>
        <p:spPr>
          <a:xfrm>
            <a:off x="6400130" y="5104964"/>
            <a:ext cx="125445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3" name="rc473"/>
          <p:cNvSpPr/>
          <p:nvPr/>
        </p:nvSpPr>
        <p:spPr>
          <a:xfrm>
            <a:off x="6263933" y="4228944"/>
            <a:ext cx="430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4" name="rc474"/>
          <p:cNvSpPr/>
          <p:nvPr/>
        </p:nvSpPr>
        <p:spPr>
          <a:xfrm>
            <a:off x="6263933" y="5883647"/>
            <a:ext cx="573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5" name="rc475"/>
          <p:cNvSpPr/>
          <p:nvPr/>
        </p:nvSpPr>
        <p:spPr>
          <a:xfrm>
            <a:off x="6306942" y="4228944"/>
            <a:ext cx="716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6" name="rc476"/>
          <p:cNvSpPr/>
          <p:nvPr/>
        </p:nvSpPr>
        <p:spPr>
          <a:xfrm>
            <a:off x="6321279" y="5883647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7" name="rc477"/>
          <p:cNvSpPr/>
          <p:nvPr/>
        </p:nvSpPr>
        <p:spPr>
          <a:xfrm>
            <a:off x="6378625" y="4228944"/>
            <a:ext cx="126878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8" name="rc478"/>
          <p:cNvSpPr/>
          <p:nvPr/>
        </p:nvSpPr>
        <p:spPr>
          <a:xfrm>
            <a:off x="6342784" y="5883647"/>
            <a:ext cx="1304628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9" name="rc479"/>
          <p:cNvSpPr/>
          <p:nvPr/>
        </p:nvSpPr>
        <p:spPr>
          <a:xfrm>
            <a:off x="6263933" y="4423615"/>
            <a:ext cx="7885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0" name="rc480"/>
          <p:cNvSpPr/>
          <p:nvPr/>
        </p:nvSpPr>
        <p:spPr>
          <a:xfrm>
            <a:off x="6263933" y="5688976"/>
            <a:ext cx="716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1" name="rc481"/>
          <p:cNvSpPr/>
          <p:nvPr/>
        </p:nvSpPr>
        <p:spPr>
          <a:xfrm>
            <a:off x="6342784" y="4423615"/>
            <a:ext cx="6451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2" name="rc482"/>
          <p:cNvSpPr/>
          <p:nvPr/>
        </p:nvSpPr>
        <p:spPr>
          <a:xfrm>
            <a:off x="6335615" y="5688976"/>
            <a:ext cx="71682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3" name="rc483"/>
          <p:cNvSpPr/>
          <p:nvPr/>
        </p:nvSpPr>
        <p:spPr>
          <a:xfrm>
            <a:off x="6407298" y="4423615"/>
            <a:ext cx="123294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4" name="rc484"/>
          <p:cNvSpPr/>
          <p:nvPr/>
        </p:nvSpPr>
        <p:spPr>
          <a:xfrm>
            <a:off x="6407298" y="5688976"/>
            <a:ext cx="1232945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5" name="rc485"/>
          <p:cNvSpPr/>
          <p:nvPr/>
        </p:nvSpPr>
        <p:spPr>
          <a:xfrm>
            <a:off x="6263933" y="6078318"/>
            <a:ext cx="2150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6" name="rc486"/>
          <p:cNvSpPr/>
          <p:nvPr/>
        </p:nvSpPr>
        <p:spPr>
          <a:xfrm>
            <a:off x="6263933" y="5299634"/>
            <a:ext cx="5734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7" name="rc487"/>
          <p:cNvSpPr/>
          <p:nvPr/>
        </p:nvSpPr>
        <p:spPr>
          <a:xfrm>
            <a:off x="6285437" y="6078318"/>
            <a:ext cx="6451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8" name="rc488"/>
          <p:cNvSpPr/>
          <p:nvPr/>
        </p:nvSpPr>
        <p:spPr>
          <a:xfrm>
            <a:off x="6321279" y="5299634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9" name="rc489"/>
          <p:cNvSpPr/>
          <p:nvPr/>
        </p:nvSpPr>
        <p:spPr>
          <a:xfrm>
            <a:off x="6349952" y="6078318"/>
            <a:ext cx="128312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0" name="rc490"/>
          <p:cNvSpPr/>
          <p:nvPr/>
        </p:nvSpPr>
        <p:spPr>
          <a:xfrm>
            <a:off x="6342784" y="5299634"/>
            <a:ext cx="129029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1" name="rc491"/>
          <p:cNvSpPr/>
          <p:nvPr/>
        </p:nvSpPr>
        <p:spPr>
          <a:xfrm>
            <a:off x="6263933" y="5980983"/>
            <a:ext cx="430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2" name="rc492"/>
          <p:cNvSpPr/>
          <p:nvPr/>
        </p:nvSpPr>
        <p:spPr>
          <a:xfrm>
            <a:off x="6306942" y="5980983"/>
            <a:ext cx="4300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3" name="rc493"/>
          <p:cNvSpPr/>
          <p:nvPr/>
        </p:nvSpPr>
        <p:spPr>
          <a:xfrm>
            <a:off x="6349952" y="5980983"/>
            <a:ext cx="127595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4" name="rc494"/>
          <p:cNvSpPr/>
          <p:nvPr/>
        </p:nvSpPr>
        <p:spPr>
          <a:xfrm>
            <a:off x="6263933" y="3839602"/>
            <a:ext cx="358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5" name="rc495"/>
          <p:cNvSpPr/>
          <p:nvPr/>
        </p:nvSpPr>
        <p:spPr>
          <a:xfrm>
            <a:off x="6263933" y="5202299"/>
            <a:ext cx="6451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6" name="rc496"/>
          <p:cNvSpPr/>
          <p:nvPr/>
        </p:nvSpPr>
        <p:spPr>
          <a:xfrm>
            <a:off x="6299774" y="3839602"/>
            <a:ext cx="7885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7" name="rc497"/>
          <p:cNvSpPr/>
          <p:nvPr/>
        </p:nvSpPr>
        <p:spPr>
          <a:xfrm>
            <a:off x="6328447" y="5202299"/>
            <a:ext cx="501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8" name="rc498"/>
          <p:cNvSpPr/>
          <p:nvPr/>
        </p:nvSpPr>
        <p:spPr>
          <a:xfrm>
            <a:off x="6378625" y="3839602"/>
            <a:ext cx="124011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9" name="rc499"/>
          <p:cNvSpPr/>
          <p:nvPr/>
        </p:nvSpPr>
        <p:spPr>
          <a:xfrm>
            <a:off x="6378625" y="5202299"/>
            <a:ext cx="124011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0" name="rc500"/>
          <p:cNvSpPr/>
          <p:nvPr/>
        </p:nvSpPr>
        <p:spPr>
          <a:xfrm>
            <a:off x="6263933" y="4910293"/>
            <a:ext cx="2867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1" name="rc501"/>
          <p:cNvSpPr/>
          <p:nvPr/>
        </p:nvSpPr>
        <p:spPr>
          <a:xfrm>
            <a:off x="6292606" y="4910293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2" name="rc502"/>
          <p:cNvSpPr/>
          <p:nvPr/>
        </p:nvSpPr>
        <p:spPr>
          <a:xfrm>
            <a:off x="6328447" y="4910293"/>
            <a:ext cx="128312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3" name="rc503"/>
          <p:cNvSpPr/>
          <p:nvPr/>
        </p:nvSpPr>
        <p:spPr>
          <a:xfrm>
            <a:off x="6263933" y="3547596"/>
            <a:ext cx="6451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4" name="rc504"/>
          <p:cNvSpPr/>
          <p:nvPr/>
        </p:nvSpPr>
        <p:spPr>
          <a:xfrm>
            <a:off x="6328447" y="3547596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5" name="rc505"/>
          <p:cNvSpPr/>
          <p:nvPr/>
        </p:nvSpPr>
        <p:spPr>
          <a:xfrm>
            <a:off x="6364289" y="3547596"/>
            <a:ext cx="111825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6" name="rc506"/>
          <p:cNvSpPr/>
          <p:nvPr/>
        </p:nvSpPr>
        <p:spPr>
          <a:xfrm>
            <a:off x="6263933" y="3936938"/>
            <a:ext cx="7885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7" name="rc507"/>
          <p:cNvSpPr/>
          <p:nvPr/>
        </p:nvSpPr>
        <p:spPr>
          <a:xfrm>
            <a:off x="6342784" y="3936938"/>
            <a:ext cx="2867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8" name="rc508"/>
          <p:cNvSpPr/>
          <p:nvPr/>
        </p:nvSpPr>
        <p:spPr>
          <a:xfrm>
            <a:off x="6371457" y="3936938"/>
            <a:ext cx="1089579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9" name="rc509"/>
          <p:cNvSpPr/>
          <p:nvPr/>
        </p:nvSpPr>
        <p:spPr>
          <a:xfrm>
            <a:off x="6263933" y="3352925"/>
            <a:ext cx="358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0" name="rc510"/>
          <p:cNvSpPr/>
          <p:nvPr/>
        </p:nvSpPr>
        <p:spPr>
          <a:xfrm>
            <a:off x="6299774" y="3352925"/>
            <a:ext cx="4300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1" name="rc511"/>
          <p:cNvSpPr/>
          <p:nvPr/>
        </p:nvSpPr>
        <p:spPr>
          <a:xfrm>
            <a:off x="6342784" y="3352925"/>
            <a:ext cx="106090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2" name="rc512"/>
          <p:cNvSpPr/>
          <p:nvPr/>
        </p:nvSpPr>
        <p:spPr>
          <a:xfrm>
            <a:off x="6263933" y="3255590"/>
            <a:ext cx="5017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3" name="rc513"/>
          <p:cNvSpPr/>
          <p:nvPr/>
        </p:nvSpPr>
        <p:spPr>
          <a:xfrm>
            <a:off x="6314111" y="3255590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4" name="rc514"/>
          <p:cNvSpPr/>
          <p:nvPr/>
        </p:nvSpPr>
        <p:spPr>
          <a:xfrm>
            <a:off x="6335615" y="3255590"/>
            <a:ext cx="101789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5" name="rc515"/>
          <p:cNvSpPr/>
          <p:nvPr/>
        </p:nvSpPr>
        <p:spPr>
          <a:xfrm>
            <a:off x="6263933" y="3450260"/>
            <a:ext cx="2867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6" name="rc516"/>
          <p:cNvSpPr/>
          <p:nvPr/>
        </p:nvSpPr>
        <p:spPr>
          <a:xfrm>
            <a:off x="6292606" y="3450260"/>
            <a:ext cx="10035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7" name="rc517"/>
          <p:cNvSpPr/>
          <p:nvPr/>
        </p:nvSpPr>
        <p:spPr>
          <a:xfrm>
            <a:off x="6392962" y="3450260"/>
            <a:ext cx="903204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8" name="rc518"/>
          <p:cNvSpPr/>
          <p:nvPr/>
        </p:nvSpPr>
        <p:spPr>
          <a:xfrm>
            <a:off x="6263933" y="3158254"/>
            <a:ext cx="2150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9" name="rc519"/>
          <p:cNvSpPr/>
          <p:nvPr/>
        </p:nvSpPr>
        <p:spPr>
          <a:xfrm>
            <a:off x="6285437" y="3158254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0" name="rc520"/>
          <p:cNvSpPr/>
          <p:nvPr/>
        </p:nvSpPr>
        <p:spPr>
          <a:xfrm>
            <a:off x="6306942" y="3158254"/>
            <a:ext cx="91754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1" name="rc521"/>
          <p:cNvSpPr/>
          <p:nvPr/>
        </p:nvSpPr>
        <p:spPr>
          <a:xfrm>
            <a:off x="6263933" y="3060919"/>
            <a:ext cx="358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2" name="rc522"/>
          <p:cNvSpPr/>
          <p:nvPr/>
        </p:nvSpPr>
        <p:spPr>
          <a:xfrm>
            <a:off x="6299774" y="3060919"/>
            <a:ext cx="1433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3" name="rc523"/>
          <p:cNvSpPr/>
          <p:nvPr/>
        </p:nvSpPr>
        <p:spPr>
          <a:xfrm>
            <a:off x="6314111" y="3060919"/>
            <a:ext cx="824352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4" name="rc524"/>
          <p:cNvSpPr/>
          <p:nvPr/>
        </p:nvSpPr>
        <p:spPr>
          <a:xfrm>
            <a:off x="6263933" y="2671577"/>
            <a:ext cx="35841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5" name="rc525"/>
          <p:cNvSpPr/>
          <p:nvPr/>
        </p:nvSpPr>
        <p:spPr>
          <a:xfrm>
            <a:off x="6299774" y="2671577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6" name="rc526"/>
          <p:cNvSpPr/>
          <p:nvPr/>
        </p:nvSpPr>
        <p:spPr>
          <a:xfrm>
            <a:off x="6335615" y="2671577"/>
            <a:ext cx="76700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7" name="rc527"/>
          <p:cNvSpPr/>
          <p:nvPr/>
        </p:nvSpPr>
        <p:spPr>
          <a:xfrm>
            <a:off x="6263933" y="2574241"/>
            <a:ext cx="71682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8" name="rc528"/>
          <p:cNvSpPr/>
          <p:nvPr/>
        </p:nvSpPr>
        <p:spPr>
          <a:xfrm>
            <a:off x="6335615" y="2574241"/>
            <a:ext cx="1433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9" name="rc529"/>
          <p:cNvSpPr/>
          <p:nvPr/>
        </p:nvSpPr>
        <p:spPr>
          <a:xfrm>
            <a:off x="6349952" y="2574241"/>
            <a:ext cx="745501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0" name="rc530"/>
          <p:cNvSpPr/>
          <p:nvPr/>
        </p:nvSpPr>
        <p:spPr>
          <a:xfrm>
            <a:off x="6263933" y="2866248"/>
            <a:ext cx="143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1" name="rc531"/>
          <p:cNvSpPr/>
          <p:nvPr/>
        </p:nvSpPr>
        <p:spPr>
          <a:xfrm>
            <a:off x="6278269" y="2866248"/>
            <a:ext cx="5017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2" name="rc532"/>
          <p:cNvSpPr/>
          <p:nvPr/>
        </p:nvSpPr>
        <p:spPr>
          <a:xfrm>
            <a:off x="6328447" y="2866248"/>
            <a:ext cx="72399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3" name="rc533"/>
          <p:cNvSpPr/>
          <p:nvPr/>
        </p:nvSpPr>
        <p:spPr>
          <a:xfrm>
            <a:off x="6263933" y="2768912"/>
            <a:ext cx="43009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4" name="rc534"/>
          <p:cNvSpPr/>
          <p:nvPr/>
        </p:nvSpPr>
        <p:spPr>
          <a:xfrm>
            <a:off x="6306942" y="2768912"/>
            <a:ext cx="14336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5" name="rc535"/>
          <p:cNvSpPr/>
          <p:nvPr/>
        </p:nvSpPr>
        <p:spPr>
          <a:xfrm>
            <a:off x="6321279" y="2768912"/>
            <a:ext cx="68098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6" name="rc536"/>
          <p:cNvSpPr/>
          <p:nvPr/>
        </p:nvSpPr>
        <p:spPr>
          <a:xfrm>
            <a:off x="6263933" y="2963583"/>
            <a:ext cx="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7" name="rc537"/>
          <p:cNvSpPr/>
          <p:nvPr/>
        </p:nvSpPr>
        <p:spPr>
          <a:xfrm>
            <a:off x="6263933" y="2963583"/>
            <a:ext cx="93187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8" name="rc538"/>
          <p:cNvSpPr/>
          <p:nvPr/>
        </p:nvSpPr>
        <p:spPr>
          <a:xfrm>
            <a:off x="6357120" y="2963583"/>
            <a:ext cx="62364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9" name="rc539"/>
          <p:cNvSpPr/>
          <p:nvPr/>
        </p:nvSpPr>
        <p:spPr>
          <a:xfrm>
            <a:off x="6263933" y="2379570"/>
            <a:ext cx="2867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0" name="rc540"/>
          <p:cNvSpPr/>
          <p:nvPr/>
        </p:nvSpPr>
        <p:spPr>
          <a:xfrm>
            <a:off x="6292606" y="2379570"/>
            <a:ext cx="2867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1" name="rc541"/>
          <p:cNvSpPr/>
          <p:nvPr/>
        </p:nvSpPr>
        <p:spPr>
          <a:xfrm>
            <a:off x="6321279" y="2379570"/>
            <a:ext cx="62364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2" name="rc542"/>
          <p:cNvSpPr/>
          <p:nvPr/>
        </p:nvSpPr>
        <p:spPr>
          <a:xfrm>
            <a:off x="6263933" y="2476906"/>
            <a:ext cx="71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3" name="rc543"/>
          <p:cNvSpPr/>
          <p:nvPr/>
        </p:nvSpPr>
        <p:spPr>
          <a:xfrm>
            <a:off x="6271101" y="2476906"/>
            <a:ext cx="43009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4" name="rc544"/>
          <p:cNvSpPr/>
          <p:nvPr/>
        </p:nvSpPr>
        <p:spPr>
          <a:xfrm>
            <a:off x="6314111" y="2476906"/>
            <a:ext cx="62364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5" name="rc545"/>
          <p:cNvSpPr/>
          <p:nvPr/>
        </p:nvSpPr>
        <p:spPr>
          <a:xfrm>
            <a:off x="6263933" y="2282235"/>
            <a:ext cx="2150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6" name="rc546"/>
          <p:cNvSpPr/>
          <p:nvPr/>
        </p:nvSpPr>
        <p:spPr>
          <a:xfrm>
            <a:off x="6285437" y="2282235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7" name="rc547"/>
          <p:cNvSpPr/>
          <p:nvPr/>
        </p:nvSpPr>
        <p:spPr>
          <a:xfrm>
            <a:off x="6306942" y="2282235"/>
            <a:ext cx="5591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8" name="rc548"/>
          <p:cNvSpPr/>
          <p:nvPr/>
        </p:nvSpPr>
        <p:spPr>
          <a:xfrm>
            <a:off x="6263933" y="2184899"/>
            <a:ext cx="10035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9" name="rc549"/>
          <p:cNvSpPr/>
          <p:nvPr/>
        </p:nvSpPr>
        <p:spPr>
          <a:xfrm>
            <a:off x="6364289" y="2184899"/>
            <a:ext cx="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0" name="rc550"/>
          <p:cNvSpPr/>
          <p:nvPr/>
        </p:nvSpPr>
        <p:spPr>
          <a:xfrm>
            <a:off x="6364289" y="2184899"/>
            <a:ext cx="43009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1" name="rc551"/>
          <p:cNvSpPr/>
          <p:nvPr/>
        </p:nvSpPr>
        <p:spPr>
          <a:xfrm>
            <a:off x="6263933" y="2087564"/>
            <a:ext cx="143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2" name="rc552"/>
          <p:cNvSpPr/>
          <p:nvPr/>
        </p:nvSpPr>
        <p:spPr>
          <a:xfrm>
            <a:off x="6278269" y="2087564"/>
            <a:ext cx="28673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3" name="rc553"/>
          <p:cNvSpPr/>
          <p:nvPr/>
        </p:nvSpPr>
        <p:spPr>
          <a:xfrm>
            <a:off x="6306942" y="2087564"/>
            <a:ext cx="34407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4" name="rc554"/>
          <p:cNvSpPr/>
          <p:nvPr/>
        </p:nvSpPr>
        <p:spPr>
          <a:xfrm>
            <a:off x="6263933" y="1892893"/>
            <a:ext cx="143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5" name="rc555"/>
          <p:cNvSpPr/>
          <p:nvPr/>
        </p:nvSpPr>
        <p:spPr>
          <a:xfrm>
            <a:off x="6278269" y="1892893"/>
            <a:ext cx="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6" name="rc556"/>
          <p:cNvSpPr/>
          <p:nvPr/>
        </p:nvSpPr>
        <p:spPr>
          <a:xfrm>
            <a:off x="6278269" y="1892893"/>
            <a:ext cx="35124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7" name="rc557"/>
          <p:cNvSpPr/>
          <p:nvPr/>
        </p:nvSpPr>
        <p:spPr>
          <a:xfrm>
            <a:off x="6263933" y="1698222"/>
            <a:ext cx="0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8" name="rc558"/>
          <p:cNvSpPr/>
          <p:nvPr/>
        </p:nvSpPr>
        <p:spPr>
          <a:xfrm>
            <a:off x="6263933" y="1698222"/>
            <a:ext cx="71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9" name="rc559"/>
          <p:cNvSpPr/>
          <p:nvPr/>
        </p:nvSpPr>
        <p:spPr>
          <a:xfrm>
            <a:off x="6271101" y="1698222"/>
            <a:ext cx="344077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0" name="rc560"/>
          <p:cNvSpPr/>
          <p:nvPr/>
        </p:nvSpPr>
        <p:spPr>
          <a:xfrm>
            <a:off x="6263933" y="1990228"/>
            <a:ext cx="28673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1" name="rc561"/>
          <p:cNvSpPr/>
          <p:nvPr/>
        </p:nvSpPr>
        <p:spPr>
          <a:xfrm>
            <a:off x="6292606" y="1990228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2" name="rc562"/>
          <p:cNvSpPr/>
          <p:nvPr/>
        </p:nvSpPr>
        <p:spPr>
          <a:xfrm>
            <a:off x="6314111" y="1990228"/>
            <a:ext cx="2652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3" name="rc563"/>
          <p:cNvSpPr/>
          <p:nvPr/>
        </p:nvSpPr>
        <p:spPr>
          <a:xfrm>
            <a:off x="6263933" y="1795557"/>
            <a:ext cx="21504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4" name="rc564"/>
          <p:cNvSpPr/>
          <p:nvPr/>
        </p:nvSpPr>
        <p:spPr>
          <a:xfrm>
            <a:off x="6285437" y="1795557"/>
            <a:ext cx="71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5" name="rc565"/>
          <p:cNvSpPr/>
          <p:nvPr/>
        </p:nvSpPr>
        <p:spPr>
          <a:xfrm>
            <a:off x="6292606" y="1795557"/>
            <a:ext cx="265226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6" name="rc566"/>
          <p:cNvSpPr/>
          <p:nvPr/>
        </p:nvSpPr>
        <p:spPr>
          <a:xfrm>
            <a:off x="6263933" y="1406216"/>
            <a:ext cx="71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7" name="rc567"/>
          <p:cNvSpPr/>
          <p:nvPr/>
        </p:nvSpPr>
        <p:spPr>
          <a:xfrm>
            <a:off x="6271101" y="1406216"/>
            <a:ext cx="35841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8" name="rc568"/>
          <p:cNvSpPr/>
          <p:nvPr/>
        </p:nvSpPr>
        <p:spPr>
          <a:xfrm>
            <a:off x="6306942" y="1406216"/>
            <a:ext cx="23655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9" name="rc569"/>
          <p:cNvSpPr/>
          <p:nvPr/>
        </p:nvSpPr>
        <p:spPr>
          <a:xfrm>
            <a:off x="6263933" y="1600887"/>
            <a:ext cx="143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0" name="rc570"/>
          <p:cNvSpPr/>
          <p:nvPr/>
        </p:nvSpPr>
        <p:spPr>
          <a:xfrm>
            <a:off x="6278269" y="1600887"/>
            <a:ext cx="7168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1" name="rc571"/>
          <p:cNvSpPr/>
          <p:nvPr/>
        </p:nvSpPr>
        <p:spPr>
          <a:xfrm>
            <a:off x="6285437" y="1600887"/>
            <a:ext cx="236553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2" name="rc572"/>
          <p:cNvSpPr/>
          <p:nvPr/>
        </p:nvSpPr>
        <p:spPr>
          <a:xfrm>
            <a:off x="6263933" y="1308880"/>
            <a:ext cx="14336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3" name="rc573"/>
          <p:cNvSpPr/>
          <p:nvPr/>
        </p:nvSpPr>
        <p:spPr>
          <a:xfrm>
            <a:off x="6278269" y="1308880"/>
            <a:ext cx="21504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4" name="rc574"/>
          <p:cNvSpPr/>
          <p:nvPr/>
        </p:nvSpPr>
        <p:spPr>
          <a:xfrm>
            <a:off x="6299774" y="1308880"/>
            <a:ext cx="20788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5" name="rc575"/>
          <p:cNvSpPr/>
          <p:nvPr/>
        </p:nvSpPr>
        <p:spPr>
          <a:xfrm>
            <a:off x="6263933" y="1503551"/>
            <a:ext cx="7168" cy="58401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6" name="rc576"/>
          <p:cNvSpPr/>
          <p:nvPr/>
        </p:nvSpPr>
        <p:spPr>
          <a:xfrm>
            <a:off x="6271101" y="1503551"/>
            <a:ext cx="0" cy="58401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7" name="rc577"/>
          <p:cNvSpPr/>
          <p:nvPr/>
        </p:nvSpPr>
        <p:spPr>
          <a:xfrm>
            <a:off x="6271101" y="1503551"/>
            <a:ext cx="207880" cy="5840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8" name="tx578"/>
          <p:cNvSpPr/>
          <p:nvPr/>
        </p:nvSpPr>
        <p:spPr>
          <a:xfrm>
            <a:off x="6364289" y="462761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79" name="tx579"/>
          <p:cNvSpPr/>
          <p:nvPr/>
        </p:nvSpPr>
        <p:spPr>
          <a:xfrm>
            <a:off x="6299774" y="462761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1" name="tx581"/>
          <p:cNvSpPr/>
          <p:nvPr/>
        </p:nvSpPr>
        <p:spPr>
          <a:xfrm>
            <a:off x="6335615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2" name="tx582"/>
          <p:cNvSpPr/>
          <p:nvPr/>
        </p:nvSpPr>
        <p:spPr>
          <a:xfrm>
            <a:off x="6306942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3" name="tx583"/>
          <p:cNvSpPr/>
          <p:nvPr/>
        </p:nvSpPr>
        <p:spPr>
          <a:xfrm>
            <a:off x="7640244" y="49196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4" name="tx584"/>
          <p:cNvSpPr/>
          <p:nvPr/>
        </p:nvSpPr>
        <p:spPr>
          <a:xfrm>
            <a:off x="6314111" y="56983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5" name="tx585"/>
          <p:cNvSpPr/>
          <p:nvPr/>
        </p:nvSpPr>
        <p:spPr>
          <a:xfrm>
            <a:off x="6378625" y="56983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6" name="tx586"/>
          <p:cNvSpPr/>
          <p:nvPr/>
        </p:nvSpPr>
        <p:spPr>
          <a:xfrm>
            <a:off x="7575729" y="56983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7" name="tx587"/>
          <p:cNvSpPr/>
          <p:nvPr/>
        </p:nvSpPr>
        <p:spPr>
          <a:xfrm>
            <a:off x="6342784" y="482229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8" name="tx588"/>
          <p:cNvSpPr/>
          <p:nvPr/>
        </p:nvSpPr>
        <p:spPr>
          <a:xfrm>
            <a:off x="6321279" y="482229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89" name="tx589"/>
          <p:cNvSpPr/>
          <p:nvPr/>
        </p:nvSpPr>
        <p:spPr>
          <a:xfrm>
            <a:off x="7597234" y="482229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0" name="tx590"/>
          <p:cNvSpPr/>
          <p:nvPr/>
        </p:nvSpPr>
        <p:spPr>
          <a:xfrm>
            <a:off x="6349952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1" name="tx591"/>
          <p:cNvSpPr/>
          <p:nvPr/>
        </p:nvSpPr>
        <p:spPr>
          <a:xfrm>
            <a:off x="6321279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2" name="tx592"/>
          <p:cNvSpPr/>
          <p:nvPr/>
        </p:nvSpPr>
        <p:spPr>
          <a:xfrm>
            <a:off x="7575729" y="55036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3" name="tx593"/>
          <p:cNvSpPr/>
          <p:nvPr/>
        </p:nvSpPr>
        <p:spPr>
          <a:xfrm>
            <a:off x="6342784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4" name="tx594"/>
          <p:cNvSpPr/>
          <p:nvPr/>
        </p:nvSpPr>
        <p:spPr>
          <a:xfrm>
            <a:off x="6321279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5" name="tx595"/>
          <p:cNvSpPr/>
          <p:nvPr/>
        </p:nvSpPr>
        <p:spPr>
          <a:xfrm>
            <a:off x="6321279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6" name="tx596"/>
          <p:cNvSpPr/>
          <p:nvPr/>
        </p:nvSpPr>
        <p:spPr>
          <a:xfrm>
            <a:off x="6306942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7" name="tx597"/>
          <p:cNvSpPr/>
          <p:nvPr/>
        </p:nvSpPr>
        <p:spPr>
          <a:xfrm>
            <a:off x="7568561" y="423827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8" name="tx598"/>
          <p:cNvSpPr/>
          <p:nvPr/>
        </p:nvSpPr>
        <p:spPr>
          <a:xfrm>
            <a:off x="7604402" y="47249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599" name="tx599"/>
          <p:cNvSpPr/>
          <p:nvPr/>
        </p:nvSpPr>
        <p:spPr>
          <a:xfrm>
            <a:off x="6378625" y="414094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0" name="tx600"/>
          <p:cNvSpPr/>
          <p:nvPr/>
        </p:nvSpPr>
        <p:spPr>
          <a:xfrm>
            <a:off x="6299774" y="414094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1" name="tx601"/>
          <p:cNvSpPr/>
          <p:nvPr/>
        </p:nvSpPr>
        <p:spPr>
          <a:xfrm>
            <a:off x="7714003" y="4135208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02" name="tx602"/>
          <p:cNvSpPr/>
          <p:nvPr/>
        </p:nvSpPr>
        <p:spPr>
          <a:xfrm>
            <a:off x="6306942" y="589298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3" name="tx603"/>
          <p:cNvSpPr/>
          <p:nvPr/>
        </p:nvSpPr>
        <p:spPr>
          <a:xfrm>
            <a:off x="6328447" y="589298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4" name="tx604"/>
          <p:cNvSpPr/>
          <p:nvPr/>
        </p:nvSpPr>
        <p:spPr>
          <a:xfrm>
            <a:off x="7582897" y="589298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5" name="tx605"/>
          <p:cNvSpPr/>
          <p:nvPr/>
        </p:nvSpPr>
        <p:spPr>
          <a:xfrm>
            <a:off x="6328447" y="443294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6" name="tx606"/>
          <p:cNvSpPr/>
          <p:nvPr/>
        </p:nvSpPr>
        <p:spPr>
          <a:xfrm>
            <a:off x="6314111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7" name="tx607"/>
          <p:cNvSpPr/>
          <p:nvPr/>
        </p:nvSpPr>
        <p:spPr>
          <a:xfrm>
            <a:off x="6314111" y="443294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8" name="tx608"/>
          <p:cNvSpPr/>
          <p:nvPr/>
        </p:nvSpPr>
        <p:spPr>
          <a:xfrm>
            <a:off x="6335615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09" name="tx609"/>
          <p:cNvSpPr/>
          <p:nvPr/>
        </p:nvSpPr>
        <p:spPr>
          <a:xfrm>
            <a:off x="7561392" y="443294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0" name="tx610"/>
          <p:cNvSpPr/>
          <p:nvPr/>
        </p:nvSpPr>
        <p:spPr>
          <a:xfrm>
            <a:off x="7554224" y="56009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1" name="tx611"/>
          <p:cNvSpPr/>
          <p:nvPr/>
        </p:nvSpPr>
        <p:spPr>
          <a:xfrm>
            <a:off x="6299774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2" name="tx612"/>
          <p:cNvSpPr/>
          <p:nvPr/>
        </p:nvSpPr>
        <p:spPr>
          <a:xfrm>
            <a:off x="6342784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3" name="tx613"/>
          <p:cNvSpPr/>
          <p:nvPr/>
        </p:nvSpPr>
        <p:spPr>
          <a:xfrm>
            <a:off x="7554224" y="375160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4" name="tx614"/>
          <p:cNvSpPr/>
          <p:nvPr/>
        </p:nvSpPr>
        <p:spPr>
          <a:xfrm>
            <a:off x="6321279" y="384893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5" name="tx615"/>
          <p:cNvSpPr/>
          <p:nvPr/>
        </p:nvSpPr>
        <p:spPr>
          <a:xfrm>
            <a:off x="6271101" y="51142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6" name="tx616"/>
          <p:cNvSpPr/>
          <p:nvPr/>
        </p:nvSpPr>
        <p:spPr>
          <a:xfrm>
            <a:off x="6285437" y="384893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7" name="tx617"/>
          <p:cNvSpPr/>
          <p:nvPr/>
        </p:nvSpPr>
        <p:spPr>
          <a:xfrm>
            <a:off x="6285437" y="51142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18" name="tx618"/>
          <p:cNvSpPr/>
          <p:nvPr/>
        </p:nvSpPr>
        <p:spPr>
          <a:xfrm>
            <a:off x="7683742" y="3839602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19" name="tx619"/>
          <p:cNvSpPr/>
          <p:nvPr/>
        </p:nvSpPr>
        <p:spPr>
          <a:xfrm>
            <a:off x="7633075" y="51142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0" name="tx620"/>
          <p:cNvSpPr/>
          <p:nvPr/>
        </p:nvSpPr>
        <p:spPr>
          <a:xfrm>
            <a:off x="6342784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1" name="tx621"/>
          <p:cNvSpPr/>
          <p:nvPr/>
        </p:nvSpPr>
        <p:spPr>
          <a:xfrm>
            <a:off x="6321279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2" name="tx622"/>
          <p:cNvSpPr/>
          <p:nvPr/>
        </p:nvSpPr>
        <p:spPr>
          <a:xfrm>
            <a:off x="7518383" y="521163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3" name="tx623"/>
          <p:cNvSpPr/>
          <p:nvPr/>
        </p:nvSpPr>
        <p:spPr>
          <a:xfrm>
            <a:off x="6306942" y="433561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4" name="tx624"/>
          <p:cNvSpPr/>
          <p:nvPr/>
        </p:nvSpPr>
        <p:spPr>
          <a:xfrm>
            <a:off x="6321279" y="59903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5" name="tx625"/>
          <p:cNvSpPr/>
          <p:nvPr/>
        </p:nvSpPr>
        <p:spPr>
          <a:xfrm>
            <a:off x="6335615" y="433561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6" name="tx626"/>
          <p:cNvSpPr/>
          <p:nvPr/>
        </p:nvSpPr>
        <p:spPr>
          <a:xfrm>
            <a:off x="6285437" y="59903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7" name="tx627"/>
          <p:cNvSpPr/>
          <p:nvPr/>
        </p:nvSpPr>
        <p:spPr>
          <a:xfrm>
            <a:off x="7662942" y="4335339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28" name="tx628"/>
          <p:cNvSpPr/>
          <p:nvPr/>
        </p:nvSpPr>
        <p:spPr>
          <a:xfrm>
            <a:off x="7568561" y="59903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29" name="tx629"/>
          <p:cNvSpPr/>
          <p:nvPr/>
        </p:nvSpPr>
        <p:spPr>
          <a:xfrm>
            <a:off x="6342784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0" name="tx630"/>
          <p:cNvSpPr/>
          <p:nvPr/>
        </p:nvSpPr>
        <p:spPr>
          <a:xfrm>
            <a:off x="6335615" y="57956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1" name="tx631"/>
          <p:cNvSpPr/>
          <p:nvPr/>
        </p:nvSpPr>
        <p:spPr>
          <a:xfrm>
            <a:off x="6328447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2" name="tx632"/>
          <p:cNvSpPr/>
          <p:nvPr/>
        </p:nvSpPr>
        <p:spPr>
          <a:xfrm>
            <a:off x="6335615" y="57956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3" name="tx633"/>
          <p:cNvSpPr/>
          <p:nvPr/>
        </p:nvSpPr>
        <p:spPr>
          <a:xfrm>
            <a:off x="7496878" y="45302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4" name="tx634"/>
          <p:cNvSpPr/>
          <p:nvPr/>
        </p:nvSpPr>
        <p:spPr>
          <a:xfrm>
            <a:off x="7496878" y="57956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5" name="tx635"/>
          <p:cNvSpPr/>
          <p:nvPr/>
        </p:nvSpPr>
        <p:spPr>
          <a:xfrm>
            <a:off x="6285437" y="61849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6" name="tx636"/>
          <p:cNvSpPr/>
          <p:nvPr/>
        </p:nvSpPr>
        <p:spPr>
          <a:xfrm>
            <a:off x="6321279" y="54063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7" name="tx637"/>
          <p:cNvSpPr/>
          <p:nvPr/>
        </p:nvSpPr>
        <p:spPr>
          <a:xfrm>
            <a:off x="6328447" y="61849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8" name="tx638"/>
          <p:cNvSpPr/>
          <p:nvPr/>
        </p:nvSpPr>
        <p:spPr>
          <a:xfrm>
            <a:off x="6285437" y="54063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39" name="tx639"/>
          <p:cNvSpPr/>
          <p:nvPr/>
        </p:nvSpPr>
        <p:spPr>
          <a:xfrm>
            <a:off x="7547056" y="6144704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640" name="tx640"/>
          <p:cNvSpPr/>
          <p:nvPr/>
        </p:nvSpPr>
        <p:spPr>
          <a:xfrm>
            <a:off x="7554224" y="54063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1" name="tx641"/>
          <p:cNvSpPr/>
          <p:nvPr/>
        </p:nvSpPr>
        <p:spPr>
          <a:xfrm>
            <a:off x="6306942" y="608765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2" name="tx642"/>
          <p:cNvSpPr/>
          <p:nvPr/>
        </p:nvSpPr>
        <p:spPr>
          <a:xfrm>
            <a:off x="6306942" y="608765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3" name="tx643"/>
          <p:cNvSpPr/>
          <p:nvPr/>
        </p:nvSpPr>
        <p:spPr>
          <a:xfrm>
            <a:off x="7607683" y="61276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4" name="tx644"/>
          <p:cNvSpPr/>
          <p:nvPr/>
        </p:nvSpPr>
        <p:spPr>
          <a:xfrm>
            <a:off x="6299774" y="394627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5" name="tx645"/>
          <p:cNvSpPr/>
          <p:nvPr/>
        </p:nvSpPr>
        <p:spPr>
          <a:xfrm>
            <a:off x="6328447" y="53089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6" name="tx646"/>
          <p:cNvSpPr/>
          <p:nvPr/>
        </p:nvSpPr>
        <p:spPr>
          <a:xfrm>
            <a:off x="6342784" y="394627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7" name="tx647"/>
          <p:cNvSpPr/>
          <p:nvPr/>
        </p:nvSpPr>
        <p:spPr>
          <a:xfrm>
            <a:off x="6314111" y="53089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48" name="tx648"/>
          <p:cNvSpPr/>
          <p:nvPr/>
        </p:nvSpPr>
        <p:spPr>
          <a:xfrm>
            <a:off x="7634270" y="3945997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49" name="tx649"/>
          <p:cNvSpPr/>
          <p:nvPr/>
        </p:nvSpPr>
        <p:spPr>
          <a:xfrm>
            <a:off x="7504046" y="53089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0" name="tx650"/>
          <p:cNvSpPr/>
          <p:nvPr/>
        </p:nvSpPr>
        <p:spPr>
          <a:xfrm>
            <a:off x="6292606" y="50169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1" name="tx651"/>
          <p:cNvSpPr/>
          <p:nvPr/>
        </p:nvSpPr>
        <p:spPr>
          <a:xfrm>
            <a:off x="6299774" y="50169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2" name="tx652"/>
          <p:cNvSpPr/>
          <p:nvPr/>
        </p:nvSpPr>
        <p:spPr>
          <a:xfrm>
            <a:off x="7547056" y="501696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3" name="tx653"/>
          <p:cNvSpPr/>
          <p:nvPr/>
        </p:nvSpPr>
        <p:spPr>
          <a:xfrm>
            <a:off x="6328447" y="365426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4" name="tx654"/>
          <p:cNvSpPr/>
          <p:nvPr/>
        </p:nvSpPr>
        <p:spPr>
          <a:xfrm>
            <a:off x="6299774" y="365426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5" name="tx655"/>
          <p:cNvSpPr/>
          <p:nvPr/>
        </p:nvSpPr>
        <p:spPr>
          <a:xfrm>
            <a:off x="7505065" y="3650269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56" name="tx656"/>
          <p:cNvSpPr/>
          <p:nvPr/>
        </p:nvSpPr>
        <p:spPr>
          <a:xfrm>
            <a:off x="6342784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7" name="tx657"/>
          <p:cNvSpPr/>
          <p:nvPr/>
        </p:nvSpPr>
        <p:spPr>
          <a:xfrm>
            <a:off x="6292606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8" name="tx658"/>
          <p:cNvSpPr/>
          <p:nvPr/>
        </p:nvSpPr>
        <p:spPr>
          <a:xfrm>
            <a:off x="7353512" y="404360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59" name="tx659"/>
          <p:cNvSpPr/>
          <p:nvPr/>
        </p:nvSpPr>
        <p:spPr>
          <a:xfrm>
            <a:off x="6299774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0" name="tx660"/>
          <p:cNvSpPr/>
          <p:nvPr/>
        </p:nvSpPr>
        <p:spPr>
          <a:xfrm>
            <a:off x="6306942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1" name="tx661"/>
          <p:cNvSpPr/>
          <p:nvPr/>
        </p:nvSpPr>
        <p:spPr>
          <a:xfrm>
            <a:off x="7324839" y="345959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2" name="tx662"/>
          <p:cNvSpPr/>
          <p:nvPr/>
        </p:nvSpPr>
        <p:spPr>
          <a:xfrm>
            <a:off x="6314111" y="336225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3" name="tx663"/>
          <p:cNvSpPr/>
          <p:nvPr/>
        </p:nvSpPr>
        <p:spPr>
          <a:xfrm>
            <a:off x="6285437" y="336225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4" name="tx664"/>
          <p:cNvSpPr/>
          <p:nvPr/>
        </p:nvSpPr>
        <p:spPr>
          <a:xfrm>
            <a:off x="7367985" y="3341844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5" name="tx665"/>
          <p:cNvSpPr/>
          <p:nvPr/>
        </p:nvSpPr>
        <p:spPr>
          <a:xfrm>
            <a:off x="6292606" y="355692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6" name="tx666"/>
          <p:cNvSpPr/>
          <p:nvPr/>
        </p:nvSpPr>
        <p:spPr>
          <a:xfrm>
            <a:off x="6364289" y="355692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7" name="tx667"/>
          <p:cNvSpPr/>
          <p:nvPr/>
        </p:nvSpPr>
        <p:spPr>
          <a:xfrm>
            <a:off x="7319394" y="3554751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68" name="tx668"/>
          <p:cNvSpPr/>
          <p:nvPr/>
        </p:nvSpPr>
        <p:spPr>
          <a:xfrm>
            <a:off x="6285437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69" name="tx669"/>
          <p:cNvSpPr/>
          <p:nvPr/>
        </p:nvSpPr>
        <p:spPr>
          <a:xfrm>
            <a:off x="6285437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0" name="tx670"/>
          <p:cNvSpPr/>
          <p:nvPr/>
        </p:nvSpPr>
        <p:spPr>
          <a:xfrm>
            <a:off x="7181473" y="326492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1" name="tx671"/>
          <p:cNvSpPr/>
          <p:nvPr/>
        </p:nvSpPr>
        <p:spPr>
          <a:xfrm>
            <a:off x="6299774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2" name="tx672"/>
          <p:cNvSpPr/>
          <p:nvPr/>
        </p:nvSpPr>
        <p:spPr>
          <a:xfrm>
            <a:off x="6278269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3" name="tx673"/>
          <p:cNvSpPr/>
          <p:nvPr/>
        </p:nvSpPr>
        <p:spPr>
          <a:xfrm>
            <a:off x="7088286" y="316758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4" name="tx674"/>
          <p:cNvSpPr/>
          <p:nvPr/>
        </p:nvSpPr>
        <p:spPr>
          <a:xfrm>
            <a:off x="6299774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5" name="tx675"/>
          <p:cNvSpPr/>
          <p:nvPr/>
        </p:nvSpPr>
        <p:spPr>
          <a:xfrm>
            <a:off x="6299774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6" name="tx676"/>
          <p:cNvSpPr/>
          <p:nvPr/>
        </p:nvSpPr>
        <p:spPr>
          <a:xfrm>
            <a:off x="7030939" y="277824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7" name="tx677"/>
          <p:cNvSpPr/>
          <p:nvPr/>
        </p:nvSpPr>
        <p:spPr>
          <a:xfrm>
            <a:off x="6335615" y="26809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8" name="tx678"/>
          <p:cNvSpPr/>
          <p:nvPr/>
        </p:nvSpPr>
        <p:spPr>
          <a:xfrm>
            <a:off x="6278269" y="268091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79" name="tx679"/>
          <p:cNvSpPr/>
          <p:nvPr/>
        </p:nvSpPr>
        <p:spPr>
          <a:xfrm>
            <a:off x="7106607" y="2676715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0" name="tx680"/>
          <p:cNvSpPr/>
          <p:nvPr/>
        </p:nvSpPr>
        <p:spPr>
          <a:xfrm>
            <a:off x="6278269" y="29729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1" name="tx681"/>
          <p:cNvSpPr/>
          <p:nvPr/>
        </p:nvSpPr>
        <p:spPr>
          <a:xfrm>
            <a:off x="6314111" y="297291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2" name="tx682"/>
          <p:cNvSpPr/>
          <p:nvPr/>
        </p:nvSpPr>
        <p:spPr>
          <a:xfrm>
            <a:off x="7066742" y="2972643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3" name="tx683"/>
          <p:cNvSpPr/>
          <p:nvPr/>
        </p:nvSpPr>
        <p:spPr>
          <a:xfrm>
            <a:off x="6306942" y="287558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4" name="tx684"/>
          <p:cNvSpPr/>
          <p:nvPr/>
        </p:nvSpPr>
        <p:spPr>
          <a:xfrm>
            <a:off x="6278269" y="287558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5" name="tx685"/>
          <p:cNvSpPr/>
          <p:nvPr/>
        </p:nvSpPr>
        <p:spPr>
          <a:xfrm>
            <a:off x="6944920" y="287558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6" name="tx686"/>
          <p:cNvSpPr/>
          <p:nvPr/>
        </p:nvSpPr>
        <p:spPr>
          <a:xfrm>
            <a:off x="6263933" y="307025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7" name="tx687"/>
          <p:cNvSpPr/>
          <p:nvPr/>
        </p:nvSpPr>
        <p:spPr>
          <a:xfrm>
            <a:off x="6357120" y="307025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8" name="tx688"/>
          <p:cNvSpPr/>
          <p:nvPr/>
        </p:nvSpPr>
        <p:spPr>
          <a:xfrm>
            <a:off x="6995764" y="3069978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89" name="tx689"/>
          <p:cNvSpPr/>
          <p:nvPr/>
        </p:nvSpPr>
        <p:spPr>
          <a:xfrm>
            <a:off x="6292606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0" name="tx690"/>
          <p:cNvSpPr/>
          <p:nvPr/>
        </p:nvSpPr>
        <p:spPr>
          <a:xfrm>
            <a:off x="6292606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1" name="tx691"/>
          <p:cNvSpPr/>
          <p:nvPr/>
        </p:nvSpPr>
        <p:spPr>
          <a:xfrm>
            <a:off x="6887574" y="248623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2" name="tx692"/>
          <p:cNvSpPr/>
          <p:nvPr/>
        </p:nvSpPr>
        <p:spPr>
          <a:xfrm>
            <a:off x="6271101" y="25835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3" name="tx693"/>
          <p:cNvSpPr/>
          <p:nvPr/>
        </p:nvSpPr>
        <p:spPr>
          <a:xfrm>
            <a:off x="6306942" y="258357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4" name="tx694"/>
          <p:cNvSpPr/>
          <p:nvPr/>
        </p:nvSpPr>
        <p:spPr>
          <a:xfrm>
            <a:off x="6955369" y="2583302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695" name="tx695"/>
          <p:cNvSpPr/>
          <p:nvPr/>
        </p:nvSpPr>
        <p:spPr>
          <a:xfrm>
            <a:off x="6285437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6" name="tx696"/>
          <p:cNvSpPr/>
          <p:nvPr/>
        </p:nvSpPr>
        <p:spPr>
          <a:xfrm>
            <a:off x="6285437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7" name="tx697"/>
          <p:cNvSpPr/>
          <p:nvPr/>
        </p:nvSpPr>
        <p:spPr>
          <a:xfrm>
            <a:off x="6823059" y="238890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8" name="tx698"/>
          <p:cNvSpPr/>
          <p:nvPr/>
        </p:nvSpPr>
        <p:spPr>
          <a:xfrm>
            <a:off x="6364289" y="22915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99" name="tx699"/>
          <p:cNvSpPr/>
          <p:nvPr/>
        </p:nvSpPr>
        <p:spPr>
          <a:xfrm>
            <a:off x="6263933" y="2291568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0" name="tx700"/>
          <p:cNvSpPr/>
          <p:nvPr/>
        </p:nvSpPr>
        <p:spPr>
          <a:xfrm>
            <a:off x="6813237" y="2291294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01" name="tx701"/>
          <p:cNvSpPr/>
          <p:nvPr/>
        </p:nvSpPr>
        <p:spPr>
          <a:xfrm>
            <a:off x="6278269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2" name="tx702"/>
          <p:cNvSpPr/>
          <p:nvPr/>
        </p:nvSpPr>
        <p:spPr>
          <a:xfrm>
            <a:off x="6292606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3" name="tx703"/>
          <p:cNvSpPr/>
          <p:nvPr/>
        </p:nvSpPr>
        <p:spPr>
          <a:xfrm>
            <a:off x="6608010" y="2194233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4" name="tx704"/>
          <p:cNvSpPr/>
          <p:nvPr/>
        </p:nvSpPr>
        <p:spPr>
          <a:xfrm>
            <a:off x="6278269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5" name="tx705"/>
          <p:cNvSpPr/>
          <p:nvPr/>
        </p:nvSpPr>
        <p:spPr>
          <a:xfrm>
            <a:off x="6263933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6" name="tx706"/>
          <p:cNvSpPr/>
          <p:nvPr/>
        </p:nvSpPr>
        <p:spPr>
          <a:xfrm>
            <a:off x="6615179" y="1999562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7" name="tx707"/>
          <p:cNvSpPr/>
          <p:nvPr/>
        </p:nvSpPr>
        <p:spPr>
          <a:xfrm>
            <a:off x="6263933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8" name="tx708"/>
          <p:cNvSpPr/>
          <p:nvPr/>
        </p:nvSpPr>
        <p:spPr>
          <a:xfrm>
            <a:off x="6271101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09" name="tx709"/>
          <p:cNvSpPr/>
          <p:nvPr/>
        </p:nvSpPr>
        <p:spPr>
          <a:xfrm>
            <a:off x="6608010" y="1804891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0" name="tx710"/>
          <p:cNvSpPr/>
          <p:nvPr/>
        </p:nvSpPr>
        <p:spPr>
          <a:xfrm>
            <a:off x="6292606" y="20968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1" name="tx711"/>
          <p:cNvSpPr/>
          <p:nvPr/>
        </p:nvSpPr>
        <p:spPr>
          <a:xfrm>
            <a:off x="6285437" y="20968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2" name="tx712"/>
          <p:cNvSpPr/>
          <p:nvPr/>
        </p:nvSpPr>
        <p:spPr>
          <a:xfrm>
            <a:off x="6529159" y="2096897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3" name="tx713"/>
          <p:cNvSpPr/>
          <p:nvPr/>
        </p:nvSpPr>
        <p:spPr>
          <a:xfrm>
            <a:off x="6285437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4" name="tx714"/>
          <p:cNvSpPr/>
          <p:nvPr/>
        </p:nvSpPr>
        <p:spPr>
          <a:xfrm>
            <a:off x="6271101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5" name="tx715"/>
          <p:cNvSpPr/>
          <p:nvPr/>
        </p:nvSpPr>
        <p:spPr>
          <a:xfrm>
            <a:off x="6529159" y="1902226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6" name="tx716"/>
          <p:cNvSpPr/>
          <p:nvPr/>
        </p:nvSpPr>
        <p:spPr>
          <a:xfrm>
            <a:off x="6271101" y="15128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7" name="tx717"/>
          <p:cNvSpPr/>
          <p:nvPr/>
        </p:nvSpPr>
        <p:spPr>
          <a:xfrm>
            <a:off x="6299774" y="1512884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18" name="tx718"/>
          <p:cNvSpPr/>
          <p:nvPr/>
        </p:nvSpPr>
        <p:spPr>
          <a:xfrm>
            <a:off x="6568281" y="1512611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19" name="tx719"/>
          <p:cNvSpPr/>
          <p:nvPr/>
        </p:nvSpPr>
        <p:spPr>
          <a:xfrm>
            <a:off x="6278269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0" name="tx720"/>
          <p:cNvSpPr/>
          <p:nvPr/>
        </p:nvSpPr>
        <p:spPr>
          <a:xfrm>
            <a:off x="6271101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1" name="tx721"/>
          <p:cNvSpPr/>
          <p:nvPr/>
        </p:nvSpPr>
        <p:spPr>
          <a:xfrm>
            <a:off x="6500486" y="1707555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2" name="tx722"/>
          <p:cNvSpPr/>
          <p:nvPr/>
        </p:nvSpPr>
        <p:spPr>
          <a:xfrm>
            <a:off x="6278269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3" name="tx723"/>
          <p:cNvSpPr/>
          <p:nvPr/>
        </p:nvSpPr>
        <p:spPr>
          <a:xfrm>
            <a:off x="6285437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4" name="tx724"/>
          <p:cNvSpPr/>
          <p:nvPr/>
        </p:nvSpPr>
        <p:spPr>
          <a:xfrm>
            <a:off x="6471813" y="1415549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5" name="tx725"/>
          <p:cNvSpPr/>
          <p:nvPr/>
        </p:nvSpPr>
        <p:spPr>
          <a:xfrm>
            <a:off x="6271101" y="161022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6" name="tx726"/>
          <p:cNvSpPr/>
          <p:nvPr/>
        </p:nvSpPr>
        <p:spPr>
          <a:xfrm>
            <a:off x="6263933" y="1610220"/>
            <a:ext cx="38978" cy="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727" name="tx727"/>
          <p:cNvSpPr/>
          <p:nvPr/>
        </p:nvSpPr>
        <p:spPr>
          <a:xfrm>
            <a:off x="6495541" y="1589805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728" name="rc728"/>
          <p:cNvSpPr/>
          <p:nvPr/>
        </p:nvSpPr>
        <p:spPr>
          <a:xfrm>
            <a:off x="6189024" y="1279679"/>
            <a:ext cx="1647988" cy="488624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0" name="tx730"/>
          <p:cNvSpPr/>
          <p:nvPr/>
        </p:nvSpPr>
        <p:spPr>
          <a:xfrm>
            <a:off x="4573738" y="1027336"/>
            <a:ext cx="1372448" cy="962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fAD-like zebrafish (6 months)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i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psen1</a:t>
            </a:r>
            <a:r>
              <a:rPr lang="en-AU" sz="880" baseline="300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Q96_K97del/+</a:t>
            </a:r>
            <a:r>
              <a:rPr lang="en-AU"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 vs. </a:t>
            </a:r>
            <a:r>
              <a:rPr lang="en-AU" sz="880" i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psen1</a:t>
            </a:r>
            <a:r>
              <a:rPr lang="en-AU" sz="880" baseline="3000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+/+</a:t>
            </a:r>
            <a:endParaRPr sz="880" dirty="0">
              <a:solidFill>
                <a:srgbClr val="1A1A1A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732" name="tx732"/>
          <p:cNvSpPr/>
          <p:nvPr/>
        </p:nvSpPr>
        <p:spPr>
          <a:xfrm>
            <a:off x="6160684" y="1014190"/>
            <a:ext cx="1409652" cy="9624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b="1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mouse (3 months)</a:t>
            </a:r>
          </a:p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5XFAD vs. +/+</a:t>
            </a:r>
          </a:p>
        </p:txBody>
      </p:sp>
      <p:sp>
        <p:nvSpPr>
          <p:cNvPr id="733" name="pl733"/>
          <p:cNvSpPr/>
          <p:nvPr/>
        </p:nvSpPr>
        <p:spPr>
          <a:xfrm>
            <a:off x="4546355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4" name="pl734"/>
          <p:cNvSpPr/>
          <p:nvPr/>
        </p:nvSpPr>
        <p:spPr>
          <a:xfrm>
            <a:off x="4845989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5" name="pl735"/>
          <p:cNvSpPr/>
          <p:nvPr/>
        </p:nvSpPr>
        <p:spPr>
          <a:xfrm>
            <a:off x="5145623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6" name="pl736"/>
          <p:cNvSpPr/>
          <p:nvPr/>
        </p:nvSpPr>
        <p:spPr>
          <a:xfrm>
            <a:off x="5445258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7" name="pl737"/>
          <p:cNvSpPr/>
          <p:nvPr/>
        </p:nvSpPr>
        <p:spPr>
          <a:xfrm>
            <a:off x="5744892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8" name="pl738"/>
          <p:cNvSpPr/>
          <p:nvPr/>
        </p:nvSpPr>
        <p:spPr>
          <a:xfrm>
            <a:off x="6044526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9" name="tx739"/>
          <p:cNvSpPr/>
          <p:nvPr/>
        </p:nvSpPr>
        <p:spPr>
          <a:xfrm>
            <a:off x="4515288" y="6228352"/>
            <a:ext cx="62133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740" name="tx740"/>
          <p:cNvSpPr/>
          <p:nvPr/>
        </p:nvSpPr>
        <p:spPr>
          <a:xfrm>
            <a:off x="4783855" y="6228352"/>
            <a:ext cx="124267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50</a:t>
            </a:r>
          </a:p>
        </p:txBody>
      </p:sp>
      <p:sp>
        <p:nvSpPr>
          <p:cNvPr id="741" name="tx741"/>
          <p:cNvSpPr/>
          <p:nvPr/>
        </p:nvSpPr>
        <p:spPr>
          <a:xfrm>
            <a:off x="5052423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100</a:t>
            </a:r>
          </a:p>
        </p:txBody>
      </p:sp>
      <p:sp>
        <p:nvSpPr>
          <p:cNvPr id="742" name="tx742"/>
          <p:cNvSpPr/>
          <p:nvPr/>
        </p:nvSpPr>
        <p:spPr>
          <a:xfrm>
            <a:off x="5352057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150</a:t>
            </a:r>
          </a:p>
        </p:txBody>
      </p:sp>
      <p:sp>
        <p:nvSpPr>
          <p:cNvPr id="743" name="tx743"/>
          <p:cNvSpPr/>
          <p:nvPr/>
        </p:nvSpPr>
        <p:spPr>
          <a:xfrm>
            <a:off x="5651692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200</a:t>
            </a:r>
          </a:p>
        </p:txBody>
      </p:sp>
      <p:sp>
        <p:nvSpPr>
          <p:cNvPr id="744" name="tx744"/>
          <p:cNvSpPr/>
          <p:nvPr/>
        </p:nvSpPr>
        <p:spPr>
          <a:xfrm>
            <a:off x="5951326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250</a:t>
            </a:r>
          </a:p>
        </p:txBody>
      </p:sp>
      <p:sp>
        <p:nvSpPr>
          <p:cNvPr id="745" name="pl745"/>
          <p:cNvSpPr/>
          <p:nvPr/>
        </p:nvSpPr>
        <p:spPr>
          <a:xfrm>
            <a:off x="6263933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6" name="pl746"/>
          <p:cNvSpPr/>
          <p:nvPr/>
        </p:nvSpPr>
        <p:spPr>
          <a:xfrm>
            <a:off x="6622347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7" name="pl747"/>
          <p:cNvSpPr/>
          <p:nvPr/>
        </p:nvSpPr>
        <p:spPr>
          <a:xfrm>
            <a:off x="6980761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8" name="pl748"/>
          <p:cNvSpPr/>
          <p:nvPr/>
        </p:nvSpPr>
        <p:spPr>
          <a:xfrm>
            <a:off x="7339176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9" name="pl749"/>
          <p:cNvSpPr/>
          <p:nvPr/>
        </p:nvSpPr>
        <p:spPr>
          <a:xfrm>
            <a:off x="7697590" y="6165920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0" name="tx750"/>
          <p:cNvSpPr/>
          <p:nvPr/>
        </p:nvSpPr>
        <p:spPr>
          <a:xfrm>
            <a:off x="6232866" y="6228352"/>
            <a:ext cx="62133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751" name="tx751"/>
          <p:cNvSpPr/>
          <p:nvPr/>
        </p:nvSpPr>
        <p:spPr>
          <a:xfrm>
            <a:off x="6560213" y="6228352"/>
            <a:ext cx="124267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50</a:t>
            </a:r>
          </a:p>
        </p:txBody>
      </p:sp>
      <p:sp>
        <p:nvSpPr>
          <p:cNvPr id="752" name="tx752"/>
          <p:cNvSpPr/>
          <p:nvPr/>
        </p:nvSpPr>
        <p:spPr>
          <a:xfrm>
            <a:off x="6887561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100</a:t>
            </a:r>
          </a:p>
        </p:txBody>
      </p:sp>
      <p:sp>
        <p:nvSpPr>
          <p:cNvPr id="753" name="tx753"/>
          <p:cNvSpPr/>
          <p:nvPr/>
        </p:nvSpPr>
        <p:spPr>
          <a:xfrm>
            <a:off x="7245975" y="6228352"/>
            <a:ext cx="186400" cy="803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150</a:t>
            </a:r>
          </a:p>
        </p:txBody>
      </p:sp>
      <p:sp>
        <p:nvSpPr>
          <p:cNvPr id="754" name="tx754"/>
          <p:cNvSpPr/>
          <p:nvPr/>
        </p:nvSpPr>
        <p:spPr>
          <a:xfrm>
            <a:off x="7604389" y="6228153"/>
            <a:ext cx="18640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200</a:t>
            </a:r>
          </a:p>
        </p:txBody>
      </p:sp>
      <p:sp>
        <p:nvSpPr>
          <p:cNvPr id="755" name="tx755"/>
          <p:cNvSpPr/>
          <p:nvPr/>
        </p:nvSpPr>
        <p:spPr>
          <a:xfrm>
            <a:off x="3409442" y="6062870"/>
            <a:ext cx="99937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MITOTIC SPINDLE</a:t>
            </a:r>
          </a:p>
        </p:txBody>
      </p:sp>
      <p:sp>
        <p:nvSpPr>
          <p:cNvPr id="756" name="tx756"/>
          <p:cNvSpPr/>
          <p:nvPr/>
        </p:nvSpPr>
        <p:spPr>
          <a:xfrm>
            <a:off x="2142932" y="5965535"/>
            <a:ext cx="226588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EPITHELIAL MESENCHYMAL TRANSITION</a:t>
            </a:r>
          </a:p>
        </p:txBody>
      </p:sp>
      <p:sp>
        <p:nvSpPr>
          <p:cNvPr id="757" name="tx757"/>
          <p:cNvSpPr/>
          <p:nvPr/>
        </p:nvSpPr>
        <p:spPr>
          <a:xfrm>
            <a:off x="3626610" y="5868200"/>
            <a:ext cx="78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MYOGENESIS</a:t>
            </a:r>
          </a:p>
        </p:txBody>
      </p:sp>
      <p:sp>
        <p:nvSpPr>
          <p:cNvPr id="758" name="tx758"/>
          <p:cNvSpPr/>
          <p:nvPr/>
        </p:nvSpPr>
        <p:spPr>
          <a:xfrm>
            <a:off x="3533436" y="5770864"/>
            <a:ext cx="8753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ADIPOGENESIS</a:t>
            </a:r>
          </a:p>
        </p:txBody>
      </p:sp>
      <p:sp>
        <p:nvSpPr>
          <p:cNvPr id="759" name="tx759"/>
          <p:cNvSpPr/>
          <p:nvPr/>
        </p:nvSpPr>
        <p:spPr>
          <a:xfrm>
            <a:off x="3266627" y="5673529"/>
            <a:ext cx="114218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MTORC1 SIGNALING</a:t>
            </a:r>
          </a:p>
        </p:txBody>
      </p:sp>
      <p:sp>
        <p:nvSpPr>
          <p:cNvPr id="760" name="tx760"/>
          <p:cNvSpPr/>
          <p:nvPr/>
        </p:nvSpPr>
        <p:spPr>
          <a:xfrm>
            <a:off x="3384566" y="5576193"/>
            <a:ext cx="102424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APICAL JUNCTION</a:t>
            </a:r>
          </a:p>
        </p:txBody>
      </p:sp>
      <p:sp>
        <p:nvSpPr>
          <p:cNvPr id="761" name="tx761"/>
          <p:cNvSpPr/>
          <p:nvPr/>
        </p:nvSpPr>
        <p:spPr>
          <a:xfrm>
            <a:off x="3881090" y="5478858"/>
            <a:ext cx="52772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HYPOXIA</a:t>
            </a:r>
          </a:p>
        </p:txBody>
      </p:sp>
      <p:sp>
        <p:nvSpPr>
          <p:cNvPr id="762" name="tx762"/>
          <p:cNvSpPr/>
          <p:nvPr/>
        </p:nvSpPr>
        <p:spPr>
          <a:xfrm>
            <a:off x="3204330" y="5381522"/>
            <a:ext cx="120448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IL2 STAT5 SIGNALING</a:t>
            </a:r>
          </a:p>
        </p:txBody>
      </p:sp>
      <p:sp>
        <p:nvSpPr>
          <p:cNvPr id="763" name="tx763"/>
          <p:cNvSpPr/>
          <p:nvPr/>
        </p:nvSpPr>
        <p:spPr>
          <a:xfrm>
            <a:off x="3372183" y="5284187"/>
            <a:ext cx="103663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G2M CHECKPOINT</a:t>
            </a:r>
          </a:p>
        </p:txBody>
      </p:sp>
      <p:sp>
        <p:nvSpPr>
          <p:cNvPr id="764" name="tx764"/>
          <p:cNvSpPr/>
          <p:nvPr/>
        </p:nvSpPr>
        <p:spPr>
          <a:xfrm>
            <a:off x="3595515" y="5189232"/>
            <a:ext cx="813300" cy="8235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P53 PATHWAY</a:t>
            </a:r>
          </a:p>
        </p:txBody>
      </p:sp>
      <p:sp>
        <p:nvSpPr>
          <p:cNvPr id="765" name="tx765"/>
          <p:cNvSpPr/>
          <p:nvPr/>
        </p:nvSpPr>
        <p:spPr>
          <a:xfrm>
            <a:off x="3669923" y="5089516"/>
            <a:ext cx="73889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GLYCOLYSIS</a:t>
            </a:r>
          </a:p>
        </p:txBody>
      </p:sp>
      <p:sp>
        <p:nvSpPr>
          <p:cNvPr id="766" name="tx766"/>
          <p:cNvSpPr/>
          <p:nvPr/>
        </p:nvSpPr>
        <p:spPr>
          <a:xfrm>
            <a:off x="2633345" y="4992180"/>
            <a:ext cx="177547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OXIDATIVE PHOSPHORYLATION</a:t>
            </a:r>
          </a:p>
        </p:txBody>
      </p:sp>
      <p:sp>
        <p:nvSpPr>
          <p:cNvPr id="767" name="tx767"/>
          <p:cNvSpPr/>
          <p:nvPr/>
        </p:nvSpPr>
        <p:spPr>
          <a:xfrm>
            <a:off x="3403169" y="4894845"/>
            <a:ext cx="100564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MYC TARGETS V1</a:t>
            </a:r>
          </a:p>
        </p:txBody>
      </p:sp>
      <p:sp>
        <p:nvSpPr>
          <p:cNvPr id="768" name="tx768"/>
          <p:cNvSpPr/>
          <p:nvPr/>
        </p:nvSpPr>
        <p:spPr>
          <a:xfrm>
            <a:off x="3247862" y="4797509"/>
            <a:ext cx="116095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KRAS SIGNALING UP</a:t>
            </a:r>
          </a:p>
        </p:txBody>
      </p:sp>
      <p:sp>
        <p:nvSpPr>
          <p:cNvPr id="769" name="tx769"/>
          <p:cNvSpPr/>
          <p:nvPr/>
        </p:nvSpPr>
        <p:spPr>
          <a:xfrm>
            <a:off x="3589460" y="4700174"/>
            <a:ext cx="81935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COMPLEMENT</a:t>
            </a:r>
          </a:p>
        </p:txBody>
      </p:sp>
      <p:sp>
        <p:nvSpPr>
          <p:cNvPr id="770" name="tx770"/>
          <p:cNvSpPr/>
          <p:nvPr/>
        </p:nvSpPr>
        <p:spPr>
          <a:xfrm>
            <a:off x="2788488" y="4602838"/>
            <a:ext cx="162032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ESTROGEN RESPONSE LATE</a:t>
            </a:r>
          </a:p>
        </p:txBody>
      </p:sp>
      <p:sp>
        <p:nvSpPr>
          <p:cNvPr id="771" name="tx771"/>
          <p:cNvSpPr/>
          <p:nvPr/>
        </p:nvSpPr>
        <p:spPr>
          <a:xfrm>
            <a:off x="2546609" y="4505503"/>
            <a:ext cx="186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INTERFERON GAMMA RESPONSE</a:t>
            </a:r>
          </a:p>
        </p:txBody>
      </p:sp>
      <p:sp>
        <p:nvSpPr>
          <p:cNvPr id="772" name="tx772"/>
          <p:cNvSpPr/>
          <p:nvPr/>
        </p:nvSpPr>
        <p:spPr>
          <a:xfrm>
            <a:off x="2906536" y="4408167"/>
            <a:ext cx="15022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TNFA SIGNALING VIA NFKB</a:t>
            </a:r>
          </a:p>
        </p:txBody>
      </p:sp>
      <p:sp>
        <p:nvSpPr>
          <p:cNvPr id="773" name="tx773"/>
          <p:cNvSpPr/>
          <p:nvPr/>
        </p:nvSpPr>
        <p:spPr>
          <a:xfrm>
            <a:off x="2925193" y="4310832"/>
            <a:ext cx="148362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XENOBIOTIC METABOLISM</a:t>
            </a:r>
          </a:p>
        </p:txBody>
      </p:sp>
      <p:sp>
        <p:nvSpPr>
          <p:cNvPr id="774" name="tx774"/>
          <p:cNvSpPr/>
          <p:nvPr/>
        </p:nvSpPr>
        <p:spPr>
          <a:xfrm>
            <a:off x="2701534" y="4213496"/>
            <a:ext cx="170728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ESTROGEN RESPONSE EARLY</a:t>
            </a:r>
          </a:p>
        </p:txBody>
      </p:sp>
      <p:sp>
        <p:nvSpPr>
          <p:cNvPr id="775" name="tx775"/>
          <p:cNvSpPr/>
          <p:nvPr/>
        </p:nvSpPr>
        <p:spPr>
          <a:xfrm>
            <a:off x="2838293" y="4116161"/>
            <a:ext cx="157052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INFLAMMATORY RESPONSE</a:t>
            </a:r>
          </a:p>
        </p:txBody>
      </p:sp>
      <p:sp>
        <p:nvSpPr>
          <p:cNvPr id="776" name="tx776"/>
          <p:cNvSpPr/>
          <p:nvPr/>
        </p:nvSpPr>
        <p:spPr>
          <a:xfrm>
            <a:off x="3049351" y="4018826"/>
            <a:ext cx="135946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ALLOGRAFT REJECTION</a:t>
            </a:r>
          </a:p>
        </p:txBody>
      </p:sp>
      <p:sp>
        <p:nvSpPr>
          <p:cNvPr id="777" name="tx777"/>
          <p:cNvSpPr/>
          <p:nvPr/>
        </p:nvSpPr>
        <p:spPr>
          <a:xfrm>
            <a:off x="3384458" y="3921490"/>
            <a:ext cx="102435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UV RESPONSE UP</a:t>
            </a:r>
          </a:p>
        </p:txBody>
      </p:sp>
      <p:sp>
        <p:nvSpPr>
          <p:cNvPr id="778" name="tx778"/>
          <p:cNvSpPr/>
          <p:nvPr/>
        </p:nvSpPr>
        <p:spPr>
          <a:xfrm>
            <a:off x="3291448" y="3824155"/>
            <a:ext cx="111736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HEME METABOLISM</a:t>
            </a:r>
          </a:p>
        </p:txBody>
      </p:sp>
      <p:sp>
        <p:nvSpPr>
          <p:cNvPr id="779" name="tx779"/>
          <p:cNvSpPr/>
          <p:nvPr/>
        </p:nvSpPr>
        <p:spPr>
          <a:xfrm>
            <a:off x="3614226" y="3726819"/>
            <a:ext cx="79458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E2F TARGETS</a:t>
            </a:r>
          </a:p>
        </p:txBody>
      </p:sp>
      <p:sp>
        <p:nvSpPr>
          <p:cNvPr id="780" name="tx780"/>
          <p:cNvSpPr/>
          <p:nvPr/>
        </p:nvSpPr>
        <p:spPr>
          <a:xfrm>
            <a:off x="3241697" y="3629484"/>
            <a:ext cx="11671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KRAS SIGNALING DN</a:t>
            </a:r>
          </a:p>
        </p:txBody>
      </p:sp>
      <p:sp>
        <p:nvSpPr>
          <p:cNvPr id="781" name="tx781"/>
          <p:cNvSpPr/>
          <p:nvPr/>
        </p:nvSpPr>
        <p:spPr>
          <a:xfrm>
            <a:off x="2962506" y="3532148"/>
            <a:ext cx="144631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FATTY ACID METABOLISM</a:t>
            </a:r>
          </a:p>
        </p:txBody>
      </p:sp>
      <p:sp>
        <p:nvSpPr>
          <p:cNvPr id="782" name="tx782"/>
          <p:cNvSpPr/>
          <p:nvPr/>
        </p:nvSpPr>
        <p:spPr>
          <a:xfrm>
            <a:off x="3378293" y="3434813"/>
            <a:ext cx="103052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UV RESPONSE DN</a:t>
            </a:r>
          </a:p>
        </p:txBody>
      </p:sp>
      <p:sp>
        <p:nvSpPr>
          <p:cNvPr id="783" name="tx783"/>
          <p:cNvSpPr/>
          <p:nvPr/>
        </p:nvSpPr>
        <p:spPr>
          <a:xfrm>
            <a:off x="3732111" y="3337477"/>
            <a:ext cx="676704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APOPTOSIS</a:t>
            </a:r>
          </a:p>
        </p:txBody>
      </p:sp>
      <p:sp>
        <p:nvSpPr>
          <p:cNvPr id="784" name="tx784"/>
          <p:cNvSpPr/>
          <p:nvPr/>
        </p:nvSpPr>
        <p:spPr>
          <a:xfrm>
            <a:off x="3694907" y="3244706"/>
            <a:ext cx="713908" cy="801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DNA REPAIR</a:t>
            </a:r>
          </a:p>
        </p:txBody>
      </p:sp>
      <p:sp>
        <p:nvSpPr>
          <p:cNvPr id="785" name="tx785"/>
          <p:cNvSpPr/>
          <p:nvPr/>
        </p:nvSpPr>
        <p:spPr>
          <a:xfrm>
            <a:off x="3564585" y="3142806"/>
            <a:ext cx="84423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COAGULATION</a:t>
            </a:r>
          </a:p>
        </p:txBody>
      </p:sp>
      <p:sp>
        <p:nvSpPr>
          <p:cNvPr id="786" name="tx786"/>
          <p:cNvSpPr/>
          <p:nvPr/>
        </p:nvSpPr>
        <p:spPr>
          <a:xfrm>
            <a:off x="3254136" y="3045471"/>
            <a:ext cx="115468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SPERMATOGENESIS</a:t>
            </a:r>
          </a:p>
        </p:txBody>
      </p:sp>
      <p:sp>
        <p:nvSpPr>
          <p:cNvPr id="787" name="tx787"/>
          <p:cNvSpPr/>
          <p:nvPr/>
        </p:nvSpPr>
        <p:spPr>
          <a:xfrm>
            <a:off x="2887880" y="2948135"/>
            <a:ext cx="152093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PI3K AKT MTOR SIGNALING</a:t>
            </a:r>
          </a:p>
        </p:txBody>
      </p:sp>
      <p:sp>
        <p:nvSpPr>
          <p:cNvPr id="788" name="tx788"/>
          <p:cNvSpPr/>
          <p:nvPr/>
        </p:nvSpPr>
        <p:spPr>
          <a:xfrm>
            <a:off x="2583758" y="2850800"/>
            <a:ext cx="182505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UNFOLDED PROTEIN RESPONSE</a:t>
            </a:r>
          </a:p>
        </p:txBody>
      </p:sp>
      <p:sp>
        <p:nvSpPr>
          <p:cNvPr id="789" name="tx789"/>
          <p:cNvSpPr/>
          <p:nvPr/>
        </p:nvSpPr>
        <p:spPr>
          <a:xfrm>
            <a:off x="3626610" y="2753464"/>
            <a:ext cx="782206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PEROXISOME</a:t>
            </a:r>
          </a:p>
        </p:txBody>
      </p:sp>
      <p:sp>
        <p:nvSpPr>
          <p:cNvPr id="790" name="tx790"/>
          <p:cNvSpPr/>
          <p:nvPr/>
        </p:nvSpPr>
        <p:spPr>
          <a:xfrm>
            <a:off x="3074063" y="2656129"/>
            <a:ext cx="1334753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BILE ACID METABOLISM</a:t>
            </a:r>
          </a:p>
        </p:txBody>
      </p:sp>
      <p:sp>
        <p:nvSpPr>
          <p:cNvPr id="791" name="tx791"/>
          <p:cNvSpPr/>
          <p:nvPr/>
        </p:nvSpPr>
        <p:spPr>
          <a:xfrm>
            <a:off x="2602306" y="2558793"/>
            <a:ext cx="180651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INTERFERON ALPHA RESPONSE</a:t>
            </a:r>
          </a:p>
        </p:txBody>
      </p:sp>
      <p:sp>
        <p:nvSpPr>
          <p:cNvPr id="792" name="tx792"/>
          <p:cNvSpPr/>
          <p:nvPr/>
        </p:nvSpPr>
        <p:spPr>
          <a:xfrm>
            <a:off x="3198384" y="2461458"/>
            <a:ext cx="121043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PROTEIN SECRETION</a:t>
            </a:r>
          </a:p>
        </p:txBody>
      </p:sp>
      <p:sp>
        <p:nvSpPr>
          <p:cNvPr id="793" name="tx793"/>
          <p:cNvSpPr/>
          <p:nvPr/>
        </p:nvSpPr>
        <p:spPr>
          <a:xfrm>
            <a:off x="3080336" y="2364122"/>
            <a:ext cx="132847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ANDROGEN RESPONSE</a:t>
            </a:r>
          </a:p>
        </p:txBody>
      </p:sp>
      <p:sp>
        <p:nvSpPr>
          <p:cNvPr id="794" name="tx794"/>
          <p:cNvSpPr/>
          <p:nvPr/>
        </p:nvSpPr>
        <p:spPr>
          <a:xfrm>
            <a:off x="2968397" y="2266787"/>
            <a:ext cx="1440419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IL6 JAK STAT3 SIGNALING</a:t>
            </a:r>
          </a:p>
        </p:txBody>
      </p:sp>
      <p:sp>
        <p:nvSpPr>
          <p:cNvPr id="795" name="tx795"/>
          <p:cNvSpPr/>
          <p:nvPr/>
        </p:nvSpPr>
        <p:spPr>
          <a:xfrm>
            <a:off x="2695424" y="2169452"/>
            <a:ext cx="171339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CHOLESTEROL HOMEOSTASIS</a:t>
            </a:r>
          </a:p>
        </p:txBody>
      </p:sp>
      <p:sp>
        <p:nvSpPr>
          <p:cNvPr id="796" name="tx796"/>
          <p:cNvSpPr/>
          <p:nvPr/>
        </p:nvSpPr>
        <p:spPr>
          <a:xfrm>
            <a:off x="3192111" y="2072116"/>
            <a:ext cx="1216705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TGF BETA SIGNALING</a:t>
            </a:r>
          </a:p>
        </p:txBody>
      </p:sp>
      <p:sp>
        <p:nvSpPr>
          <p:cNvPr id="797" name="tx797"/>
          <p:cNvSpPr/>
          <p:nvPr/>
        </p:nvSpPr>
        <p:spPr>
          <a:xfrm>
            <a:off x="3415497" y="1974781"/>
            <a:ext cx="9933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APICAL SURFACE</a:t>
            </a:r>
          </a:p>
        </p:txBody>
      </p:sp>
      <p:sp>
        <p:nvSpPr>
          <p:cNvPr id="798" name="tx798"/>
          <p:cNvSpPr/>
          <p:nvPr/>
        </p:nvSpPr>
        <p:spPr>
          <a:xfrm>
            <a:off x="3403169" y="1877445"/>
            <a:ext cx="1005647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MYC TARGETS V2</a:t>
            </a:r>
          </a:p>
        </p:txBody>
      </p:sp>
      <p:sp>
        <p:nvSpPr>
          <p:cNvPr id="799" name="tx799"/>
          <p:cNvSpPr/>
          <p:nvPr/>
        </p:nvSpPr>
        <p:spPr>
          <a:xfrm>
            <a:off x="2639727" y="1780110"/>
            <a:ext cx="176908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WNT BETA CATENIN SIGNALING</a:t>
            </a:r>
          </a:p>
        </p:txBody>
      </p:sp>
      <p:sp>
        <p:nvSpPr>
          <p:cNvPr id="800" name="tx800"/>
          <p:cNvSpPr/>
          <p:nvPr/>
        </p:nvSpPr>
        <p:spPr>
          <a:xfrm>
            <a:off x="2211175" y="1682774"/>
            <a:ext cx="2197640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REACTIVE OXYGEN SPECIES PATHWAY</a:t>
            </a:r>
          </a:p>
        </p:txBody>
      </p:sp>
      <p:sp>
        <p:nvSpPr>
          <p:cNvPr id="801" name="tx801"/>
          <p:cNvSpPr/>
          <p:nvPr/>
        </p:nvSpPr>
        <p:spPr>
          <a:xfrm>
            <a:off x="3086554" y="1585439"/>
            <a:ext cx="1322261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HEDGEHOG SIGNALING</a:t>
            </a:r>
          </a:p>
        </p:txBody>
      </p:sp>
      <p:sp>
        <p:nvSpPr>
          <p:cNvPr id="802" name="tx802"/>
          <p:cNvSpPr/>
          <p:nvPr/>
        </p:nvSpPr>
        <p:spPr>
          <a:xfrm>
            <a:off x="3341144" y="1488103"/>
            <a:ext cx="106767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NOTCH SIGNALING</a:t>
            </a:r>
          </a:p>
        </p:txBody>
      </p:sp>
      <p:sp>
        <p:nvSpPr>
          <p:cNvPr id="803" name="tx803"/>
          <p:cNvSpPr/>
          <p:nvPr/>
        </p:nvSpPr>
        <p:spPr>
          <a:xfrm>
            <a:off x="3055297" y="1390768"/>
            <a:ext cx="1353518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PANCREAS BETA CELLS</a:t>
            </a:r>
          </a:p>
        </p:txBody>
      </p:sp>
      <p:sp>
        <p:nvSpPr>
          <p:cNvPr id="804" name="tx804"/>
          <p:cNvSpPr/>
          <p:nvPr/>
        </p:nvSpPr>
        <p:spPr>
          <a:xfrm>
            <a:off x="3521053" y="1293432"/>
            <a:ext cx="887762" cy="847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ANGIOGENESIS</a:t>
            </a:r>
          </a:p>
        </p:txBody>
      </p:sp>
      <p:sp>
        <p:nvSpPr>
          <p:cNvPr id="805" name="pl805"/>
          <p:cNvSpPr/>
          <p:nvPr/>
        </p:nvSpPr>
        <p:spPr>
          <a:xfrm>
            <a:off x="4436652" y="610751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6" name="pl806"/>
          <p:cNvSpPr/>
          <p:nvPr/>
        </p:nvSpPr>
        <p:spPr>
          <a:xfrm>
            <a:off x="4436652" y="601018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7" name="pl807"/>
          <p:cNvSpPr/>
          <p:nvPr/>
        </p:nvSpPr>
        <p:spPr>
          <a:xfrm>
            <a:off x="4436652" y="591284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8" name="pl808"/>
          <p:cNvSpPr/>
          <p:nvPr/>
        </p:nvSpPr>
        <p:spPr>
          <a:xfrm>
            <a:off x="4436652" y="581551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9" name="pl809"/>
          <p:cNvSpPr/>
          <p:nvPr/>
        </p:nvSpPr>
        <p:spPr>
          <a:xfrm>
            <a:off x="4436652" y="57181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0" name="pl810"/>
          <p:cNvSpPr/>
          <p:nvPr/>
        </p:nvSpPr>
        <p:spPr>
          <a:xfrm>
            <a:off x="4436652" y="562084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1" name="pl811"/>
          <p:cNvSpPr/>
          <p:nvPr/>
        </p:nvSpPr>
        <p:spPr>
          <a:xfrm>
            <a:off x="4436652" y="552350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2" name="pl812"/>
          <p:cNvSpPr/>
          <p:nvPr/>
        </p:nvSpPr>
        <p:spPr>
          <a:xfrm>
            <a:off x="4436652" y="54261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3" name="pl813"/>
          <p:cNvSpPr/>
          <p:nvPr/>
        </p:nvSpPr>
        <p:spPr>
          <a:xfrm>
            <a:off x="4436652" y="53288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4" name="pl814"/>
          <p:cNvSpPr/>
          <p:nvPr/>
        </p:nvSpPr>
        <p:spPr>
          <a:xfrm>
            <a:off x="4436652" y="52315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5" name="pl815"/>
          <p:cNvSpPr/>
          <p:nvPr/>
        </p:nvSpPr>
        <p:spPr>
          <a:xfrm>
            <a:off x="4436652" y="513416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6" name="pl816"/>
          <p:cNvSpPr/>
          <p:nvPr/>
        </p:nvSpPr>
        <p:spPr>
          <a:xfrm>
            <a:off x="4436652" y="503682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7" name="pl817"/>
          <p:cNvSpPr/>
          <p:nvPr/>
        </p:nvSpPr>
        <p:spPr>
          <a:xfrm>
            <a:off x="4436652" y="493949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8" name="pl818"/>
          <p:cNvSpPr/>
          <p:nvPr/>
        </p:nvSpPr>
        <p:spPr>
          <a:xfrm>
            <a:off x="4436652" y="48421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19" name="pl819"/>
          <p:cNvSpPr/>
          <p:nvPr/>
        </p:nvSpPr>
        <p:spPr>
          <a:xfrm>
            <a:off x="4436652" y="47448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0" name="pl820"/>
          <p:cNvSpPr/>
          <p:nvPr/>
        </p:nvSpPr>
        <p:spPr>
          <a:xfrm>
            <a:off x="4436652" y="464748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1" name="pl821"/>
          <p:cNvSpPr/>
          <p:nvPr/>
        </p:nvSpPr>
        <p:spPr>
          <a:xfrm>
            <a:off x="4436652" y="455015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2" name="pl822"/>
          <p:cNvSpPr/>
          <p:nvPr/>
        </p:nvSpPr>
        <p:spPr>
          <a:xfrm>
            <a:off x="4436652" y="44528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3" name="pl823"/>
          <p:cNvSpPr/>
          <p:nvPr/>
        </p:nvSpPr>
        <p:spPr>
          <a:xfrm>
            <a:off x="4436652" y="435548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4" name="pl824"/>
          <p:cNvSpPr/>
          <p:nvPr/>
        </p:nvSpPr>
        <p:spPr>
          <a:xfrm>
            <a:off x="4436652" y="425814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5" name="pl825"/>
          <p:cNvSpPr/>
          <p:nvPr/>
        </p:nvSpPr>
        <p:spPr>
          <a:xfrm>
            <a:off x="4436652" y="41608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6" name="pl826"/>
          <p:cNvSpPr/>
          <p:nvPr/>
        </p:nvSpPr>
        <p:spPr>
          <a:xfrm>
            <a:off x="4436652" y="40634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7" name="pl827"/>
          <p:cNvSpPr/>
          <p:nvPr/>
        </p:nvSpPr>
        <p:spPr>
          <a:xfrm>
            <a:off x="4436652" y="396613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8" name="pl828"/>
          <p:cNvSpPr/>
          <p:nvPr/>
        </p:nvSpPr>
        <p:spPr>
          <a:xfrm>
            <a:off x="4436652" y="38688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29" name="pl829"/>
          <p:cNvSpPr/>
          <p:nvPr/>
        </p:nvSpPr>
        <p:spPr>
          <a:xfrm>
            <a:off x="4436652" y="37714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0" name="pl830"/>
          <p:cNvSpPr/>
          <p:nvPr/>
        </p:nvSpPr>
        <p:spPr>
          <a:xfrm>
            <a:off x="4436652" y="36741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1" name="pl831"/>
          <p:cNvSpPr/>
          <p:nvPr/>
        </p:nvSpPr>
        <p:spPr>
          <a:xfrm>
            <a:off x="4436652" y="357679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2" name="pl832"/>
          <p:cNvSpPr/>
          <p:nvPr/>
        </p:nvSpPr>
        <p:spPr>
          <a:xfrm>
            <a:off x="4436652" y="347946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3" name="pl833"/>
          <p:cNvSpPr/>
          <p:nvPr/>
        </p:nvSpPr>
        <p:spPr>
          <a:xfrm>
            <a:off x="4436652" y="338212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4" name="pl834"/>
          <p:cNvSpPr/>
          <p:nvPr/>
        </p:nvSpPr>
        <p:spPr>
          <a:xfrm>
            <a:off x="4436652" y="32847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5" name="pl835"/>
          <p:cNvSpPr/>
          <p:nvPr/>
        </p:nvSpPr>
        <p:spPr>
          <a:xfrm>
            <a:off x="4436652" y="318745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6" name="pl836"/>
          <p:cNvSpPr/>
          <p:nvPr/>
        </p:nvSpPr>
        <p:spPr>
          <a:xfrm>
            <a:off x="4436652" y="309011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7" name="pl837"/>
          <p:cNvSpPr/>
          <p:nvPr/>
        </p:nvSpPr>
        <p:spPr>
          <a:xfrm>
            <a:off x="4436652" y="299278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8" name="pl838"/>
          <p:cNvSpPr/>
          <p:nvPr/>
        </p:nvSpPr>
        <p:spPr>
          <a:xfrm>
            <a:off x="4436652" y="289544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39" name="pl839"/>
          <p:cNvSpPr/>
          <p:nvPr/>
        </p:nvSpPr>
        <p:spPr>
          <a:xfrm>
            <a:off x="4436652" y="279811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0" name="pl840"/>
          <p:cNvSpPr/>
          <p:nvPr/>
        </p:nvSpPr>
        <p:spPr>
          <a:xfrm>
            <a:off x="4436652" y="27007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1" name="pl841"/>
          <p:cNvSpPr/>
          <p:nvPr/>
        </p:nvSpPr>
        <p:spPr>
          <a:xfrm>
            <a:off x="4436652" y="260344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2" name="pl842"/>
          <p:cNvSpPr/>
          <p:nvPr/>
        </p:nvSpPr>
        <p:spPr>
          <a:xfrm>
            <a:off x="4436652" y="250610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3" name="pl843"/>
          <p:cNvSpPr/>
          <p:nvPr/>
        </p:nvSpPr>
        <p:spPr>
          <a:xfrm>
            <a:off x="4436652" y="24087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4" name="pl844"/>
          <p:cNvSpPr/>
          <p:nvPr/>
        </p:nvSpPr>
        <p:spPr>
          <a:xfrm>
            <a:off x="4436652" y="23114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5" name="pl845"/>
          <p:cNvSpPr/>
          <p:nvPr/>
        </p:nvSpPr>
        <p:spPr>
          <a:xfrm>
            <a:off x="4436652" y="22141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6" name="pl846"/>
          <p:cNvSpPr/>
          <p:nvPr/>
        </p:nvSpPr>
        <p:spPr>
          <a:xfrm>
            <a:off x="4436652" y="211676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7" name="pl847"/>
          <p:cNvSpPr/>
          <p:nvPr/>
        </p:nvSpPr>
        <p:spPr>
          <a:xfrm>
            <a:off x="4436652" y="201942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8" name="pl848"/>
          <p:cNvSpPr/>
          <p:nvPr/>
        </p:nvSpPr>
        <p:spPr>
          <a:xfrm>
            <a:off x="4436652" y="19220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49" name="pl849"/>
          <p:cNvSpPr/>
          <p:nvPr/>
        </p:nvSpPr>
        <p:spPr>
          <a:xfrm>
            <a:off x="4436652" y="18247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0" name="pl850"/>
          <p:cNvSpPr/>
          <p:nvPr/>
        </p:nvSpPr>
        <p:spPr>
          <a:xfrm>
            <a:off x="4436652" y="172742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1" name="pl851"/>
          <p:cNvSpPr/>
          <p:nvPr/>
        </p:nvSpPr>
        <p:spPr>
          <a:xfrm>
            <a:off x="4436652" y="163008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2" name="pl852"/>
          <p:cNvSpPr/>
          <p:nvPr/>
        </p:nvSpPr>
        <p:spPr>
          <a:xfrm>
            <a:off x="4436652" y="15327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3" name="pl853"/>
          <p:cNvSpPr/>
          <p:nvPr/>
        </p:nvSpPr>
        <p:spPr>
          <a:xfrm>
            <a:off x="4436652" y="14354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4" name="pl854"/>
          <p:cNvSpPr/>
          <p:nvPr/>
        </p:nvSpPr>
        <p:spPr>
          <a:xfrm>
            <a:off x="4436652" y="133808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55" name="tx855"/>
          <p:cNvSpPr/>
          <p:nvPr/>
        </p:nvSpPr>
        <p:spPr>
          <a:xfrm>
            <a:off x="5591303" y="6337362"/>
            <a:ext cx="1125853" cy="13116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1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Number of genes</a:t>
            </a:r>
            <a:endParaRPr sz="110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56" name="tx856"/>
          <p:cNvSpPr/>
          <p:nvPr/>
        </p:nvSpPr>
        <p:spPr>
          <a:xfrm rot="16200000">
            <a:off x="1475091" y="3656522"/>
            <a:ext cx="1071624" cy="1325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1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Hallmark Gene Set</a:t>
            </a:r>
            <a:endParaRPr sz="110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57" name="rc857"/>
          <p:cNvSpPr/>
          <p:nvPr/>
        </p:nvSpPr>
        <p:spPr>
          <a:xfrm>
            <a:off x="7976191" y="3223649"/>
            <a:ext cx="745000" cy="99830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8" name="tx858"/>
          <p:cNvSpPr/>
          <p:nvPr/>
        </p:nvSpPr>
        <p:spPr>
          <a:xfrm>
            <a:off x="8045780" y="3306136"/>
            <a:ext cx="551228" cy="1027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Direction</a:t>
            </a:r>
          </a:p>
        </p:txBody>
      </p:sp>
      <p:sp>
        <p:nvSpPr>
          <p:cNvPr id="859" name="rc859"/>
          <p:cNvSpPr/>
          <p:nvPr/>
        </p:nvSpPr>
        <p:spPr>
          <a:xfrm>
            <a:off x="8045780" y="3493994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0" name="rc860"/>
          <p:cNvSpPr/>
          <p:nvPr/>
        </p:nvSpPr>
        <p:spPr>
          <a:xfrm>
            <a:off x="8054780" y="3502994"/>
            <a:ext cx="201456" cy="20145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1" name="rc861"/>
          <p:cNvSpPr/>
          <p:nvPr/>
        </p:nvSpPr>
        <p:spPr>
          <a:xfrm>
            <a:off x="8045780" y="3713450"/>
            <a:ext cx="219455" cy="21945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2" name="rc862"/>
          <p:cNvSpPr/>
          <p:nvPr/>
        </p:nvSpPr>
        <p:spPr>
          <a:xfrm>
            <a:off x="8054780" y="3722450"/>
            <a:ext cx="201456" cy="201456"/>
          </a:xfrm>
          <a:prstGeom prst="rect">
            <a:avLst/>
          </a:prstGeom>
          <a:solidFill>
            <a:srgbClr val="6495ED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3" name="rc863"/>
          <p:cNvSpPr/>
          <p:nvPr/>
        </p:nvSpPr>
        <p:spPr>
          <a:xfrm>
            <a:off x="8045780" y="3932906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4" name="rc864"/>
          <p:cNvSpPr/>
          <p:nvPr/>
        </p:nvSpPr>
        <p:spPr>
          <a:xfrm>
            <a:off x="8054780" y="3941906"/>
            <a:ext cx="201456" cy="20145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5" name="tx865"/>
          <p:cNvSpPr/>
          <p:nvPr/>
        </p:nvSpPr>
        <p:spPr>
          <a:xfrm>
            <a:off x="8549481" y="3566976"/>
            <a:ext cx="316777" cy="1071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Not significant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66" name="tx866"/>
          <p:cNvSpPr/>
          <p:nvPr/>
        </p:nvSpPr>
        <p:spPr>
          <a:xfrm>
            <a:off x="8511000" y="3786252"/>
            <a:ext cx="267081" cy="825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Down (t&lt;-2)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67" name="tx867"/>
          <p:cNvSpPr/>
          <p:nvPr/>
        </p:nvSpPr>
        <p:spPr>
          <a:xfrm>
            <a:off x="8501414" y="3995339"/>
            <a:ext cx="124267" cy="8314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Up (t&gt;2)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868" name="tx639">
            <a:extLst>
              <a:ext uri="{FF2B5EF4-FFF2-40B4-BE49-F238E27FC236}">
                <a16:creationId xmlns:a16="http://schemas.microsoft.com/office/drawing/2014/main" id="{6AE7CE43-ACE3-5540-AB99-8EA828E42463}"/>
              </a:ext>
            </a:extLst>
          </p:cNvPr>
          <p:cNvSpPr/>
          <p:nvPr/>
        </p:nvSpPr>
        <p:spPr>
          <a:xfrm>
            <a:off x="7646208" y="6181427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  <p:sp>
        <p:nvSpPr>
          <p:cNvPr id="871" name="tx580">
            <a:extLst>
              <a:ext uri="{FF2B5EF4-FFF2-40B4-BE49-F238E27FC236}">
                <a16:creationId xmlns:a16="http://schemas.microsoft.com/office/drawing/2014/main" id="{2D5E1316-61C2-6A48-98D5-E83AA526CF39}"/>
              </a:ext>
            </a:extLst>
          </p:cNvPr>
          <p:cNvSpPr/>
          <p:nvPr/>
        </p:nvSpPr>
        <p:spPr>
          <a:xfrm>
            <a:off x="7767147" y="4627347"/>
            <a:ext cx="54597" cy="402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523</Words>
  <Application>Microsoft Macintosh PowerPoint</Application>
  <PresentationFormat>Custom</PresentationFormat>
  <Paragraphs>371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9</cp:revision>
  <dcterms:created xsi:type="dcterms:W3CDTF">2015-07-14T21:05:00Z</dcterms:created>
  <dcterms:modified xsi:type="dcterms:W3CDTF">2020-07-16T04:58:18Z</dcterms:modified>
</cp:coreProperties>
</file>