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27982" y="619125"/>
            <a:ext cx="7442200" cy="6324600"/>
            <a:chOff x="1627982" y="619125"/>
            <a:chExt cx="7442200" cy="6324600"/>
          </a:xfrm>
        </p:grpSpPr>
        <p:sp>
          <p:nvSpPr>
            <p:cNvPr id="3" name="rc3"/>
            <p:cNvSpPr/>
            <p:nvPr/>
          </p:nvSpPr>
          <p:spPr>
            <a:xfrm>
              <a:off x="1627981" y="619125"/>
              <a:ext cx="7442199" cy="6324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116421" y="619125"/>
              <a:ext cx="5953759" cy="44272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176048" y="710564"/>
              <a:ext cx="4802692" cy="44546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76048" y="4309979"/>
              <a:ext cx="4802692" cy="0"/>
            </a:xfrm>
            <a:custGeom>
              <a:avLst/>
              <a:pathLst>
                <a:path w="4802692" h="0">
                  <a:moveTo>
                    <a:pt x="0" y="0"/>
                  </a:moveTo>
                  <a:lnTo>
                    <a:pt x="4802692" y="0"/>
                  </a:lnTo>
                  <a:lnTo>
                    <a:pt x="4802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76048" y="3004471"/>
              <a:ext cx="4802692" cy="0"/>
            </a:xfrm>
            <a:custGeom>
              <a:avLst/>
              <a:pathLst>
                <a:path w="4802692" h="0">
                  <a:moveTo>
                    <a:pt x="0" y="0"/>
                  </a:moveTo>
                  <a:lnTo>
                    <a:pt x="4802692" y="0"/>
                  </a:lnTo>
                  <a:lnTo>
                    <a:pt x="4802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176048" y="1698964"/>
              <a:ext cx="4802692" cy="0"/>
            </a:xfrm>
            <a:custGeom>
              <a:avLst/>
              <a:pathLst>
                <a:path w="4802692" h="0">
                  <a:moveTo>
                    <a:pt x="0" y="0"/>
                  </a:moveTo>
                  <a:lnTo>
                    <a:pt x="4802692" y="0"/>
                  </a:lnTo>
                  <a:lnTo>
                    <a:pt x="48026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176048" y="4962732"/>
              <a:ext cx="4802692" cy="0"/>
            </a:xfrm>
            <a:custGeom>
              <a:avLst/>
              <a:pathLst>
                <a:path w="4802692" h="0">
                  <a:moveTo>
                    <a:pt x="0" y="0"/>
                  </a:moveTo>
                  <a:lnTo>
                    <a:pt x="4802692" y="0"/>
                  </a:lnTo>
                  <a:lnTo>
                    <a:pt x="4802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176048" y="3657225"/>
              <a:ext cx="4802692" cy="0"/>
            </a:xfrm>
            <a:custGeom>
              <a:avLst/>
              <a:pathLst>
                <a:path w="4802692" h="0">
                  <a:moveTo>
                    <a:pt x="0" y="0"/>
                  </a:moveTo>
                  <a:lnTo>
                    <a:pt x="4802692" y="0"/>
                  </a:lnTo>
                  <a:lnTo>
                    <a:pt x="4802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176048" y="2351718"/>
              <a:ext cx="4802692" cy="0"/>
            </a:xfrm>
            <a:custGeom>
              <a:avLst/>
              <a:pathLst>
                <a:path w="4802692" h="0">
                  <a:moveTo>
                    <a:pt x="0" y="0"/>
                  </a:moveTo>
                  <a:lnTo>
                    <a:pt x="4802692" y="0"/>
                  </a:lnTo>
                  <a:lnTo>
                    <a:pt x="4802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176048" y="1046210"/>
              <a:ext cx="4802692" cy="0"/>
            </a:xfrm>
            <a:custGeom>
              <a:avLst/>
              <a:pathLst>
                <a:path w="4802692" h="0">
                  <a:moveTo>
                    <a:pt x="0" y="0"/>
                  </a:moveTo>
                  <a:lnTo>
                    <a:pt x="4802692" y="0"/>
                  </a:lnTo>
                  <a:lnTo>
                    <a:pt x="480269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4656317" y="1281202"/>
              <a:ext cx="411659" cy="3681530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342416" y="2090616"/>
              <a:ext cx="411659" cy="2872116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6028515" y="3879161"/>
              <a:ext cx="411659" cy="1083571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6714614" y="4884402"/>
              <a:ext cx="411659" cy="78330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400713" y="4936622"/>
              <a:ext cx="411659" cy="26110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8086812" y="4949677"/>
              <a:ext cx="411659" cy="13055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4729548" y="1052403"/>
              <a:ext cx="265198" cy="114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1">
                  <a:solidFill>
                    <a:srgbClr val="3B3B3B">
                      <a:alpha val="100000"/>
                    </a:srgbClr>
                  </a:solidFill>
                  <a:latin typeface="Helvetica"/>
                  <a:cs typeface="Helvetica"/>
                </a:rPr>
                <a:t>282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415647" y="1862016"/>
              <a:ext cx="265198" cy="114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1">
                  <a:solidFill>
                    <a:srgbClr val="3B3B3B">
                      <a:alpha val="100000"/>
                    </a:srgbClr>
                  </a:solidFill>
                  <a:latin typeface="Helvetica"/>
                  <a:cs typeface="Helvetica"/>
                </a:rPr>
                <a:t>220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145945" y="3650363"/>
              <a:ext cx="176799" cy="114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1">
                  <a:solidFill>
                    <a:srgbClr val="3B3B3B">
                      <a:alpha val="100000"/>
                    </a:srgbClr>
                  </a:solidFill>
                  <a:latin typeface="Helvetica"/>
                  <a:cs typeface="Helvetica"/>
                </a:rPr>
                <a:t>83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876244" y="4656000"/>
              <a:ext cx="88399" cy="1143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1">
                  <a:solidFill>
                    <a:srgbClr val="3B3B3B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562343" y="4710999"/>
              <a:ext cx="88399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1">
                  <a:solidFill>
                    <a:srgbClr val="3B3B3B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8248442" y="4724848"/>
              <a:ext cx="88399" cy="110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51">
                  <a:solidFill>
                    <a:srgbClr val="3B3B3B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4176048" y="710564"/>
              <a:ext cx="0" cy="4454652"/>
            </a:xfrm>
            <a:custGeom>
              <a:avLst/>
              <a:pathLst>
                <a:path w="0" h="4454652">
                  <a:moveTo>
                    <a:pt x="0" y="445465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176048" y="4962732"/>
              <a:ext cx="4802692" cy="0"/>
            </a:xfrm>
            <a:custGeom>
              <a:avLst/>
              <a:pathLst>
                <a:path w="4802692" h="0">
                  <a:moveTo>
                    <a:pt x="0" y="0"/>
                  </a:moveTo>
                  <a:lnTo>
                    <a:pt x="4802692" y="0"/>
                  </a:lnTo>
                  <a:lnTo>
                    <a:pt x="48026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4014534" y="4873217"/>
              <a:ext cx="98883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816766" y="3567710"/>
              <a:ext cx="296651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816766" y="2261806"/>
              <a:ext cx="296651" cy="1281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816766" y="956695"/>
              <a:ext cx="296651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4141253" y="49627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141253" y="36572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141253" y="23517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141253" y="1046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 rot="-5400000">
              <a:off x="2547218" y="2858119"/>
              <a:ext cx="1557916" cy="159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Intersection Size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3116421" y="5046345"/>
              <a:ext cx="5953759" cy="1897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176048" y="5026228"/>
              <a:ext cx="4802692" cy="1368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176048" y="5938256"/>
              <a:ext cx="4802692" cy="456014"/>
            </a:xfrm>
            <a:prstGeom prst="rect">
              <a:avLst/>
            </a:prstGeom>
            <a:solidFill>
              <a:srgbClr val="E0E0E0">
                <a:alpha val="25098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176048" y="5026228"/>
              <a:ext cx="4802692" cy="456014"/>
            </a:xfrm>
            <a:prstGeom prst="rect">
              <a:avLst/>
            </a:prstGeom>
            <a:solidFill>
              <a:srgbClr val="E0E0E0">
                <a:alpha val="25098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816995" y="6121111"/>
              <a:ext cx="90303" cy="90303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816995" y="5665097"/>
              <a:ext cx="90303" cy="90303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816995" y="5209083"/>
              <a:ext cx="90303" cy="90303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503094" y="6121111"/>
              <a:ext cx="90303" cy="90303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503094" y="5665097"/>
              <a:ext cx="90303" cy="90303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503094" y="5209083"/>
              <a:ext cx="90303" cy="90303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189193" y="6121111"/>
              <a:ext cx="90303" cy="90303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189193" y="5665097"/>
              <a:ext cx="90303" cy="90303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189193" y="5209083"/>
              <a:ext cx="90303" cy="90303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875292" y="6121111"/>
              <a:ext cx="90303" cy="90303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875292" y="5665097"/>
              <a:ext cx="90303" cy="90303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875292" y="5209083"/>
              <a:ext cx="90303" cy="90303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7561391" y="6121111"/>
              <a:ext cx="90303" cy="90303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7561391" y="5665097"/>
              <a:ext cx="90303" cy="90303"/>
            </a:xfrm>
            <a:prstGeom prst="ellipse">
              <a:avLst/>
            </a:prstGeom>
            <a:solidFill>
              <a:srgbClr val="D4D4D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7561391" y="5209083"/>
              <a:ext cx="90303" cy="90303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8247490" y="6121111"/>
              <a:ext cx="90303" cy="90303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8247490" y="5665097"/>
              <a:ext cx="90303" cy="90303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8247490" y="5209083"/>
              <a:ext cx="90303" cy="90303"/>
            </a:xfrm>
            <a:prstGeom prst="ellipse">
              <a:avLst/>
            </a:prstGeom>
            <a:solidFill>
              <a:srgbClr val="3B3B3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920444" y="5710249"/>
              <a:ext cx="0" cy="456014"/>
            </a:xfrm>
            <a:custGeom>
              <a:avLst/>
              <a:pathLst>
                <a:path w="0" h="456014">
                  <a:moveTo>
                    <a:pt x="0" y="456014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606543" y="5254235"/>
              <a:ext cx="0" cy="912028"/>
            </a:xfrm>
            <a:custGeom>
              <a:avLst/>
              <a:pathLst>
                <a:path w="0" h="912028">
                  <a:moveTo>
                    <a:pt x="0" y="912028"/>
                  </a:move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292642" y="5254235"/>
              <a:ext cx="0" cy="912028"/>
            </a:xfrm>
            <a:custGeom>
              <a:avLst/>
              <a:pathLst>
                <a:path w="0" h="912028">
                  <a:moveTo>
                    <a:pt x="0" y="912028"/>
                  </a:moveTo>
                  <a:lnTo>
                    <a:pt x="0" y="456014"/>
                  </a:lnTo>
                  <a:lnTo>
                    <a:pt x="0" y="0"/>
                  </a:lnTo>
                </a:path>
              </a:pathLst>
            </a:custGeom>
            <a:ln w="18970" cap="flat">
              <a:solidFill>
                <a:srgbClr val="3B3B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3439462" y="6099291"/>
              <a:ext cx="573161" cy="130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Human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455263" y="5642880"/>
              <a:ext cx="533660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Mouse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372266" y="5185079"/>
              <a:ext cx="741151" cy="132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Zebrafish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3249852" y="5710249"/>
              <a:ext cx="11643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  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1627981" y="5046345"/>
              <a:ext cx="1488439" cy="1897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1719421" y="5026228"/>
              <a:ext cx="1634743" cy="1368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793728" y="6075060"/>
              <a:ext cx="1486130" cy="182405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2120574" y="5619046"/>
              <a:ext cx="1159284" cy="182405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2840658" y="5163032"/>
              <a:ext cx="439200" cy="182405"/>
            </a:xfrm>
            <a:prstGeom prst="rect">
              <a:avLst/>
            </a:prstGeom>
            <a:solidFill>
              <a:srgbClr val="3B3B3B">
                <a:alpha val="100000"/>
              </a:srgbClr>
            </a:solidFill>
            <a:ln w="13550" cap="sq">
              <a:solidFill>
                <a:srgbClr val="3B3B3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719421" y="6394270"/>
              <a:ext cx="1634743" cy="0"/>
            </a:xfrm>
            <a:custGeom>
              <a:avLst/>
              <a:pathLst>
                <a:path w="1634743" h="0">
                  <a:moveTo>
                    <a:pt x="0" y="0"/>
                  </a:moveTo>
                  <a:lnTo>
                    <a:pt x="1634743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279858" y="63942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769161" y="63942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258463" y="63942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747765" y="63942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3230417" y="6456702"/>
              <a:ext cx="98883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620835" y="6456702"/>
              <a:ext cx="296651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110137" y="6456305"/>
              <a:ext cx="296651" cy="1281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599439" y="6456702"/>
              <a:ext cx="296651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144381" y="6648374"/>
              <a:ext cx="784823" cy="159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Set Size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nhihin</cp:lastModifiedBy>
  <cp:revision>5</cp:revision>
  <dcterms:created xsi:type="dcterms:W3CDTF">2015-07-14T21:05:00Z</dcterms:created>
  <dcterms:modified xsi:type="dcterms:W3CDTF">2020-04-27T14:00:40Z</dcterms:modified>
</cp:coreProperties>
</file>