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27982" y="619125"/>
            <a:ext cx="7442200" cy="6324600"/>
            <a:chOff x="1627982" y="619125"/>
            <a:chExt cx="7442200" cy="6324600"/>
          </a:xfrm>
        </p:grpSpPr>
        <p:sp>
          <p:nvSpPr>
            <p:cNvPr id="3" name="rc3"/>
            <p:cNvSpPr/>
            <p:nvPr/>
          </p:nvSpPr>
          <p:spPr>
            <a:xfrm>
              <a:off x="1627981" y="619125"/>
              <a:ext cx="7442199" cy="632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116421" y="619125"/>
              <a:ext cx="5953759" cy="44272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76048" y="710564"/>
              <a:ext cx="4802692" cy="4454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6048" y="4394595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76048" y="3258320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76048" y="2122045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76048" y="985770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76048" y="3826457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76048" y="2690183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76048" y="1553908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736362" y="1281202"/>
              <a:ext cx="480269" cy="3681530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536811" y="2462928"/>
              <a:ext cx="480269" cy="2499804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337260" y="3508300"/>
              <a:ext cx="480269" cy="145443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137709" y="4871830"/>
              <a:ext cx="480269" cy="9090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938158" y="4871830"/>
              <a:ext cx="480269" cy="9090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888097" y="1052403"/>
              <a:ext cx="176799" cy="11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81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688546" y="2236709"/>
              <a:ext cx="176799" cy="112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55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88995" y="3279700"/>
              <a:ext cx="176799" cy="114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333644" y="4646207"/>
              <a:ext cx="8839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134092" y="4646207"/>
              <a:ext cx="8839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4176048" y="710564"/>
              <a:ext cx="0" cy="4454652"/>
            </a:xfrm>
            <a:custGeom>
              <a:avLst/>
              <a:pathLst>
                <a:path w="0" h="4454652">
                  <a:moveTo>
                    <a:pt x="0" y="44546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014534" y="4873217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15650" y="3736744"/>
              <a:ext cx="197767" cy="12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15650" y="2600667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15650" y="1466774"/>
              <a:ext cx="197767" cy="125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4141253" y="496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41253" y="3826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141253" y="2690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41253" y="1553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 rot="-5400000">
              <a:off x="2547218" y="2858119"/>
              <a:ext cx="1557916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Intersection Size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3116421" y="5046345"/>
              <a:ext cx="595375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76048" y="5026228"/>
              <a:ext cx="4802692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76048" y="5938256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76048" y="5026228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31345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1345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31345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731794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31794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731794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32243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532243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32243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332691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332691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332691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133140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133140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8133140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377843" y="5710249"/>
              <a:ext cx="0" cy="456014"/>
            </a:xfrm>
            <a:custGeom>
              <a:avLst/>
              <a:pathLst>
                <a:path w="0" h="456014">
                  <a:moveTo>
                    <a:pt x="0" y="456014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178292" y="5254235"/>
              <a:ext cx="0" cy="912028"/>
            </a:xfrm>
            <a:custGeom>
              <a:avLst/>
              <a:pathLst>
                <a:path w="0" h="912028">
                  <a:moveTo>
                    <a:pt x="0" y="912028"/>
                  </a:moveTo>
                  <a:lnTo>
                    <a:pt x="0" y="456014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439462" y="6099291"/>
              <a:ext cx="573161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55263" y="5642880"/>
              <a:ext cx="533660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Mouse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72266" y="5185079"/>
              <a:ext cx="741151" cy="132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Zebrafish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3249852" y="5710249"/>
              <a:ext cx="11643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  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1627981" y="5046345"/>
              <a:ext cx="148843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19421" y="5026228"/>
              <a:ext cx="1634743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93728" y="6075060"/>
              <a:ext cx="1486130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248309" y="5619046"/>
              <a:ext cx="1031549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685406" y="5163032"/>
              <a:ext cx="594452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719421" y="6394270"/>
              <a:ext cx="1634743" cy="0"/>
            </a:xfrm>
            <a:custGeom>
              <a:avLst/>
              <a:pathLst>
                <a:path w="1634743" h="0">
                  <a:moveTo>
                    <a:pt x="0" y="0"/>
                  </a:moveTo>
                  <a:lnTo>
                    <a:pt x="1634743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79858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30181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580503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0825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81147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230417" y="6456702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831297" y="6456305"/>
              <a:ext cx="197767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481619" y="6456504"/>
              <a:ext cx="197767" cy="12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131941" y="6456305"/>
              <a:ext cx="197767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782263" y="6456305"/>
              <a:ext cx="197767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144381" y="6648374"/>
              <a:ext cx="784823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 Size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nhihin</cp:lastModifiedBy>
  <cp:revision>5</cp:revision>
  <dcterms:created xsi:type="dcterms:W3CDTF">2015-07-14T21:05:00Z</dcterms:created>
  <dcterms:modified xsi:type="dcterms:W3CDTF">2020-04-27T14:00:45Z</dcterms:modified>
</cp:coreProperties>
</file>