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27982" y="619125"/>
            <a:ext cx="7442200" cy="6324600"/>
            <a:chOff x="1627982" y="619125"/>
            <a:chExt cx="7442200" cy="6324600"/>
          </a:xfrm>
        </p:grpSpPr>
        <p:sp>
          <p:nvSpPr>
            <p:cNvPr id="3" name="rc3"/>
            <p:cNvSpPr/>
            <p:nvPr/>
          </p:nvSpPr>
          <p:spPr>
            <a:xfrm>
              <a:off x="1627981" y="619125"/>
              <a:ext cx="7442199" cy="632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116421" y="619125"/>
              <a:ext cx="5953759" cy="44272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76048" y="710564"/>
              <a:ext cx="4802692" cy="4454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6048" y="4527974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76048" y="3658458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76048" y="278894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76048" y="1919426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76048" y="1049910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76048" y="4093216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76048" y="3223700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6048" y="2354184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76048" y="1484668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596284" y="1281202"/>
              <a:ext cx="360201" cy="3681530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196620" y="1799433"/>
              <a:ext cx="360201" cy="316329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96957" y="3781930"/>
              <a:ext cx="360201" cy="118080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397294" y="4091477"/>
              <a:ext cx="360201" cy="87125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997630" y="4755788"/>
              <a:ext cx="360201" cy="20694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597967" y="4761005"/>
              <a:ext cx="360201" cy="20172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198303" y="4886215"/>
              <a:ext cx="360201" cy="7651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599585" y="1055578"/>
              <a:ext cx="35359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2117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9922" y="1570635"/>
              <a:ext cx="353598" cy="11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1819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44458" y="3553131"/>
              <a:ext cx="265198" cy="11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679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444795" y="3863274"/>
              <a:ext cx="265198" cy="114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501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045132" y="4527188"/>
              <a:ext cx="265198" cy="114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119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645468" y="4532603"/>
              <a:ext cx="265198" cy="114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116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290005" y="4660591"/>
              <a:ext cx="17679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44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4176048" y="710564"/>
              <a:ext cx="0" cy="4454652"/>
            </a:xfrm>
            <a:custGeom>
              <a:avLst/>
              <a:pathLst>
                <a:path w="0" h="4454652">
                  <a:moveTo>
                    <a:pt x="0" y="44546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014534" y="4873217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16766" y="4003701"/>
              <a:ext cx="296651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17882" y="3134185"/>
              <a:ext cx="3955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17882" y="2264669"/>
              <a:ext cx="3955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17882" y="1394756"/>
              <a:ext cx="395535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141253" y="496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41253" y="4093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41253" y="3223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141253" y="2354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41253" y="1484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 rot="-5400000">
              <a:off x="2547218" y="2858119"/>
              <a:ext cx="1557916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Intersection Size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3116421" y="5046345"/>
              <a:ext cx="595375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176048" y="5026228"/>
              <a:ext cx="4802692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6048" y="5938256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76048" y="5026228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31233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31233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31233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31569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31569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31569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31906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31906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31906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532243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32243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532243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132579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32579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32579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732916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732916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732916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333253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333253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333253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77395" y="5710249"/>
              <a:ext cx="0" cy="456014"/>
            </a:xfrm>
            <a:custGeom>
              <a:avLst/>
              <a:pathLst>
                <a:path w="0" h="456014">
                  <a:moveTo>
                    <a:pt x="0" y="456014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77731" y="5254235"/>
              <a:ext cx="0" cy="912028"/>
            </a:xfrm>
            <a:custGeom>
              <a:avLst/>
              <a:pathLst>
                <a:path w="0" h="912028">
                  <a:moveTo>
                    <a:pt x="0" y="91202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778068" y="5254235"/>
              <a:ext cx="0" cy="456014"/>
            </a:xfrm>
            <a:custGeom>
              <a:avLst/>
              <a:pathLst>
                <a:path w="0" h="456014">
                  <a:moveTo>
                    <a:pt x="0" y="456014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378404" y="5254235"/>
              <a:ext cx="0" cy="912028"/>
            </a:xfrm>
            <a:custGeom>
              <a:avLst/>
              <a:pathLst>
                <a:path w="0" h="912028">
                  <a:moveTo>
                    <a:pt x="0" y="912028"/>
                  </a:moveTo>
                  <a:lnTo>
                    <a:pt x="0" y="456014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439462" y="6099291"/>
              <a:ext cx="573161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455263" y="5642880"/>
              <a:ext cx="533660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Mouse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372266" y="5185079"/>
              <a:ext cx="741151" cy="132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Zebrafish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249852" y="5710249"/>
              <a:ext cx="11643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  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1627981" y="5046345"/>
              <a:ext cx="148843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719421" y="5026228"/>
              <a:ext cx="1634743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793728" y="6075060"/>
              <a:ext cx="1486130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954578" y="5619046"/>
              <a:ext cx="1325280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767915" y="5163032"/>
              <a:ext cx="511942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719421" y="6394270"/>
              <a:ext cx="1634743" cy="0"/>
            </a:xfrm>
            <a:custGeom>
              <a:avLst/>
              <a:pathLst>
                <a:path w="1634743" h="0">
                  <a:moveTo>
                    <a:pt x="0" y="0"/>
                  </a:moveTo>
                  <a:lnTo>
                    <a:pt x="1634743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79858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745471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11084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3230417" y="6456702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547703" y="6456702"/>
              <a:ext cx="3955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013316" y="6456305"/>
              <a:ext cx="395535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44381" y="6648374"/>
              <a:ext cx="784823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 Size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nhihin</cp:lastModifiedBy>
  <cp:revision>5</cp:revision>
  <dcterms:created xsi:type="dcterms:W3CDTF">2015-07-14T21:05:00Z</dcterms:created>
  <dcterms:modified xsi:type="dcterms:W3CDTF">2020-04-27T14:00:38Z</dcterms:modified>
</cp:coreProperties>
</file>