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0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67"/>
    <a:srgbClr val="00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733"/>
  </p:normalViewPr>
  <p:slideViewPr>
    <p:cSldViewPr showGuides="1">
      <p:cViewPr>
        <p:scale>
          <a:sx n="44" d="100"/>
          <a:sy n="44" d="100"/>
        </p:scale>
        <p:origin x="144" y="144"/>
      </p:cViewPr>
      <p:guideLst>
        <p:guide orient="horz" pos="6740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6646741"/>
            <a:ext cx="25727183" cy="45863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12124584"/>
            <a:ext cx="21187093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2422" y="856854"/>
            <a:ext cx="7377651" cy="182562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487" y="856854"/>
            <a:ext cx="21628493" cy="182562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13749126"/>
            <a:ext cx="25727183" cy="4249548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9068683"/>
            <a:ext cx="25727183" cy="4680445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486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7010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3" y="4789412"/>
            <a:ext cx="13373302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3" y="6785411"/>
            <a:ext cx="13373302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3" y="4789412"/>
            <a:ext cx="13378559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3" y="6785411"/>
            <a:ext cx="13378559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3" y="851892"/>
            <a:ext cx="9957726" cy="3625488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7" y="851900"/>
            <a:ext cx="16920245" cy="18261173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3" y="4477385"/>
            <a:ext cx="9957726" cy="14635681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14977428"/>
            <a:ext cx="18160365" cy="176817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1911803"/>
            <a:ext cx="18160365" cy="12837795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16745600"/>
            <a:ext cx="18160365" cy="2511094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4992481"/>
            <a:ext cx="27240548" cy="14120585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19831234"/>
            <a:ext cx="9584637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11">
            <a:extLst>
              <a:ext uri="{FF2B5EF4-FFF2-40B4-BE49-F238E27FC236}">
                <a16:creationId xmlns:a16="http://schemas.microsoft.com/office/drawing/2014/main" id="{C74C249B-0955-2244-B363-AE05F2E2A89A}"/>
              </a:ext>
            </a:extLst>
          </p:cNvPr>
          <p:cNvSpPr/>
          <p:nvPr/>
        </p:nvSpPr>
        <p:spPr>
          <a:xfrm>
            <a:off x="7666037" y="15498762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7669430" y="14809902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pl12"/>
          <p:cNvSpPr/>
          <p:nvPr/>
        </p:nvSpPr>
        <p:spPr>
          <a:xfrm>
            <a:off x="7669430" y="14160471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7669430" y="13511040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pl14"/>
          <p:cNvSpPr/>
          <p:nvPr/>
        </p:nvSpPr>
        <p:spPr>
          <a:xfrm>
            <a:off x="7669430" y="12861609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7669430" y="12212178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pl16"/>
          <p:cNvSpPr/>
          <p:nvPr/>
        </p:nvSpPr>
        <p:spPr>
          <a:xfrm>
            <a:off x="7669430" y="11562747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7669430" y="10913316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pl18"/>
          <p:cNvSpPr/>
          <p:nvPr/>
        </p:nvSpPr>
        <p:spPr>
          <a:xfrm>
            <a:off x="7669430" y="10263886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7669430" y="9614455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pl20"/>
          <p:cNvSpPr/>
          <p:nvPr/>
        </p:nvSpPr>
        <p:spPr>
          <a:xfrm>
            <a:off x="7669430" y="8965024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pl21"/>
          <p:cNvSpPr/>
          <p:nvPr/>
        </p:nvSpPr>
        <p:spPr>
          <a:xfrm>
            <a:off x="7669430" y="8315593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pl22"/>
          <p:cNvSpPr/>
          <p:nvPr/>
        </p:nvSpPr>
        <p:spPr>
          <a:xfrm>
            <a:off x="7669430" y="7666162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pl23"/>
          <p:cNvSpPr/>
          <p:nvPr/>
        </p:nvSpPr>
        <p:spPr>
          <a:xfrm>
            <a:off x="7669430" y="7016731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pl24"/>
          <p:cNvSpPr/>
          <p:nvPr/>
        </p:nvSpPr>
        <p:spPr>
          <a:xfrm>
            <a:off x="7669430" y="6367300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pl25"/>
          <p:cNvSpPr/>
          <p:nvPr/>
        </p:nvSpPr>
        <p:spPr>
          <a:xfrm>
            <a:off x="7669430" y="5717870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pl26"/>
          <p:cNvSpPr/>
          <p:nvPr/>
        </p:nvSpPr>
        <p:spPr>
          <a:xfrm>
            <a:off x="7669430" y="5068439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pl27"/>
          <p:cNvSpPr/>
          <p:nvPr/>
        </p:nvSpPr>
        <p:spPr>
          <a:xfrm flipH="1">
            <a:off x="8349048" y="4678779"/>
            <a:ext cx="45719" cy="11429579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pl28"/>
          <p:cNvSpPr/>
          <p:nvPr/>
        </p:nvSpPr>
        <p:spPr>
          <a:xfrm flipH="1">
            <a:off x="12662688" y="4678780"/>
            <a:ext cx="45719" cy="1133596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pl29"/>
          <p:cNvSpPr/>
          <p:nvPr/>
        </p:nvSpPr>
        <p:spPr>
          <a:xfrm>
            <a:off x="17022046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pl30"/>
          <p:cNvSpPr/>
          <p:nvPr/>
        </p:nvSpPr>
        <p:spPr>
          <a:xfrm>
            <a:off x="21335685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c31"/>
          <p:cNvSpPr/>
          <p:nvPr/>
        </p:nvSpPr>
        <p:spPr>
          <a:xfrm>
            <a:off x="8394768" y="15167089"/>
            <a:ext cx="0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c32"/>
          <p:cNvSpPr/>
          <p:nvPr/>
        </p:nvSpPr>
        <p:spPr>
          <a:xfrm>
            <a:off x="8394768" y="15193962"/>
            <a:ext cx="1695260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c33"/>
          <p:cNvSpPr/>
          <p:nvPr/>
        </p:nvSpPr>
        <p:spPr>
          <a:xfrm>
            <a:off x="10090028" y="15193962"/>
            <a:ext cx="5206561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c34"/>
          <p:cNvSpPr/>
          <p:nvPr/>
        </p:nvSpPr>
        <p:spPr>
          <a:xfrm>
            <a:off x="8394768" y="14517658"/>
            <a:ext cx="0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rc37"/>
          <p:cNvSpPr/>
          <p:nvPr/>
        </p:nvSpPr>
        <p:spPr>
          <a:xfrm>
            <a:off x="8394768" y="13868227"/>
            <a:ext cx="60390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c38"/>
          <p:cNvSpPr/>
          <p:nvPr/>
        </p:nvSpPr>
        <p:spPr>
          <a:xfrm>
            <a:off x="8455159" y="13868227"/>
            <a:ext cx="12940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rc39"/>
          <p:cNvSpPr/>
          <p:nvPr/>
        </p:nvSpPr>
        <p:spPr>
          <a:xfrm>
            <a:off x="8468100" y="13868227"/>
            <a:ext cx="21568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c40"/>
          <p:cNvSpPr/>
          <p:nvPr/>
        </p:nvSpPr>
        <p:spPr>
          <a:xfrm>
            <a:off x="8394768" y="13218796"/>
            <a:ext cx="384776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c41"/>
          <p:cNvSpPr/>
          <p:nvPr/>
        </p:nvSpPr>
        <p:spPr>
          <a:xfrm>
            <a:off x="12242534" y="13218796"/>
            <a:ext cx="129409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c42"/>
          <p:cNvSpPr/>
          <p:nvPr/>
        </p:nvSpPr>
        <p:spPr>
          <a:xfrm>
            <a:off x="12371943" y="13218796"/>
            <a:ext cx="319209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c43"/>
          <p:cNvSpPr/>
          <p:nvPr/>
        </p:nvSpPr>
        <p:spPr>
          <a:xfrm>
            <a:off x="8394768" y="12569365"/>
            <a:ext cx="7139072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c44"/>
          <p:cNvSpPr/>
          <p:nvPr/>
        </p:nvSpPr>
        <p:spPr>
          <a:xfrm>
            <a:off x="15533841" y="12569365"/>
            <a:ext cx="207054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c45"/>
          <p:cNvSpPr/>
          <p:nvPr/>
        </p:nvSpPr>
        <p:spPr>
          <a:xfrm>
            <a:off x="15740895" y="12569365"/>
            <a:ext cx="521950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c46"/>
          <p:cNvSpPr/>
          <p:nvPr/>
        </p:nvSpPr>
        <p:spPr>
          <a:xfrm>
            <a:off x="8394768" y="11919934"/>
            <a:ext cx="12509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c47"/>
          <p:cNvSpPr/>
          <p:nvPr/>
        </p:nvSpPr>
        <p:spPr>
          <a:xfrm>
            <a:off x="8519864" y="11919934"/>
            <a:ext cx="25881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c48"/>
          <p:cNvSpPr/>
          <p:nvPr/>
        </p:nvSpPr>
        <p:spPr>
          <a:xfrm>
            <a:off x="8545746" y="11919934"/>
            <a:ext cx="8627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c49"/>
          <p:cNvSpPr/>
          <p:nvPr/>
        </p:nvSpPr>
        <p:spPr>
          <a:xfrm>
            <a:off x="8394768" y="11270503"/>
            <a:ext cx="1078409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c50"/>
          <p:cNvSpPr/>
          <p:nvPr/>
        </p:nvSpPr>
        <p:spPr>
          <a:xfrm>
            <a:off x="9473178" y="11270503"/>
            <a:ext cx="73331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c51"/>
          <p:cNvSpPr/>
          <p:nvPr/>
        </p:nvSpPr>
        <p:spPr>
          <a:xfrm>
            <a:off x="9546510" y="11270503"/>
            <a:ext cx="81959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c52"/>
          <p:cNvSpPr/>
          <p:nvPr/>
        </p:nvSpPr>
        <p:spPr>
          <a:xfrm>
            <a:off x="8394768" y="10621073"/>
            <a:ext cx="139330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c53"/>
          <p:cNvSpPr/>
          <p:nvPr/>
        </p:nvSpPr>
        <p:spPr>
          <a:xfrm>
            <a:off x="9788074" y="10621073"/>
            <a:ext cx="94900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c54"/>
          <p:cNvSpPr/>
          <p:nvPr/>
        </p:nvSpPr>
        <p:spPr>
          <a:xfrm>
            <a:off x="9882974" y="10621073"/>
            <a:ext cx="90586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rc55"/>
          <p:cNvSpPr/>
          <p:nvPr/>
        </p:nvSpPr>
        <p:spPr>
          <a:xfrm>
            <a:off x="8394768" y="9971642"/>
            <a:ext cx="263131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rc56"/>
          <p:cNvSpPr/>
          <p:nvPr/>
        </p:nvSpPr>
        <p:spPr>
          <a:xfrm>
            <a:off x="8657900" y="9971642"/>
            <a:ext cx="38822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rc57"/>
          <p:cNvSpPr/>
          <p:nvPr/>
        </p:nvSpPr>
        <p:spPr>
          <a:xfrm>
            <a:off x="8696723" y="9971642"/>
            <a:ext cx="47450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rc58"/>
          <p:cNvSpPr/>
          <p:nvPr/>
        </p:nvSpPr>
        <p:spPr>
          <a:xfrm>
            <a:off x="8394768" y="9322211"/>
            <a:ext cx="263131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rc59"/>
          <p:cNvSpPr/>
          <p:nvPr/>
        </p:nvSpPr>
        <p:spPr>
          <a:xfrm>
            <a:off x="8657900" y="9322211"/>
            <a:ext cx="17254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rc60"/>
          <p:cNvSpPr/>
          <p:nvPr/>
        </p:nvSpPr>
        <p:spPr>
          <a:xfrm>
            <a:off x="8675155" y="9322211"/>
            <a:ext cx="56077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rc61"/>
          <p:cNvSpPr/>
          <p:nvPr/>
        </p:nvSpPr>
        <p:spPr>
          <a:xfrm>
            <a:off x="8394768" y="8672780"/>
            <a:ext cx="11293106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2" name="rc62"/>
          <p:cNvSpPr/>
          <p:nvPr/>
        </p:nvSpPr>
        <p:spPr>
          <a:xfrm>
            <a:off x="19687875" y="8672780"/>
            <a:ext cx="284700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3" name="rc63"/>
          <p:cNvSpPr/>
          <p:nvPr/>
        </p:nvSpPr>
        <p:spPr>
          <a:xfrm>
            <a:off x="19972575" y="8672780"/>
            <a:ext cx="815277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c64"/>
          <p:cNvSpPr/>
          <p:nvPr/>
        </p:nvSpPr>
        <p:spPr>
          <a:xfrm>
            <a:off x="8394768" y="8023349"/>
            <a:ext cx="9101777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c65"/>
          <p:cNvSpPr/>
          <p:nvPr/>
        </p:nvSpPr>
        <p:spPr>
          <a:xfrm>
            <a:off x="17496546" y="8023349"/>
            <a:ext cx="284700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c66"/>
          <p:cNvSpPr/>
          <p:nvPr/>
        </p:nvSpPr>
        <p:spPr>
          <a:xfrm>
            <a:off x="17781246" y="8023349"/>
            <a:ext cx="612536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c67"/>
          <p:cNvSpPr/>
          <p:nvPr/>
        </p:nvSpPr>
        <p:spPr>
          <a:xfrm>
            <a:off x="8394768" y="7373918"/>
            <a:ext cx="4274816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c68"/>
          <p:cNvSpPr/>
          <p:nvPr/>
        </p:nvSpPr>
        <p:spPr>
          <a:xfrm>
            <a:off x="12669584" y="7373918"/>
            <a:ext cx="159604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c69"/>
          <p:cNvSpPr/>
          <p:nvPr/>
        </p:nvSpPr>
        <p:spPr>
          <a:xfrm>
            <a:off x="12829189" y="7373918"/>
            <a:ext cx="297641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rc70"/>
          <p:cNvSpPr/>
          <p:nvPr/>
        </p:nvSpPr>
        <p:spPr>
          <a:xfrm>
            <a:off x="8394768" y="6724487"/>
            <a:ext cx="110860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1" name="rc71"/>
          <p:cNvSpPr/>
          <p:nvPr/>
        </p:nvSpPr>
        <p:spPr>
          <a:xfrm>
            <a:off x="9503374" y="6724487"/>
            <a:ext cx="69018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rc72"/>
          <p:cNvSpPr/>
          <p:nvPr/>
        </p:nvSpPr>
        <p:spPr>
          <a:xfrm>
            <a:off x="9572392" y="6724487"/>
            <a:ext cx="60390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3" name="rc73"/>
          <p:cNvSpPr/>
          <p:nvPr/>
        </p:nvSpPr>
        <p:spPr>
          <a:xfrm>
            <a:off x="8394768" y="6075057"/>
            <a:ext cx="9084523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rc74"/>
          <p:cNvSpPr/>
          <p:nvPr/>
        </p:nvSpPr>
        <p:spPr>
          <a:xfrm>
            <a:off x="17479292" y="6075057"/>
            <a:ext cx="241563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rc75"/>
          <p:cNvSpPr/>
          <p:nvPr/>
        </p:nvSpPr>
        <p:spPr>
          <a:xfrm>
            <a:off x="17720855" y="6075057"/>
            <a:ext cx="703123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6" name="rc76"/>
          <p:cNvSpPr/>
          <p:nvPr/>
        </p:nvSpPr>
        <p:spPr>
          <a:xfrm>
            <a:off x="8394768" y="5425626"/>
            <a:ext cx="3998743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rc77"/>
          <p:cNvSpPr/>
          <p:nvPr/>
        </p:nvSpPr>
        <p:spPr>
          <a:xfrm>
            <a:off x="12393512" y="5425626"/>
            <a:ext cx="138036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rc78"/>
          <p:cNvSpPr/>
          <p:nvPr/>
        </p:nvSpPr>
        <p:spPr>
          <a:xfrm>
            <a:off x="12531548" y="5425626"/>
            <a:ext cx="332150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rc79"/>
          <p:cNvSpPr/>
          <p:nvPr/>
        </p:nvSpPr>
        <p:spPr>
          <a:xfrm>
            <a:off x="8394768" y="4776195"/>
            <a:ext cx="1330757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rc80"/>
          <p:cNvSpPr/>
          <p:nvPr/>
        </p:nvSpPr>
        <p:spPr>
          <a:xfrm>
            <a:off x="21702344" y="4776195"/>
            <a:ext cx="310581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c81"/>
          <p:cNvSpPr/>
          <p:nvPr/>
        </p:nvSpPr>
        <p:spPr>
          <a:xfrm>
            <a:off x="22012926" y="4776195"/>
            <a:ext cx="888609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tx89"/>
          <p:cNvSpPr/>
          <p:nvPr/>
        </p:nvSpPr>
        <p:spPr>
          <a:xfrm>
            <a:off x="5487240" y="14088075"/>
            <a:ext cx="137231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CTACTAG mir325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C3</a:t>
            </a:r>
          </a:p>
        </p:txBody>
      </p:sp>
      <p:sp>
        <p:nvSpPr>
          <p:cNvPr id="90" name="tx90"/>
          <p:cNvSpPr/>
          <p:nvPr/>
        </p:nvSpPr>
        <p:spPr>
          <a:xfrm>
            <a:off x="5076462" y="13416583"/>
            <a:ext cx="1889406" cy="155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Dacosta U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ia</a:t>
            </a:r>
            <a:endParaRPr lang="en-AU" sz="2000" b="1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indent="0" algn="r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Ercc3 Dn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C2</a:t>
            </a:r>
            <a:endParaRPr sz="2000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tx92"/>
          <p:cNvSpPr/>
          <p:nvPr/>
        </p:nvSpPr>
        <p:spPr>
          <a:xfrm>
            <a:off x="5385128" y="12821841"/>
            <a:ext cx="1671309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Intracellular Signal</a:t>
            </a:r>
            <a:b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Transduction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C5</a:t>
            </a:r>
            <a:endParaRPr lang="en-AU" sz="2000" b="1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tx95"/>
          <p:cNvSpPr/>
          <p:nvPr/>
        </p:nvSpPr>
        <p:spPr>
          <a:xfrm>
            <a:off x="4999037" y="12071211"/>
            <a:ext cx="1757723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r">
              <a:lnSpc>
                <a:spcPts val="1900"/>
              </a:lnSpc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Positive Regulation</a:t>
            </a:r>
          </a:p>
          <a:p>
            <a:pPr marL="0" marR="0" indent="0" algn="r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Blood Vessel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Endothelial</a:t>
            </a:r>
          </a:p>
          <a:p>
            <a:pPr marL="0" marR="0" indent="0" algn="r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Cell Migration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C5</a:t>
            </a:r>
            <a:endParaRPr sz="2000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8" name="tx98"/>
          <p:cNvSpPr/>
          <p:nvPr/>
        </p:nvSpPr>
        <p:spPr>
          <a:xfrm>
            <a:off x="5163860" y="11498910"/>
            <a:ext cx="120787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Postsynaptic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Membrane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C5</a:t>
            </a:r>
            <a:endParaRPr sz="2000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tx100"/>
          <p:cNvSpPr/>
          <p:nvPr/>
        </p:nvSpPr>
        <p:spPr>
          <a:xfrm>
            <a:off x="4654489" y="10834538"/>
            <a:ext cx="245590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Synaptic Membrane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C5</a:t>
            </a:r>
          </a:p>
        </p:txBody>
      </p:sp>
      <p:sp>
        <p:nvSpPr>
          <p:cNvPr id="101" name="tx101"/>
          <p:cNvSpPr/>
          <p:nvPr/>
        </p:nvSpPr>
        <p:spPr>
          <a:xfrm>
            <a:off x="5722074" y="10166708"/>
            <a:ext cx="1189216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KEGG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Glioma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C2</a:t>
            </a:r>
          </a:p>
        </p:txBody>
      </p:sp>
      <p:sp>
        <p:nvSpPr>
          <p:cNvPr id="102" name="tx102"/>
          <p:cNvSpPr/>
          <p:nvPr/>
        </p:nvSpPr>
        <p:spPr>
          <a:xfrm>
            <a:off x="4694237" y="9574999"/>
            <a:ext cx="1596023" cy="1248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PID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Beta Catenin Nuc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Pathway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C2</a:t>
            </a:r>
            <a:endParaRPr sz="2000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4" name="tx104"/>
          <p:cNvSpPr/>
          <p:nvPr/>
        </p:nvSpPr>
        <p:spPr>
          <a:xfrm>
            <a:off x="5336851" y="8865606"/>
            <a:ext cx="1632628" cy="1782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TGANTCA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Ap1 C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C3</a:t>
            </a:r>
          </a:p>
        </p:txBody>
      </p:sp>
      <p:sp>
        <p:nvSpPr>
          <p:cNvPr id="105" name="tx105"/>
          <p:cNvSpPr/>
          <p:nvPr/>
        </p:nvSpPr>
        <p:spPr>
          <a:xfrm>
            <a:off x="5114432" y="8210421"/>
            <a:ext cx="1971503" cy="1680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TGGAAA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Nfat Q4 01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C3</a:t>
            </a:r>
          </a:p>
        </p:txBody>
      </p:sp>
      <p:sp>
        <p:nvSpPr>
          <p:cNvPr id="106" name="tx106"/>
          <p:cNvSpPr/>
          <p:nvPr/>
        </p:nvSpPr>
        <p:spPr>
          <a:xfrm>
            <a:off x="4309265" y="7597685"/>
            <a:ext cx="2607762" cy="1943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TGGNNNNNNKCCAR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Unknown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C3</a:t>
            </a:r>
            <a:endParaRPr sz="2000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tx108"/>
          <p:cNvSpPr/>
          <p:nvPr/>
        </p:nvSpPr>
        <p:spPr>
          <a:xfrm>
            <a:off x="4920723" y="6940223"/>
            <a:ext cx="1920775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TNCATNTCCYR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C3</a:t>
            </a:r>
          </a:p>
        </p:txBody>
      </p:sp>
      <p:sp>
        <p:nvSpPr>
          <p:cNvPr id="109" name="tx109"/>
          <p:cNvSpPr/>
          <p:nvPr/>
        </p:nvSpPr>
        <p:spPr>
          <a:xfrm>
            <a:off x="5057664" y="6287953"/>
            <a:ext cx="1774496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TTGCWCAAY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Cebpb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02 C3</a:t>
            </a:r>
          </a:p>
        </p:txBody>
      </p:sp>
      <p:sp>
        <p:nvSpPr>
          <p:cNvPr id="110" name="tx110"/>
          <p:cNvSpPr/>
          <p:nvPr/>
        </p:nvSpPr>
        <p:spPr>
          <a:xfrm>
            <a:off x="5282412" y="5641361"/>
            <a:ext cx="1634161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WTGAAAT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Unknown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C3</a:t>
            </a:r>
          </a:p>
        </p:txBody>
      </p:sp>
      <p:sp>
        <p:nvSpPr>
          <p:cNvPr id="111" name="tx111"/>
          <p:cNvSpPr/>
          <p:nvPr/>
        </p:nvSpPr>
        <p:spPr>
          <a:xfrm>
            <a:off x="4773535" y="4976814"/>
            <a:ext cx="2128982" cy="2065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YRTCANNRCGC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Unknown </a:t>
            </a:r>
            <a:r>
              <a:rPr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C3</a:t>
            </a:r>
          </a:p>
        </p:txBody>
      </p:sp>
      <p:sp>
        <p:nvSpPr>
          <p:cNvPr id="114" name="pl114"/>
          <p:cNvSpPr/>
          <p:nvPr/>
        </p:nvSpPr>
        <p:spPr>
          <a:xfrm>
            <a:off x="7113772" y="141604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pl115"/>
          <p:cNvSpPr/>
          <p:nvPr/>
        </p:nvSpPr>
        <p:spPr>
          <a:xfrm>
            <a:off x="7113772" y="1351104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6" name="pl116"/>
          <p:cNvSpPr/>
          <p:nvPr/>
        </p:nvSpPr>
        <p:spPr>
          <a:xfrm>
            <a:off x="7113772" y="128616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7" name="pl117"/>
          <p:cNvSpPr/>
          <p:nvPr/>
        </p:nvSpPr>
        <p:spPr>
          <a:xfrm>
            <a:off x="7113772" y="1221217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8" name="pl118"/>
          <p:cNvSpPr/>
          <p:nvPr/>
        </p:nvSpPr>
        <p:spPr>
          <a:xfrm>
            <a:off x="7113772" y="115627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9" name="pl119"/>
          <p:cNvSpPr/>
          <p:nvPr/>
        </p:nvSpPr>
        <p:spPr>
          <a:xfrm>
            <a:off x="7113772" y="109133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0" name="pl120"/>
          <p:cNvSpPr/>
          <p:nvPr/>
        </p:nvSpPr>
        <p:spPr>
          <a:xfrm>
            <a:off x="7113772" y="1026388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1" name="pl121"/>
          <p:cNvSpPr/>
          <p:nvPr/>
        </p:nvSpPr>
        <p:spPr>
          <a:xfrm>
            <a:off x="7113772" y="961445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2" name="pl122"/>
          <p:cNvSpPr/>
          <p:nvPr/>
        </p:nvSpPr>
        <p:spPr>
          <a:xfrm>
            <a:off x="7113772" y="89650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3" name="pl123"/>
          <p:cNvSpPr/>
          <p:nvPr/>
        </p:nvSpPr>
        <p:spPr>
          <a:xfrm>
            <a:off x="7113772" y="831559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4" name="pl124"/>
          <p:cNvSpPr/>
          <p:nvPr/>
        </p:nvSpPr>
        <p:spPr>
          <a:xfrm>
            <a:off x="7113772" y="766616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5" name="pl125"/>
          <p:cNvSpPr/>
          <p:nvPr/>
        </p:nvSpPr>
        <p:spPr>
          <a:xfrm>
            <a:off x="7113772" y="701673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6" name="pl126"/>
          <p:cNvSpPr/>
          <p:nvPr/>
        </p:nvSpPr>
        <p:spPr>
          <a:xfrm>
            <a:off x="7113772" y="63673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7" name="pl127"/>
          <p:cNvSpPr/>
          <p:nvPr/>
        </p:nvSpPr>
        <p:spPr>
          <a:xfrm>
            <a:off x="7113772" y="571787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8" name="pl128"/>
          <p:cNvSpPr/>
          <p:nvPr/>
        </p:nvSpPr>
        <p:spPr>
          <a:xfrm>
            <a:off x="7113772" y="506843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9" name="pl129"/>
          <p:cNvSpPr/>
          <p:nvPr/>
        </p:nvSpPr>
        <p:spPr>
          <a:xfrm>
            <a:off x="8394768" y="16876522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0" name="pl130"/>
          <p:cNvSpPr/>
          <p:nvPr/>
        </p:nvSpPr>
        <p:spPr>
          <a:xfrm>
            <a:off x="12708407" y="16876522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1" name="pl131"/>
          <p:cNvSpPr/>
          <p:nvPr/>
        </p:nvSpPr>
        <p:spPr>
          <a:xfrm>
            <a:off x="17022046" y="16876522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2" name="pl132"/>
          <p:cNvSpPr/>
          <p:nvPr/>
        </p:nvSpPr>
        <p:spPr>
          <a:xfrm>
            <a:off x="21335685" y="16876522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3" name="tx133"/>
          <p:cNvSpPr/>
          <p:nvPr/>
        </p:nvSpPr>
        <p:spPr>
          <a:xfrm>
            <a:off x="8276976" y="16939152"/>
            <a:ext cx="235585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34" name="tx134"/>
          <p:cNvSpPr/>
          <p:nvPr/>
        </p:nvSpPr>
        <p:spPr>
          <a:xfrm>
            <a:off x="12237236" y="16939152"/>
            <a:ext cx="942342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1000</a:t>
            </a:r>
          </a:p>
        </p:txBody>
      </p:sp>
      <p:sp>
        <p:nvSpPr>
          <p:cNvPr id="135" name="tx135"/>
          <p:cNvSpPr/>
          <p:nvPr/>
        </p:nvSpPr>
        <p:spPr>
          <a:xfrm>
            <a:off x="16550875" y="16939152"/>
            <a:ext cx="942342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2000</a:t>
            </a:r>
          </a:p>
        </p:txBody>
      </p:sp>
      <p:sp>
        <p:nvSpPr>
          <p:cNvPr id="136" name="tx136"/>
          <p:cNvSpPr/>
          <p:nvPr/>
        </p:nvSpPr>
        <p:spPr>
          <a:xfrm>
            <a:off x="20864513" y="16939152"/>
            <a:ext cx="942342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3000</a:t>
            </a:r>
          </a:p>
        </p:txBody>
      </p:sp>
      <p:sp>
        <p:nvSpPr>
          <p:cNvPr id="137" name="tx137"/>
          <p:cNvSpPr/>
          <p:nvPr/>
        </p:nvSpPr>
        <p:spPr>
          <a:xfrm>
            <a:off x="14170063" y="17790716"/>
            <a:ext cx="2956176" cy="3750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4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genes</a:t>
            </a:r>
          </a:p>
        </p:txBody>
      </p:sp>
      <p:sp>
        <p:nvSpPr>
          <p:cNvPr id="138" name="tx138"/>
          <p:cNvSpPr/>
          <p:nvPr/>
        </p:nvSpPr>
        <p:spPr>
          <a:xfrm rot="16200000">
            <a:off x="1958491" y="9678124"/>
            <a:ext cx="1485898" cy="2750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4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set</a:t>
            </a:r>
          </a:p>
        </p:txBody>
      </p:sp>
      <p:sp>
        <p:nvSpPr>
          <p:cNvPr id="139" name="rc139"/>
          <p:cNvSpPr/>
          <p:nvPr/>
        </p:nvSpPr>
        <p:spPr>
          <a:xfrm>
            <a:off x="23766052" y="9153927"/>
            <a:ext cx="1356395" cy="2219917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0" name="tx140"/>
          <p:cNvSpPr/>
          <p:nvPr/>
        </p:nvSpPr>
        <p:spPr>
          <a:xfrm>
            <a:off x="23835641" y="9258342"/>
            <a:ext cx="907159" cy="2750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</a:p>
        </p:txBody>
      </p:sp>
      <p:sp>
        <p:nvSpPr>
          <p:cNvPr id="141" name="tx141"/>
          <p:cNvSpPr/>
          <p:nvPr/>
        </p:nvSpPr>
        <p:spPr>
          <a:xfrm>
            <a:off x="23835641" y="9657519"/>
            <a:ext cx="596645" cy="2873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</a:t>
            </a:r>
          </a:p>
        </p:txBody>
      </p:sp>
      <p:sp>
        <p:nvSpPr>
          <p:cNvPr id="142" name="tx142"/>
          <p:cNvSpPr/>
          <p:nvPr/>
        </p:nvSpPr>
        <p:spPr>
          <a:xfrm>
            <a:off x="23835641" y="10082493"/>
            <a:ext cx="757427" cy="2738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IRE?</a:t>
            </a:r>
          </a:p>
        </p:txBody>
      </p:sp>
      <p:sp>
        <p:nvSpPr>
          <p:cNvPr id="143" name="rc143"/>
          <p:cNvSpPr/>
          <p:nvPr/>
        </p:nvSpPr>
        <p:spPr>
          <a:xfrm>
            <a:off x="23835641" y="10592261"/>
            <a:ext cx="219455" cy="2373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4" name="rc144"/>
          <p:cNvSpPr/>
          <p:nvPr/>
        </p:nvSpPr>
        <p:spPr>
          <a:xfrm>
            <a:off x="23844641" y="10601261"/>
            <a:ext cx="201456" cy="219331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5" name="rc145"/>
          <p:cNvSpPr/>
          <p:nvPr/>
        </p:nvSpPr>
        <p:spPr>
          <a:xfrm>
            <a:off x="23835641" y="10829593"/>
            <a:ext cx="219455" cy="2373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rc146"/>
          <p:cNvSpPr/>
          <p:nvPr/>
        </p:nvSpPr>
        <p:spPr>
          <a:xfrm>
            <a:off x="23844641" y="10838593"/>
            <a:ext cx="201456" cy="219331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7" name="rc147"/>
          <p:cNvSpPr/>
          <p:nvPr/>
        </p:nvSpPr>
        <p:spPr>
          <a:xfrm>
            <a:off x="23835641" y="11066924"/>
            <a:ext cx="219455" cy="2373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rc148"/>
          <p:cNvSpPr/>
          <p:nvPr/>
        </p:nvSpPr>
        <p:spPr>
          <a:xfrm>
            <a:off x="23844641" y="11075924"/>
            <a:ext cx="201456" cy="21933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tx149"/>
          <p:cNvSpPr/>
          <p:nvPr/>
        </p:nvSpPr>
        <p:spPr>
          <a:xfrm>
            <a:off x="24244885" y="10607343"/>
            <a:ext cx="668527" cy="1914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3' IRE</a:t>
            </a:r>
          </a:p>
        </p:txBody>
      </p:sp>
      <p:sp>
        <p:nvSpPr>
          <p:cNvPr id="150" name="tx150"/>
          <p:cNvSpPr/>
          <p:nvPr/>
        </p:nvSpPr>
        <p:spPr>
          <a:xfrm>
            <a:off x="24244885" y="10844674"/>
            <a:ext cx="668527" cy="1914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5' IRE</a:t>
            </a:r>
          </a:p>
        </p:txBody>
      </p:sp>
      <p:sp>
        <p:nvSpPr>
          <p:cNvPr id="151" name="tx151"/>
          <p:cNvSpPr/>
          <p:nvPr/>
        </p:nvSpPr>
        <p:spPr>
          <a:xfrm>
            <a:off x="24244885" y="11094705"/>
            <a:ext cx="807973" cy="1787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noProof="1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IRE</a:t>
            </a:r>
          </a:p>
        </p:txBody>
      </p:sp>
      <p:sp>
        <p:nvSpPr>
          <p:cNvPr id="152" name="tx86">
            <a:extLst>
              <a:ext uri="{FF2B5EF4-FFF2-40B4-BE49-F238E27FC236}">
                <a16:creationId xmlns:a16="http://schemas.microsoft.com/office/drawing/2014/main" id="{B78BED80-5CB2-2E4C-9B36-D6621390BD72}"/>
              </a:ext>
            </a:extLst>
          </p:cNvPr>
          <p:cNvSpPr/>
          <p:nvPr/>
        </p:nvSpPr>
        <p:spPr>
          <a:xfrm>
            <a:off x="5307087" y="15498762"/>
            <a:ext cx="1368350" cy="1248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RC</a:t>
            </a:r>
            <a:r>
              <a:rPr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z11 Zebrafish</a:t>
            </a: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Genes</a:t>
            </a:r>
          </a:p>
          <a:p>
            <a:pPr marL="0" marR="0" indent="0" algn="r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predicted IREs</a:t>
            </a:r>
            <a:endParaRPr sz="2000" b="1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7" name="rc49">
            <a:extLst>
              <a:ext uri="{FF2B5EF4-FFF2-40B4-BE49-F238E27FC236}">
                <a16:creationId xmlns:a16="http://schemas.microsoft.com/office/drawing/2014/main" id="{AF643D48-6CFE-FF45-A1CA-936856576BAF}"/>
              </a:ext>
            </a:extLst>
          </p:cNvPr>
          <p:cNvSpPr/>
          <p:nvPr/>
        </p:nvSpPr>
        <p:spPr>
          <a:xfrm>
            <a:off x="8409865" y="14517658"/>
            <a:ext cx="1050373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8" name="tx89">
            <a:extLst>
              <a:ext uri="{FF2B5EF4-FFF2-40B4-BE49-F238E27FC236}">
                <a16:creationId xmlns:a16="http://schemas.microsoft.com/office/drawing/2014/main" id="{0A8DC79E-AFDC-C044-973D-769E1EA29923}"/>
              </a:ext>
            </a:extLst>
          </p:cNvPr>
          <p:cNvSpPr/>
          <p:nvPr/>
        </p:nvSpPr>
        <p:spPr>
          <a:xfrm>
            <a:off x="4922837" y="14793418"/>
            <a:ext cx="137231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b="1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Hallmark Heme Metabolism </a:t>
            </a:r>
            <a:r>
              <a:rPr lang="en-AU" sz="2000" noProof="1">
                <a:solidFill>
                  <a:srgbClr val="333333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endParaRPr sz="2000" noProof="1">
              <a:solidFill>
                <a:srgbClr val="333333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1" name="rc39">
            <a:extLst>
              <a:ext uri="{FF2B5EF4-FFF2-40B4-BE49-F238E27FC236}">
                <a16:creationId xmlns:a16="http://schemas.microsoft.com/office/drawing/2014/main" id="{39E7BD0C-A553-5D40-B510-09D79BA3D763}"/>
              </a:ext>
            </a:extLst>
          </p:cNvPr>
          <p:cNvSpPr/>
          <p:nvPr/>
        </p:nvSpPr>
        <p:spPr>
          <a:xfrm>
            <a:off x="9401908" y="14517777"/>
            <a:ext cx="66347" cy="584487"/>
          </a:xfrm>
          <a:prstGeom prst="rect">
            <a:avLst/>
          </a:prstGeom>
          <a:solidFill>
            <a:srgbClr val="FF2B67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2" name="rc47">
            <a:extLst>
              <a:ext uri="{FF2B5EF4-FFF2-40B4-BE49-F238E27FC236}">
                <a16:creationId xmlns:a16="http://schemas.microsoft.com/office/drawing/2014/main" id="{A95B1DF4-7D7D-BF4A-AEF2-7CC48E1A8ABD}"/>
              </a:ext>
            </a:extLst>
          </p:cNvPr>
          <p:cNvSpPr/>
          <p:nvPr/>
        </p:nvSpPr>
        <p:spPr>
          <a:xfrm>
            <a:off x="9383468" y="14518094"/>
            <a:ext cx="25881" cy="584487"/>
          </a:xfrm>
          <a:prstGeom prst="rect">
            <a:avLst/>
          </a:prstGeom>
          <a:solidFill>
            <a:srgbClr val="0084FF"/>
          </a:solidFill>
        </p:spPr>
        <p:txBody>
          <a:bodyPr/>
          <a:lstStyle/>
          <a:p>
            <a:endParaRPr noProof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15</cp:revision>
  <cp:lastPrinted>2019-10-09T23:44:47Z</cp:lastPrinted>
  <dcterms:created xsi:type="dcterms:W3CDTF">2015-07-14T21:05:00Z</dcterms:created>
  <dcterms:modified xsi:type="dcterms:W3CDTF">2019-10-10T00:05:11Z</dcterms:modified>
</cp:coreProperties>
</file>