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396325" cy="15087600"/>
  <p:notesSz cx="6858000" cy="9144000"/>
  <p:defaultTextStyle>
    <a:defPPr>
      <a:defRPr lang="en-US"/>
    </a:defPPr>
    <a:lvl1pPr marL="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4452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48904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3356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297808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72260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46712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21164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5956164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5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3"/>
    <p:restoredTop sz="88477"/>
  </p:normalViewPr>
  <p:slideViewPr>
    <p:cSldViewPr showGuides="1">
      <p:cViewPr>
        <p:scale>
          <a:sx n="125" d="100"/>
          <a:sy n="125" d="100"/>
        </p:scale>
        <p:origin x="-3096" y="-6864"/>
      </p:cViewPr>
      <p:guideLst>
        <p:guide orient="horz" pos="475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F8CFE-6199-2240-ADA4-885A1CA4C385}" type="datetimeFigureOut">
              <a:rPr lang="en-AU" smtClean="0"/>
              <a:t>13/8/19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26F43-C1D0-E44F-8E48-3F809E11F3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40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Proportions of up- and down-regulated genes in ‘Hallmark’ genesets for the mutant vs. wild-type comparison at 6 months (left) and 24 months (right). Genes were considered up-regulated if the Z-statistic &gt; 2 and down-regulated if the Z-statistic &lt; -2. Yellow circles indicate genesets with Mixed FDR-adjusted </a:t>
            </a:r>
            <a:r>
              <a:rPr lang="en-AU" i="1" dirty="0"/>
              <a:t>p</a:t>
            </a:r>
            <a:r>
              <a:rPr lang="en-AU" i="0" dirty="0"/>
              <a:t>-value &lt; 0.05.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26F43-C1D0-E44F-8E48-3F809E11F33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116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4686943"/>
            <a:ext cx="18186876" cy="32340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49" y="8549640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44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89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33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78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22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67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11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56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805030" y="604210"/>
            <a:ext cx="5215356" cy="128733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8974" y="604210"/>
            <a:ext cx="15289459" cy="12873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3" y="9695184"/>
            <a:ext cx="18186876" cy="2996565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3" y="6394774"/>
            <a:ext cx="18186876" cy="3300412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4452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4890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2335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7808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72260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671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21164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5616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974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7985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22" y="3377250"/>
            <a:ext cx="9453759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22" y="4784726"/>
            <a:ext cx="9453759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41" y="3377250"/>
            <a:ext cx="9457475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41" y="4784726"/>
            <a:ext cx="9457475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23" y="600711"/>
            <a:ext cx="7039244" cy="2556510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71" y="600717"/>
            <a:ext cx="11961138" cy="12876850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23" y="3157224"/>
            <a:ext cx="7039244" cy="10320338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29" y="10561320"/>
            <a:ext cx="12837795" cy="1246825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29" y="1348106"/>
            <a:ext cx="12837795" cy="9052560"/>
          </a:xfrm>
        </p:spPr>
        <p:txBody>
          <a:bodyPr/>
          <a:lstStyle>
            <a:lvl1pPr marL="0" indent="0">
              <a:buNone/>
              <a:defRPr sz="5200"/>
            </a:lvl1pPr>
            <a:lvl2pPr marL="744520" indent="0">
              <a:buNone/>
              <a:defRPr sz="4500"/>
            </a:lvl2pPr>
            <a:lvl3pPr marL="1489040" indent="0">
              <a:buNone/>
              <a:defRPr sz="4000"/>
            </a:lvl3pPr>
            <a:lvl4pPr marL="2233562" indent="0">
              <a:buNone/>
              <a:defRPr sz="3300"/>
            </a:lvl4pPr>
            <a:lvl5pPr marL="2978082" indent="0">
              <a:buNone/>
              <a:defRPr sz="3300"/>
            </a:lvl5pPr>
            <a:lvl6pPr marL="3722602" indent="0">
              <a:buNone/>
              <a:defRPr sz="3300"/>
            </a:lvl6pPr>
            <a:lvl7pPr marL="4467122" indent="0">
              <a:buNone/>
              <a:defRPr sz="3300"/>
            </a:lvl7pPr>
            <a:lvl8pPr marL="5211642" indent="0">
              <a:buNone/>
              <a:defRPr sz="3300"/>
            </a:lvl8pPr>
            <a:lvl9pPr marL="5956164" indent="0">
              <a:buNone/>
              <a:defRPr sz="3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29" y="11808145"/>
            <a:ext cx="12837795" cy="1770696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  <a:prstGeom prst="rect">
            <a:avLst/>
          </a:prstGeom>
        </p:spPr>
        <p:txBody>
          <a:bodyPr vert="horz" lIns="148903" tIns="74452" rIns="148903" bIns="7445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520444"/>
            <a:ext cx="19256693" cy="9957118"/>
          </a:xfrm>
          <a:prstGeom prst="rect">
            <a:avLst/>
          </a:prstGeom>
        </p:spPr>
        <p:txBody>
          <a:bodyPr vert="horz" lIns="148903" tIns="74452" rIns="148903" bIns="744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6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1" y="13983977"/>
            <a:ext cx="6775503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3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89040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8390" indent="-558390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09845" indent="-465325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6130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0582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5034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09486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83938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58390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32842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452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8904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3356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297808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2260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712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1164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956164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11"/>
          <p:cNvSpPr/>
          <p:nvPr/>
        </p:nvSpPr>
        <p:spPr>
          <a:xfrm>
            <a:off x="3188438" y="13294407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pl12"/>
          <p:cNvSpPr/>
          <p:nvPr/>
        </p:nvSpPr>
        <p:spPr>
          <a:xfrm>
            <a:off x="3188438" y="12984222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pl13"/>
          <p:cNvSpPr/>
          <p:nvPr/>
        </p:nvSpPr>
        <p:spPr>
          <a:xfrm>
            <a:off x="3188438" y="12750237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pl14"/>
          <p:cNvSpPr/>
          <p:nvPr/>
        </p:nvSpPr>
        <p:spPr>
          <a:xfrm>
            <a:off x="3188438" y="12516252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pl15"/>
          <p:cNvSpPr/>
          <p:nvPr/>
        </p:nvSpPr>
        <p:spPr>
          <a:xfrm>
            <a:off x="3188438" y="12282266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pl16"/>
          <p:cNvSpPr/>
          <p:nvPr/>
        </p:nvSpPr>
        <p:spPr>
          <a:xfrm>
            <a:off x="3188438" y="12048281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pl17"/>
          <p:cNvSpPr/>
          <p:nvPr/>
        </p:nvSpPr>
        <p:spPr>
          <a:xfrm>
            <a:off x="3188438" y="11814296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pl18"/>
          <p:cNvSpPr/>
          <p:nvPr/>
        </p:nvSpPr>
        <p:spPr>
          <a:xfrm>
            <a:off x="3188438" y="11580311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pl19"/>
          <p:cNvSpPr/>
          <p:nvPr/>
        </p:nvSpPr>
        <p:spPr>
          <a:xfrm>
            <a:off x="3188438" y="11346326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pl20"/>
          <p:cNvSpPr/>
          <p:nvPr/>
        </p:nvSpPr>
        <p:spPr>
          <a:xfrm>
            <a:off x="3188438" y="11112341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pl21"/>
          <p:cNvSpPr/>
          <p:nvPr/>
        </p:nvSpPr>
        <p:spPr>
          <a:xfrm>
            <a:off x="3188438" y="10878356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" name="pl22"/>
          <p:cNvSpPr/>
          <p:nvPr/>
        </p:nvSpPr>
        <p:spPr>
          <a:xfrm>
            <a:off x="3188438" y="10644371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pl23"/>
          <p:cNvSpPr/>
          <p:nvPr/>
        </p:nvSpPr>
        <p:spPr>
          <a:xfrm>
            <a:off x="3188438" y="10410386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pl24"/>
          <p:cNvSpPr/>
          <p:nvPr/>
        </p:nvSpPr>
        <p:spPr>
          <a:xfrm>
            <a:off x="3188438" y="10176400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" name="pl25"/>
          <p:cNvSpPr/>
          <p:nvPr/>
        </p:nvSpPr>
        <p:spPr>
          <a:xfrm>
            <a:off x="3188438" y="9942415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pl26"/>
          <p:cNvSpPr/>
          <p:nvPr/>
        </p:nvSpPr>
        <p:spPr>
          <a:xfrm>
            <a:off x="3188438" y="9708430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pl27"/>
          <p:cNvSpPr/>
          <p:nvPr/>
        </p:nvSpPr>
        <p:spPr>
          <a:xfrm>
            <a:off x="3188438" y="9474445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pl28"/>
          <p:cNvSpPr/>
          <p:nvPr/>
        </p:nvSpPr>
        <p:spPr>
          <a:xfrm>
            <a:off x="3188438" y="9240460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pl29"/>
          <p:cNvSpPr/>
          <p:nvPr/>
        </p:nvSpPr>
        <p:spPr>
          <a:xfrm>
            <a:off x="3188438" y="9006475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" name="pl30"/>
          <p:cNvSpPr/>
          <p:nvPr/>
        </p:nvSpPr>
        <p:spPr>
          <a:xfrm>
            <a:off x="3188438" y="8772490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pl31"/>
          <p:cNvSpPr/>
          <p:nvPr/>
        </p:nvSpPr>
        <p:spPr>
          <a:xfrm>
            <a:off x="3188438" y="8538505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pl32"/>
          <p:cNvSpPr/>
          <p:nvPr/>
        </p:nvSpPr>
        <p:spPr>
          <a:xfrm>
            <a:off x="3188438" y="8304520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pl33"/>
          <p:cNvSpPr/>
          <p:nvPr/>
        </p:nvSpPr>
        <p:spPr>
          <a:xfrm>
            <a:off x="3188438" y="8070534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" name="pl34"/>
          <p:cNvSpPr/>
          <p:nvPr/>
        </p:nvSpPr>
        <p:spPr>
          <a:xfrm>
            <a:off x="3188438" y="7836549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" name="pl35"/>
          <p:cNvSpPr/>
          <p:nvPr/>
        </p:nvSpPr>
        <p:spPr>
          <a:xfrm>
            <a:off x="3188438" y="7602564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pl36"/>
          <p:cNvSpPr/>
          <p:nvPr/>
        </p:nvSpPr>
        <p:spPr>
          <a:xfrm>
            <a:off x="3188438" y="7368579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7" name="pl37"/>
          <p:cNvSpPr/>
          <p:nvPr/>
        </p:nvSpPr>
        <p:spPr>
          <a:xfrm>
            <a:off x="3188438" y="7134594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" name="pl38"/>
          <p:cNvSpPr/>
          <p:nvPr/>
        </p:nvSpPr>
        <p:spPr>
          <a:xfrm>
            <a:off x="3188438" y="6900609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" name="pl39"/>
          <p:cNvSpPr/>
          <p:nvPr/>
        </p:nvSpPr>
        <p:spPr>
          <a:xfrm>
            <a:off x="3188438" y="6666624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" name="pl40"/>
          <p:cNvSpPr/>
          <p:nvPr/>
        </p:nvSpPr>
        <p:spPr>
          <a:xfrm>
            <a:off x="3188438" y="6432639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" name="pl41"/>
          <p:cNvSpPr/>
          <p:nvPr/>
        </p:nvSpPr>
        <p:spPr>
          <a:xfrm>
            <a:off x="3188438" y="6198654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2" name="pl42"/>
          <p:cNvSpPr/>
          <p:nvPr/>
        </p:nvSpPr>
        <p:spPr>
          <a:xfrm>
            <a:off x="3188438" y="5964668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pl43"/>
          <p:cNvSpPr/>
          <p:nvPr/>
        </p:nvSpPr>
        <p:spPr>
          <a:xfrm>
            <a:off x="3188438" y="5730683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" name="pl44"/>
          <p:cNvSpPr/>
          <p:nvPr/>
        </p:nvSpPr>
        <p:spPr>
          <a:xfrm>
            <a:off x="3188438" y="5496698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5" name="pl45"/>
          <p:cNvSpPr/>
          <p:nvPr/>
        </p:nvSpPr>
        <p:spPr>
          <a:xfrm>
            <a:off x="3188438" y="5262713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" name="pl46"/>
          <p:cNvSpPr/>
          <p:nvPr/>
        </p:nvSpPr>
        <p:spPr>
          <a:xfrm>
            <a:off x="3188438" y="5028728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pl47"/>
          <p:cNvSpPr/>
          <p:nvPr/>
        </p:nvSpPr>
        <p:spPr>
          <a:xfrm>
            <a:off x="3188438" y="4794743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pl48"/>
          <p:cNvSpPr/>
          <p:nvPr/>
        </p:nvSpPr>
        <p:spPr>
          <a:xfrm>
            <a:off x="3188438" y="4560758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" name="pl49"/>
          <p:cNvSpPr/>
          <p:nvPr/>
        </p:nvSpPr>
        <p:spPr>
          <a:xfrm>
            <a:off x="3188438" y="4326773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pl50"/>
          <p:cNvSpPr/>
          <p:nvPr/>
        </p:nvSpPr>
        <p:spPr>
          <a:xfrm>
            <a:off x="3188438" y="4092788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pl51"/>
          <p:cNvSpPr/>
          <p:nvPr/>
        </p:nvSpPr>
        <p:spPr>
          <a:xfrm>
            <a:off x="3188438" y="3858803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pl52"/>
          <p:cNvSpPr/>
          <p:nvPr/>
        </p:nvSpPr>
        <p:spPr>
          <a:xfrm>
            <a:off x="3188438" y="3624817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pl53"/>
          <p:cNvSpPr/>
          <p:nvPr/>
        </p:nvSpPr>
        <p:spPr>
          <a:xfrm>
            <a:off x="3188438" y="3390832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pl54"/>
          <p:cNvSpPr/>
          <p:nvPr/>
        </p:nvSpPr>
        <p:spPr>
          <a:xfrm>
            <a:off x="3188438" y="3156847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5" name="pl55"/>
          <p:cNvSpPr/>
          <p:nvPr/>
        </p:nvSpPr>
        <p:spPr>
          <a:xfrm>
            <a:off x="3188438" y="2922862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6" name="pl56"/>
          <p:cNvSpPr/>
          <p:nvPr/>
        </p:nvSpPr>
        <p:spPr>
          <a:xfrm>
            <a:off x="3188438" y="2688877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7" name="pl57"/>
          <p:cNvSpPr/>
          <p:nvPr/>
        </p:nvSpPr>
        <p:spPr>
          <a:xfrm>
            <a:off x="3188438" y="2454892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8" name="pl58"/>
          <p:cNvSpPr/>
          <p:nvPr/>
        </p:nvSpPr>
        <p:spPr>
          <a:xfrm>
            <a:off x="3188438" y="2220907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9" name="pl59"/>
          <p:cNvSpPr/>
          <p:nvPr/>
        </p:nvSpPr>
        <p:spPr>
          <a:xfrm>
            <a:off x="3188438" y="1986922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0" name="pl60"/>
          <p:cNvSpPr/>
          <p:nvPr/>
        </p:nvSpPr>
        <p:spPr>
          <a:xfrm>
            <a:off x="3188438" y="1752937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4" name="pl224"/>
          <p:cNvSpPr/>
          <p:nvPr/>
        </p:nvSpPr>
        <p:spPr>
          <a:xfrm>
            <a:off x="12736403" y="13294407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5" name="pl225"/>
          <p:cNvSpPr/>
          <p:nvPr/>
        </p:nvSpPr>
        <p:spPr>
          <a:xfrm>
            <a:off x="12736403" y="12984222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6" name="pl226"/>
          <p:cNvSpPr/>
          <p:nvPr/>
        </p:nvSpPr>
        <p:spPr>
          <a:xfrm>
            <a:off x="12736403" y="12750237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7" name="pl227"/>
          <p:cNvSpPr/>
          <p:nvPr/>
        </p:nvSpPr>
        <p:spPr>
          <a:xfrm>
            <a:off x="12736403" y="12516252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8" name="pl228"/>
          <p:cNvSpPr/>
          <p:nvPr/>
        </p:nvSpPr>
        <p:spPr>
          <a:xfrm>
            <a:off x="12736403" y="12282266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9" name="pl229"/>
          <p:cNvSpPr/>
          <p:nvPr/>
        </p:nvSpPr>
        <p:spPr>
          <a:xfrm>
            <a:off x="12736403" y="12048281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0" name="pl230"/>
          <p:cNvSpPr/>
          <p:nvPr/>
        </p:nvSpPr>
        <p:spPr>
          <a:xfrm>
            <a:off x="12736403" y="11814296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1" name="pl231"/>
          <p:cNvSpPr/>
          <p:nvPr/>
        </p:nvSpPr>
        <p:spPr>
          <a:xfrm>
            <a:off x="12736403" y="11580311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2" name="pl232"/>
          <p:cNvSpPr/>
          <p:nvPr/>
        </p:nvSpPr>
        <p:spPr>
          <a:xfrm>
            <a:off x="12736403" y="11346326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3" name="pl233"/>
          <p:cNvSpPr/>
          <p:nvPr/>
        </p:nvSpPr>
        <p:spPr>
          <a:xfrm>
            <a:off x="12736403" y="11112341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4" name="pl234"/>
          <p:cNvSpPr/>
          <p:nvPr/>
        </p:nvSpPr>
        <p:spPr>
          <a:xfrm>
            <a:off x="12736403" y="10878356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5" name="pl235"/>
          <p:cNvSpPr/>
          <p:nvPr/>
        </p:nvSpPr>
        <p:spPr>
          <a:xfrm>
            <a:off x="12736403" y="10644371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6" name="pl236"/>
          <p:cNvSpPr/>
          <p:nvPr/>
        </p:nvSpPr>
        <p:spPr>
          <a:xfrm>
            <a:off x="12736403" y="10410386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7" name="pl237"/>
          <p:cNvSpPr/>
          <p:nvPr/>
        </p:nvSpPr>
        <p:spPr>
          <a:xfrm>
            <a:off x="12736403" y="10176400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8" name="pl238"/>
          <p:cNvSpPr/>
          <p:nvPr/>
        </p:nvSpPr>
        <p:spPr>
          <a:xfrm>
            <a:off x="12736403" y="9942415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9" name="pl239"/>
          <p:cNvSpPr/>
          <p:nvPr/>
        </p:nvSpPr>
        <p:spPr>
          <a:xfrm>
            <a:off x="12736403" y="9708430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0" name="pl240"/>
          <p:cNvSpPr/>
          <p:nvPr/>
        </p:nvSpPr>
        <p:spPr>
          <a:xfrm>
            <a:off x="12736403" y="9474445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1" name="pl241"/>
          <p:cNvSpPr/>
          <p:nvPr/>
        </p:nvSpPr>
        <p:spPr>
          <a:xfrm>
            <a:off x="12736403" y="9240460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2" name="pl242"/>
          <p:cNvSpPr/>
          <p:nvPr/>
        </p:nvSpPr>
        <p:spPr>
          <a:xfrm>
            <a:off x="12736403" y="9006475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3" name="pl243"/>
          <p:cNvSpPr/>
          <p:nvPr/>
        </p:nvSpPr>
        <p:spPr>
          <a:xfrm>
            <a:off x="12736403" y="8772490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4" name="pl244"/>
          <p:cNvSpPr/>
          <p:nvPr/>
        </p:nvSpPr>
        <p:spPr>
          <a:xfrm>
            <a:off x="12736403" y="8538505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5" name="pl245"/>
          <p:cNvSpPr/>
          <p:nvPr/>
        </p:nvSpPr>
        <p:spPr>
          <a:xfrm>
            <a:off x="12736403" y="8304520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6" name="pl246"/>
          <p:cNvSpPr/>
          <p:nvPr/>
        </p:nvSpPr>
        <p:spPr>
          <a:xfrm>
            <a:off x="12736403" y="8070534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7" name="pl247"/>
          <p:cNvSpPr/>
          <p:nvPr/>
        </p:nvSpPr>
        <p:spPr>
          <a:xfrm>
            <a:off x="12736403" y="7836549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8" name="pl248"/>
          <p:cNvSpPr/>
          <p:nvPr/>
        </p:nvSpPr>
        <p:spPr>
          <a:xfrm>
            <a:off x="12736403" y="7602564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9" name="pl249"/>
          <p:cNvSpPr/>
          <p:nvPr/>
        </p:nvSpPr>
        <p:spPr>
          <a:xfrm>
            <a:off x="12736403" y="7368579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0" name="pl250"/>
          <p:cNvSpPr/>
          <p:nvPr/>
        </p:nvSpPr>
        <p:spPr>
          <a:xfrm>
            <a:off x="12736403" y="7134594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1" name="pl251"/>
          <p:cNvSpPr/>
          <p:nvPr/>
        </p:nvSpPr>
        <p:spPr>
          <a:xfrm>
            <a:off x="12736403" y="6900609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2" name="pl252"/>
          <p:cNvSpPr/>
          <p:nvPr/>
        </p:nvSpPr>
        <p:spPr>
          <a:xfrm>
            <a:off x="12736403" y="6666624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3" name="pl253"/>
          <p:cNvSpPr/>
          <p:nvPr/>
        </p:nvSpPr>
        <p:spPr>
          <a:xfrm>
            <a:off x="12736403" y="6432639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4" name="pl254"/>
          <p:cNvSpPr/>
          <p:nvPr/>
        </p:nvSpPr>
        <p:spPr>
          <a:xfrm>
            <a:off x="12736403" y="6198654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5" name="pl255"/>
          <p:cNvSpPr/>
          <p:nvPr/>
        </p:nvSpPr>
        <p:spPr>
          <a:xfrm>
            <a:off x="12736403" y="5964668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6" name="pl256"/>
          <p:cNvSpPr/>
          <p:nvPr/>
        </p:nvSpPr>
        <p:spPr>
          <a:xfrm>
            <a:off x="12736403" y="5730683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7" name="pl257"/>
          <p:cNvSpPr/>
          <p:nvPr/>
        </p:nvSpPr>
        <p:spPr>
          <a:xfrm>
            <a:off x="12736403" y="5496698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8" name="pl258"/>
          <p:cNvSpPr/>
          <p:nvPr/>
        </p:nvSpPr>
        <p:spPr>
          <a:xfrm>
            <a:off x="12736403" y="5262713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9" name="pl259"/>
          <p:cNvSpPr/>
          <p:nvPr/>
        </p:nvSpPr>
        <p:spPr>
          <a:xfrm>
            <a:off x="12736403" y="5028728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0" name="pl260"/>
          <p:cNvSpPr/>
          <p:nvPr/>
        </p:nvSpPr>
        <p:spPr>
          <a:xfrm>
            <a:off x="12736403" y="4794743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1" name="pl261"/>
          <p:cNvSpPr/>
          <p:nvPr/>
        </p:nvSpPr>
        <p:spPr>
          <a:xfrm>
            <a:off x="12736403" y="4560758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2" name="pl262"/>
          <p:cNvSpPr/>
          <p:nvPr/>
        </p:nvSpPr>
        <p:spPr>
          <a:xfrm>
            <a:off x="12736403" y="4326773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3" name="pl263"/>
          <p:cNvSpPr/>
          <p:nvPr/>
        </p:nvSpPr>
        <p:spPr>
          <a:xfrm>
            <a:off x="12736403" y="4092788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4" name="pl264"/>
          <p:cNvSpPr/>
          <p:nvPr/>
        </p:nvSpPr>
        <p:spPr>
          <a:xfrm>
            <a:off x="12736403" y="3858803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5" name="pl265"/>
          <p:cNvSpPr/>
          <p:nvPr/>
        </p:nvSpPr>
        <p:spPr>
          <a:xfrm>
            <a:off x="12736403" y="3624817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6" name="pl266"/>
          <p:cNvSpPr/>
          <p:nvPr/>
        </p:nvSpPr>
        <p:spPr>
          <a:xfrm>
            <a:off x="12736403" y="3390832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7" name="pl267"/>
          <p:cNvSpPr/>
          <p:nvPr/>
        </p:nvSpPr>
        <p:spPr>
          <a:xfrm>
            <a:off x="12736403" y="3156847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8" name="pl268"/>
          <p:cNvSpPr/>
          <p:nvPr/>
        </p:nvSpPr>
        <p:spPr>
          <a:xfrm>
            <a:off x="12736403" y="2922862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9" name="pl269"/>
          <p:cNvSpPr/>
          <p:nvPr/>
        </p:nvSpPr>
        <p:spPr>
          <a:xfrm>
            <a:off x="12736403" y="2688877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0" name="pl270"/>
          <p:cNvSpPr/>
          <p:nvPr/>
        </p:nvSpPr>
        <p:spPr>
          <a:xfrm>
            <a:off x="12736403" y="2454892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1" name="pl271"/>
          <p:cNvSpPr/>
          <p:nvPr/>
        </p:nvSpPr>
        <p:spPr>
          <a:xfrm>
            <a:off x="12736403" y="2220907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2" name="pl272"/>
          <p:cNvSpPr/>
          <p:nvPr/>
        </p:nvSpPr>
        <p:spPr>
          <a:xfrm>
            <a:off x="12736403" y="1986922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3" name="pl273"/>
          <p:cNvSpPr/>
          <p:nvPr/>
        </p:nvSpPr>
        <p:spPr>
          <a:xfrm>
            <a:off x="12736403" y="1752937"/>
            <a:ext cx="7060072" cy="0"/>
          </a:xfrm>
          <a:custGeom>
            <a:avLst/>
            <a:gdLst/>
            <a:ahLst/>
            <a:cxnLst/>
            <a:rect l="0" t="0" r="0" b="0"/>
            <a:pathLst>
              <a:path w="7060072">
                <a:moveTo>
                  <a:pt x="0" y="0"/>
                </a:moveTo>
                <a:lnTo>
                  <a:pt x="7060072" y="0"/>
                </a:lnTo>
                <a:lnTo>
                  <a:pt x="7060072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0" name="rc280"/>
          <p:cNvSpPr/>
          <p:nvPr/>
        </p:nvSpPr>
        <p:spPr>
          <a:xfrm>
            <a:off x="13057315" y="13112914"/>
            <a:ext cx="462113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1" name="rc281"/>
          <p:cNvSpPr/>
          <p:nvPr/>
        </p:nvSpPr>
        <p:spPr>
          <a:xfrm>
            <a:off x="13519429" y="13112914"/>
            <a:ext cx="1566052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2" name="rc282"/>
          <p:cNvSpPr/>
          <p:nvPr/>
        </p:nvSpPr>
        <p:spPr>
          <a:xfrm>
            <a:off x="15085481" y="13112914"/>
            <a:ext cx="4390081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3" name="rc283"/>
          <p:cNvSpPr/>
          <p:nvPr/>
        </p:nvSpPr>
        <p:spPr>
          <a:xfrm>
            <a:off x="13057315" y="12878928"/>
            <a:ext cx="693170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4" name="rc284"/>
          <p:cNvSpPr/>
          <p:nvPr/>
        </p:nvSpPr>
        <p:spPr>
          <a:xfrm>
            <a:off x="13750486" y="12878928"/>
            <a:ext cx="821535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5" name="rc285"/>
          <p:cNvSpPr/>
          <p:nvPr/>
        </p:nvSpPr>
        <p:spPr>
          <a:xfrm>
            <a:off x="14572021" y="12878928"/>
            <a:ext cx="4672484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6" name="rc286"/>
          <p:cNvSpPr/>
          <p:nvPr/>
        </p:nvSpPr>
        <p:spPr>
          <a:xfrm>
            <a:off x="13057315" y="12644943"/>
            <a:ext cx="847208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7" name="rc287"/>
          <p:cNvSpPr/>
          <p:nvPr/>
        </p:nvSpPr>
        <p:spPr>
          <a:xfrm>
            <a:off x="13904524" y="12644943"/>
            <a:ext cx="872881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8" name="rc288"/>
          <p:cNvSpPr/>
          <p:nvPr/>
        </p:nvSpPr>
        <p:spPr>
          <a:xfrm>
            <a:off x="14777405" y="12644943"/>
            <a:ext cx="4287389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9" name="rc289"/>
          <p:cNvSpPr/>
          <p:nvPr/>
        </p:nvSpPr>
        <p:spPr>
          <a:xfrm>
            <a:off x="13057315" y="12410958"/>
            <a:ext cx="718843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0" name="rc290"/>
          <p:cNvSpPr/>
          <p:nvPr/>
        </p:nvSpPr>
        <p:spPr>
          <a:xfrm>
            <a:off x="13776159" y="12410958"/>
            <a:ext cx="795862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1" name="rc291"/>
          <p:cNvSpPr/>
          <p:nvPr/>
        </p:nvSpPr>
        <p:spPr>
          <a:xfrm>
            <a:off x="14572021" y="12410958"/>
            <a:ext cx="4415754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2" name="rc292"/>
          <p:cNvSpPr/>
          <p:nvPr/>
        </p:nvSpPr>
        <p:spPr>
          <a:xfrm>
            <a:off x="13057315" y="12176973"/>
            <a:ext cx="975573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3" name="rc293"/>
          <p:cNvSpPr/>
          <p:nvPr/>
        </p:nvSpPr>
        <p:spPr>
          <a:xfrm>
            <a:off x="14032889" y="12176973"/>
            <a:ext cx="872881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4" name="rc294"/>
          <p:cNvSpPr/>
          <p:nvPr/>
        </p:nvSpPr>
        <p:spPr>
          <a:xfrm>
            <a:off x="14905770" y="12176973"/>
            <a:ext cx="3979313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5" name="rc295"/>
          <p:cNvSpPr/>
          <p:nvPr/>
        </p:nvSpPr>
        <p:spPr>
          <a:xfrm>
            <a:off x="13057315" y="11942988"/>
            <a:ext cx="590478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6" name="rc296"/>
          <p:cNvSpPr/>
          <p:nvPr/>
        </p:nvSpPr>
        <p:spPr>
          <a:xfrm>
            <a:off x="13647794" y="11942988"/>
            <a:ext cx="1052592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7" name="rc297"/>
          <p:cNvSpPr/>
          <p:nvPr/>
        </p:nvSpPr>
        <p:spPr>
          <a:xfrm>
            <a:off x="14700386" y="11942988"/>
            <a:ext cx="4184697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8" name="rc298"/>
          <p:cNvSpPr/>
          <p:nvPr/>
        </p:nvSpPr>
        <p:spPr>
          <a:xfrm>
            <a:off x="13057315" y="11709003"/>
            <a:ext cx="847208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9" name="rc299"/>
          <p:cNvSpPr/>
          <p:nvPr/>
        </p:nvSpPr>
        <p:spPr>
          <a:xfrm>
            <a:off x="13904524" y="11709003"/>
            <a:ext cx="924227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0" name="rc300"/>
          <p:cNvSpPr/>
          <p:nvPr/>
        </p:nvSpPr>
        <p:spPr>
          <a:xfrm>
            <a:off x="14828751" y="11709003"/>
            <a:ext cx="4030659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1" name="rc301"/>
          <p:cNvSpPr/>
          <p:nvPr/>
        </p:nvSpPr>
        <p:spPr>
          <a:xfrm>
            <a:off x="13057315" y="11475018"/>
            <a:ext cx="744516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2" name="rc302"/>
          <p:cNvSpPr/>
          <p:nvPr/>
        </p:nvSpPr>
        <p:spPr>
          <a:xfrm>
            <a:off x="13801832" y="11475018"/>
            <a:ext cx="949900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3" name="rc303"/>
          <p:cNvSpPr/>
          <p:nvPr/>
        </p:nvSpPr>
        <p:spPr>
          <a:xfrm>
            <a:off x="14751732" y="11475018"/>
            <a:ext cx="4082005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4" name="rc304"/>
          <p:cNvSpPr/>
          <p:nvPr/>
        </p:nvSpPr>
        <p:spPr>
          <a:xfrm>
            <a:off x="13057315" y="11241033"/>
            <a:ext cx="641824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5" name="rc305"/>
          <p:cNvSpPr/>
          <p:nvPr/>
        </p:nvSpPr>
        <p:spPr>
          <a:xfrm>
            <a:off x="13699140" y="11241033"/>
            <a:ext cx="1103938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6" name="rc306"/>
          <p:cNvSpPr/>
          <p:nvPr/>
        </p:nvSpPr>
        <p:spPr>
          <a:xfrm>
            <a:off x="14803078" y="11241033"/>
            <a:ext cx="4004986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7" name="rc307"/>
          <p:cNvSpPr/>
          <p:nvPr/>
        </p:nvSpPr>
        <p:spPr>
          <a:xfrm>
            <a:off x="13057315" y="11007048"/>
            <a:ext cx="1052592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8" name="rc308"/>
          <p:cNvSpPr/>
          <p:nvPr/>
        </p:nvSpPr>
        <p:spPr>
          <a:xfrm>
            <a:off x="14109907" y="11007048"/>
            <a:ext cx="641824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9" name="rc309"/>
          <p:cNvSpPr/>
          <p:nvPr/>
        </p:nvSpPr>
        <p:spPr>
          <a:xfrm>
            <a:off x="14751732" y="11007048"/>
            <a:ext cx="3979313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0" name="rc310"/>
          <p:cNvSpPr/>
          <p:nvPr/>
        </p:nvSpPr>
        <p:spPr>
          <a:xfrm>
            <a:off x="13057315" y="10773062"/>
            <a:ext cx="667497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1" name="rc311"/>
          <p:cNvSpPr/>
          <p:nvPr/>
        </p:nvSpPr>
        <p:spPr>
          <a:xfrm>
            <a:off x="13724813" y="10773062"/>
            <a:ext cx="1232303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2" name="rc312"/>
          <p:cNvSpPr/>
          <p:nvPr/>
        </p:nvSpPr>
        <p:spPr>
          <a:xfrm>
            <a:off x="14957116" y="10773062"/>
            <a:ext cx="3773929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3" name="rc313"/>
          <p:cNvSpPr/>
          <p:nvPr/>
        </p:nvSpPr>
        <p:spPr>
          <a:xfrm>
            <a:off x="13057315" y="10539077"/>
            <a:ext cx="795862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4" name="rc314"/>
          <p:cNvSpPr/>
          <p:nvPr/>
        </p:nvSpPr>
        <p:spPr>
          <a:xfrm>
            <a:off x="13853178" y="10539077"/>
            <a:ext cx="1309322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5" name="rc315"/>
          <p:cNvSpPr/>
          <p:nvPr/>
        </p:nvSpPr>
        <p:spPr>
          <a:xfrm>
            <a:off x="15162500" y="10539077"/>
            <a:ext cx="3542872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6" name="rc316"/>
          <p:cNvSpPr/>
          <p:nvPr/>
        </p:nvSpPr>
        <p:spPr>
          <a:xfrm>
            <a:off x="13057315" y="10305092"/>
            <a:ext cx="1180957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7" name="rc317"/>
          <p:cNvSpPr/>
          <p:nvPr/>
        </p:nvSpPr>
        <p:spPr>
          <a:xfrm>
            <a:off x="14238272" y="10305092"/>
            <a:ext cx="1180957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8" name="rc318"/>
          <p:cNvSpPr/>
          <p:nvPr/>
        </p:nvSpPr>
        <p:spPr>
          <a:xfrm>
            <a:off x="15419230" y="10305092"/>
            <a:ext cx="3286142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9" name="rc319"/>
          <p:cNvSpPr/>
          <p:nvPr/>
        </p:nvSpPr>
        <p:spPr>
          <a:xfrm>
            <a:off x="13057315" y="10071107"/>
            <a:ext cx="821535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0" name="rc320"/>
          <p:cNvSpPr/>
          <p:nvPr/>
        </p:nvSpPr>
        <p:spPr>
          <a:xfrm>
            <a:off x="13878851" y="10071107"/>
            <a:ext cx="975573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1" name="rc321"/>
          <p:cNvSpPr/>
          <p:nvPr/>
        </p:nvSpPr>
        <p:spPr>
          <a:xfrm>
            <a:off x="14854424" y="10071107"/>
            <a:ext cx="3850948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2" name="rc322"/>
          <p:cNvSpPr/>
          <p:nvPr/>
        </p:nvSpPr>
        <p:spPr>
          <a:xfrm>
            <a:off x="13057315" y="9837122"/>
            <a:ext cx="693170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3" name="rc323"/>
          <p:cNvSpPr/>
          <p:nvPr/>
        </p:nvSpPr>
        <p:spPr>
          <a:xfrm>
            <a:off x="13750486" y="9837122"/>
            <a:ext cx="872881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4" name="rc324"/>
          <p:cNvSpPr/>
          <p:nvPr/>
        </p:nvSpPr>
        <p:spPr>
          <a:xfrm>
            <a:off x="14623367" y="9837122"/>
            <a:ext cx="3927967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5" name="rc325"/>
          <p:cNvSpPr/>
          <p:nvPr/>
        </p:nvSpPr>
        <p:spPr>
          <a:xfrm>
            <a:off x="13057315" y="9603137"/>
            <a:ext cx="872881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6" name="rc326"/>
          <p:cNvSpPr/>
          <p:nvPr/>
        </p:nvSpPr>
        <p:spPr>
          <a:xfrm>
            <a:off x="13930197" y="9603137"/>
            <a:ext cx="795862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7" name="rc327"/>
          <p:cNvSpPr/>
          <p:nvPr/>
        </p:nvSpPr>
        <p:spPr>
          <a:xfrm>
            <a:off x="14726059" y="9603137"/>
            <a:ext cx="3722583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8" name="rc328"/>
          <p:cNvSpPr/>
          <p:nvPr/>
        </p:nvSpPr>
        <p:spPr>
          <a:xfrm>
            <a:off x="13057315" y="9369152"/>
            <a:ext cx="1103938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9" name="rc329"/>
          <p:cNvSpPr/>
          <p:nvPr/>
        </p:nvSpPr>
        <p:spPr>
          <a:xfrm>
            <a:off x="14161253" y="9369152"/>
            <a:ext cx="667497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0" name="rc330"/>
          <p:cNvSpPr/>
          <p:nvPr/>
        </p:nvSpPr>
        <p:spPr>
          <a:xfrm>
            <a:off x="14828751" y="9369152"/>
            <a:ext cx="3568545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1" name="rc331"/>
          <p:cNvSpPr/>
          <p:nvPr/>
        </p:nvSpPr>
        <p:spPr>
          <a:xfrm>
            <a:off x="13057315" y="9135167"/>
            <a:ext cx="718843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2" name="rc332"/>
          <p:cNvSpPr/>
          <p:nvPr/>
        </p:nvSpPr>
        <p:spPr>
          <a:xfrm>
            <a:off x="13776159" y="9135167"/>
            <a:ext cx="667497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3" name="rc333"/>
          <p:cNvSpPr/>
          <p:nvPr/>
        </p:nvSpPr>
        <p:spPr>
          <a:xfrm>
            <a:off x="14443656" y="9135167"/>
            <a:ext cx="3927967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4" name="rc334"/>
          <p:cNvSpPr/>
          <p:nvPr/>
        </p:nvSpPr>
        <p:spPr>
          <a:xfrm>
            <a:off x="13057315" y="8901182"/>
            <a:ext cx="744516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5" name="rc335"/>
          <p:cNvSpPr/>
          <p:nvPr/>
        </p:nvSpPr>
        <p:spPr>
          <a:xfrm>
            <a:off x="13801832" y="8901182"/>
            <a:ext cx="847208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6" name="rc336"/>
          <p:cNvSpPr/>
          <p:nvPr/>
        </p:nvSpPr>
        <p:spPr>
          <a:xfrm>
            <a:off x="14649040" y="8901182"/>
            <a:ext cx="3722583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7" name="rc337"/>
          <p:cNvSpPr/>
          <p:nvPr/>
        </p:nvSpPr>
        <p:spPr>
          <a:xfrm>
            <a:off x="13057315" y="8667196"/>
            <a:ext cx="975573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8" name="rc338"/>
          <p:cNvSpPr/>
          <p:nvPr/>
        </p:nvSpPr>
        <p:spPr>
          <a:xfrm>
            <a:off x="14032889" y="8667196"/>
            <a:ext cx="693170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9" name="rc339"/>
          <p:cNvSpPr/>
          <p:nvPr/>
        </p:nvSpPr>
        <p:spPr>
          <a:xfrm>
            <a:off x="14726059" y="8667196"/>
            <a:ext cx="3491526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0" name="rc340"/>
          <p:cNvSpPr/>
          <p:nvPr/>
        </p:nvSpPr>
        <p:spPr>
          <a:xfrm>
            <a:off x="13057315" y="8433211"/>
            <a:ext cx="924227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1" name="rc341"/>
          <p:cNvSpPr/>
          <p:nvPr/>
        </p:nvSpPr>
        <p:spPr>
          <a:xfrm>
            <a:off x="13981543" y="8433211"/>
            <a:ext cx="590478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2" name="rc342"/>
          <p:cNvSpPr/>
          <p:nvPr/>
        </p:nvSpPr>
        <p:spPr>
          <a:xfrm>
            <a:off x="14572021" y="8433211"/>
            <a:ext cx="3568545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3" name="rc343"/>
          <p:cNvSpPr/>
          <p:nvPr/>
        </p:nvSpPr>
        <p:spPr>
          <a:xfrm>
            <a:off x="13057315" y="8199226"/>
            <a:ext cx="718843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4" name="rc344"/>
          <p:cNvSpPr/>
          <p:nvPr/>
        </p:nvSpPr>
        <p:spPr>
          <a:xfrm>
            <a:off x="13776159" y="8199226"/>
            <a:ext cx="847208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5" name="rc345"/>
          <p:cNvSpPr/>
          <p:nvPr/>
        </p:nvSpPr>
        <p:spPr>
          <a:xfrm>
            <a:off x="14623367" y="8199226"/>
            <a:ext cx="3491526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6" name="rc346"/>
          <p:cNvSpPr/>
          <p:nvPr/>
        </p:nvSpPr>
        <p:spPr>
          <a:xfrm>
            <a:off x="13057315" y="7965241"/>
            <a:ext cx="872881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7" name="rc347"/>
          <p:cNvSpPr/>
          <p:nvPr/>
        </p:nvSpPr>
        <p:spPr>
          <a:xfrm>
            <a:off x="13930197" y="7965241"/>
            <a:ext cx="693170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8" name="rc348"/>
          <p:cNvSpPr/>
          <p:nvPr/>
        </p:nvSpPr>
        <p:spPr>
          <a:xfrm>
            <a:off x="14623367" y="7965241"/>
            <a:ext cx="3465853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9" name="rc349"/>
          <p:cNvSpPr/>
          <p:nvPr/>
        </p:nvSpPr>
        <p:spPr>
          <a:xfrm>
            <a:off x="13057315" y="7731256"/>
            <a:ext cx="590478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0" name="rc350"/>
          <p:cNvSpPr/>
          <p:nvPr/>
        </p:nvSpPr>
        <p:spPr>
          <a:xfrm>
            <a:off x="13647794" y="7731256"/>
            <a:ext cx="744516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1" name="rc351"/>
          <p:cNvSpPr/>
          <p:nvPr/>
        </p:nvSpPr>
        <p:spPr>
          <a:xfrm>
            <a:off x="14392310" y="7731256"/>
            <a:ext cx="3440180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2" name="rc352"/>
          <p:cNvSpPr/>
          <p:nvPr/>
        </p:nvSpPr>
        <p:spPr>
          <a:xfrm>
            <a:off x="13057315" y="7497271"/>
            <a:ext cx="462113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3" name="rc353"/>
          <p:cNvSpPr/>
          <p:nvPr/>
        </p:nvSpPr>
        <p:spPr>
          <a:xfrm>
            <a:off x="13519429" y="7497271"/>
            <a:ext cx="975573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4" name="rc354"/>
          <p:cNvSpPr/>
          <p:nvPr/>
        </p:nvSpPr>
        <p:spPr>
          <a:xfrm>
            <a:off x="14495002" y="7497271"/>
            <a:ext cx="3337488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5" name="rc355"/>
          <p:cNvSpPr/>
          <p:nvPr/>
        </p:nvSpPr>
        <p:spPr>
          <a:xfrm>
            <a:off x="13057315" y="7263286"/>
            <a:ext cx="436440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6" name="rc356"/>
          <p:cNvSpPr/>
          <p:nvPr/>
        </p:nvSpPr>
        <p:spPr>
          <a:xfrm>
            <a:off x="13493756" y="7263286"/>
            <a:ext cx="898554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7" name="rc357"/>
          <p:cNvSpPr/>
          <p:nvPr/>
        </p:nvSpPr>
        <p:spPr>
          <a:xfrm>
            <a:off x="14392310" y="7263286"/>
            <a:ext cx="3286142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8" name="rc358"/>
          <p:cNvSpPr/>
          <p:nvPr/>
        </p:nvSpPr>
        <p:spPr>
          <a:xfrm>
            <a:off x="13057315" y="7029301"/>
            <a:ext cx="590478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9" name="rc359"/>
          <p:cNvSpPr/>
          <p:nvPr/>
        </p:nvSpPr>
        <p:spPr>
          <a:xfrm>
            <a:off x="13647794" y="7029301"/>
            <a:ext cx="795862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0" name="rc360"/>
          <p:cNvSpPr/>
          <p:nvPr/>
        </p:nvSpPr>
        <p:spPr>
          <a:xfrm>
            <a:off x="14443656" y="7029301"/>
            <a:ext cx="3157777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1" name="rc361"/>
          <p:cNvSpPr/>
          <p:nvPr/>
        </p:nvSpPr>
        <p:spPr>
          <a:xfrm>
            <a:off x="13057315" y="6795316"/>
            <a:ext cx="513459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2" name="rc362"/>
          <p:cNvSpPr/>
          <p:nvPr/>
        </p:nvSpPr>
        <p:spPr>
          <a:xfrm>
            <a:off x="13570775" y="6795316"/>
            <a:ext cx="975573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3" name="rc363"/>
          <p:cNvSpPr/>
          <p:nvPr/>
        </p:nvSpPr>
        <p:spPr>
          <a:xfrm>
            <a:off x="14546348" y="6795316"/>
            <a:ext cx="2901047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4" name="rc364"/>
          <p:cNvSpPr/>
          <p:nvPr/>
        </p:nvSpPr>
        <p:spPr>
          <a:xfrm>
            <a:off x="13057315" y="6561331"/>
            <a:ext cx="872881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5" name="rc365"/>
          <p:cNvSpPr/>
          <p:nvPr/>
        </p:nvSpPr>
        <p:spPr>
          <a:xfrm>
            <a:off x="13930197" y="6561331"/>
            <a:ext cx="616151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6" name="rc366"/>
          <p:cNvSpPr/>
          <p:nvPr/>
        </p:nvSpPr>
        <p:spPr>
          <a:xfrm>
            <a:off x="14546348" y="6561331"/>
            <a:ext cx="2695663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7" name="rc367"/>
          <p:cNvSpPr/>
          <p:nvPr/>
        </p:nvSpPr>
        <p:spPr>
          <a:xfrm>
            <a:off x="13057315" y="6327345"/>
            <a:ext cx="795862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8" name="rc368"/>
          <p:cNvSpPr/>
          <p:nvPr/>
        </p:nvSpPr>
        <p:spPr>
          <a:xfrm>
            <a:off x="13853178" y="6327345"/>
            <a:ext cx="308075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9" name="rc369"/>
          <p:cNvSpPr/>
          <p:nvPr/>
        </p:nvSpPr>
        <p:spPr>
          <a:xfrm>
            <a:off x="14161253" y="6327345"/>
            <a:ext cx="2926720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70" name="rc370"/>
          <p:cNvSpPr/>
          <p:nvPr/>
        </p:nvSpPr>
        <p:spPr>
          <a:xfrm>
            <a:off x="13057315" y="6093360"/>
            <a:ext cx="410767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71" name="rc371"/>
          <p:cNvSpPr/>
          <p:nvPr/>
        </p:nvSpPr>
        <p:spPr>
          <a:xfrm>
            <a:off x="13468083" y="6093360"/>
            <a:ext cx="744516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72" name="rc372"/>
          <p:cNvSpPr/>
          <p:nvPr/>
        </p:nvSpPr>
        <p:spPr>
          <a:xfrm>
            <a:off x="14212599" y="6093360"/>
            <a:ext cx="2207877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73" name="rc373"/>
          <p:cNvSpPr/>
          <p:nvPr/>
        </p:nvSpPr>
        <p:spPr>
          <a:xfrm>
            <a:off x="13057315" y="5859375"/>
            <a:ext cx="436440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74" name="rc374"/>
          <p:cNvSpPr/>
          <p:nvPr/>
        </p:nvSpPr>
        <p:spPr>
          <a:xfrm>
            <a:off x="13493756" y="5859375"/>
            <a:ext cx="795862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75" name="rc375"/>
          <p:cNvSpPr/>
          <p:nvPr/>
        </p:nvSpPr>
        <p:spPr>
          <a:xfrm>
            <a:off x="14289618" y="5859375"/>
            <a:ext cx="2105185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76" name="rc376"/>
          <p:cNvSpPr/>
          <p:nvPr/>
        </p:nvSpPr>
        <p:spPr>
          <a:xfrm>
            <a:off x="13057315" y="5625390"/>
            <a:ext cx="462113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77" name="rc377"/>
          <p:cNvSpPr/>
          <p:nvPr/>
        </p:nvSpPr>
        <p:spPr>
          <a:xfrm>
            <a:off x="13519429" y="5625390"/>
            <a:ext cx="513459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78" name="rc378"/>
          <p:cNvSpPr/>
          <p:nvPr/>
        </p:nvSpPr>
        <p:spPr>
          <a:xfrm>
            <a:off x="14032889" y="5625390"/>
            <a:ext cx="2233550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79" name="rc379"/>
          <p:cNvSpPr/>
          <p:nvPr/>
        </p:nvSpPr>
        <p:spPr>
          <a:xfrm>
            <a:off x="13057315" y="5391405"/>
            <a:ext cx="693170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0" name="rc380"/>
          <p:cNvSpPr/>
          <p:nvPr/>
        </p:nvSpPr>
        <p:spPr>
          <a:xfrm>
            <a:off x="13750486" y="5391405"/>
            <a:ext cx="539132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1" name="rc381"/>
          <p:cNvSpPr/>
          <p:nvPr/>
        </p:nvSpPr>
        <p:spPr>
          <a:xfrm>
            <a:off x="14289618" y="5391405"/>
            <a:ext cx="1925474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2" name="rc382"/>
          <p:cNvSpPr/>
          <p:nvPr/>
        </p:nvSpPr>
        <p:spPr>
          <a:xfrm>
            <a:off x="13057315" y="5157420"/>
            <a:ext cx="487786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3" name="rc383"/>
          <p:cNvSpPr/>
          <p:nvPr/>
        </p:nvSpPr>
        <p:spPr>
          <a:xfrm>
            <a:off x="13545102" y="5157420"/>
            <a:ext cx="487786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4" name="rc384"/>
          <p:cNvSpPr/>
          <p:nvPr/>
        </p:nvSpPr>
        <p:spPr>
          <a:xfrm>
            <a:off x="14032889" y="5157420"/>
            <a:ext cx="2105185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5" name="rc385"/>
          <p:cNvSpPr/>
          <p:nvPr/>
        </p:nvSpPr>
        <p:spPr>
          <a:xfrm>
            <a:off x="13057315" y="4923435"/>
            <a:ext cx="539132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6" name="rc386"/>
          <p:cNvSpPr/>
          <p:nvPr/>
        </p:nvSpPr>
        <p:spPr>
          <a:xfrm>
            <a:off x="13596448" y="4923435"/>
            <a:ext cx="385094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7" name="rc387"/>
          <p:cNvSpPr/>
          <p:nvPr/>
        </p:nvSpPr>
        <p:spPr>
          <a:xfrm>
            <a:off x="13981543" y="4923435"/>
            <a:ext cx="2002493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8" name="rc388"/>
          <p:cNvSpPr/>
          <p:nvPr/>
        </p:nvSpPr>
        <p:spPr>
          <a:xfrm>
            <a:off x="13057315" y="4689450"/>
            <a:ext cx="462113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9" name="rc389"/>
          <p:cNvSpPr/>
          <p:nvPr/>
        </p:nvSpPr>
        <p:spPr>
          <a:xfrm>
            <a:off x="13519429" y="4689450"/>
            <a:ext cx="590478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0" name="rc390"/>
          <p:cNvSpPr/>
          <p:nvPr/>
        </p:nvSpPr>
        <p:spPr>
          <a:xfrm>
            <a:off x="14109907" y="4689450"/>
            <a:ext cx="1694417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1" name="rc391"/>
          <p:cNvSpPr/>
          <p:nvPr/>
        </p:nvSpPr>
        <p:spPr>
          <a:xfrm>
            <a:off x="13057315" y="4455465"/>
            <a:ext cx="333748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2" name="rc392"/>
          <p:cNvSpPr/>
          <p:nvPr/>
        </p:nvSpPr>
        <p:spPr>
          <a:xfrm>
            <a:off x="13391064" y="4455465"/>
            <a:ext cx="333748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3" name="rc393"/>
          <p:cNvSpPr/>
          <p:nvPr/>
        </p:nvSpPr>
        <p:spPr>
          <a:xfrm>
            <a:off x="13724813" y="4455465"/>
            <a:ext cx="2028166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4" name="rc394"/>
          <p:cNvSpPr/>
          <p:nvPr/>
        </p:nvSpPr>
        <p:spPr>
          <a:xfrm>
            <a:off x="13057315" y="4221479"/>
            <a:ext cx="641824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5" name="rc395"/>
          <p:cNvSpPr/>
          <p:nvPr/>
        </p:nvSpPr>
        <p:spPr>
          <a:xfrm>
            <a:off x="13699140" y="4221479"/>
            <a:ext cx="154037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6" name="rc396"/>
          <p:cNvSpPr/>
          <p:nvPr/>
        </p:nvSpPr>
        <p:spPr>
          <a:xfrm>
            <a:off x="13853178" y="4221479"/>
            <a:ext cx="1591725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7" name="rc397"/>
          <p:cNvSpPr/>
          <p:nvPr/>
        </p:nvSpPr>
        <p:spPr>
          <a:xfrm>
            <a:off x="13057315" y="3987494"/>
            <a:ext cx="308075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8" name="rc398"/>
          <p:cNvSpPr/>
          <p:nvPr/>
        </p:nvSpPr>
        <p:spPr>
          <a:xfrm>
            <a:off x="13365391" y="3987494"/>
            <a:ext cx="436440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9" name="rc399"/>
          <p:cNvSpPr/>
          <p:nvPr/>
        </p:nvSpPr>
        <p:spPr>
          <a:xfrm>
            <a:off x="13801832" y="3987494"/>
            <a:ext cx="1360668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0" name="rc400"/>
          <p:cNvSpPr/>
          <p:nvPr/>
        </p:nvSpPr>
        <p:spPr>
          <a:xfrm>
            <a:off x="13057315" y="3753509"/>
            <a:ext cx="231056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1" name="rc401"/>
          <p:cNvSpPr/>
          <p:nvPr/>
        </p:nvSpPr>
        <p:spPr>
          <a:xfrm>
            <a:off x="13288372" y="3753509"/>
            <a:ext cx="410767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2" name="rc402"/>
          <p:cNvSpPr/>
          <p:nvPr/>
        </p:nvSpPr>
        <p:spPr>
          <a:xfrm>
            <a:off x="13699140" y="3753509"/>
            <a:ext cx="1206630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3" name="rc403"/>
          <p:cNvSpPr/>
          <p:nvPr/>
        </p:nvSpPr>
        <p:spPr>
          <a:xfrm>
            <a:off x="13057315" y="3519524"/>
            <a:ext cx="102691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4" name="rc404"/>
          <p:cNvSpPr/>
          <p:nvPr/>
        </p:nvSpPr>
        <p:spPr>
          <a:xfrm>
            <a:off x="13160007" y="3519524"/>
            <a:ext cx="410767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5" name="rc405"/>
          <p:cNvSpPr/>
          <p:nvPr/>
        </p:nvSpPr>
        <p:spPr>
          <a:xfrm>
            <a:off x="13570775" y="3519524"/>
            <a:ext cx="1078265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6" name="rc406"/>
          <p:cNvSpPr/>
          <p:nvPr/>
        </p:nvSpPr>
        <p:spPr>
          <a:xfrm>
            <a:off x="13057315" y="3285539"/>
            <a:ext cx="102691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7" name="rc407"/>
          <p:cNvSpPr/>
          <p:nvPr/>
        </p:nvSpPr>
        <p:spPr>
          <a:xfrm>
            <a:off x="13160007" y="3285539"/>
            <a:ext cx="282402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8" name="rc408"/>
          <p:cNvSpPr/>
          <p:nvPr/>
        </p:nvSpPr>
        <p:spPr>
          <a:xfrm>
            <a:off x="13442410" y="3285539"/>
            <a:ext cx="1129611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9" name="rc409"/>
          <p:cNvSpPr/>
          <p:nvPr/>
        </p:nvSpPr>
        <p:spPr>
          <a:xfrm>
            <a:off x="13057315" y="3051554"/>
            <a:ext cx="359421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0" name="rc410"/>
          <p:cNvSpPr/>
          <p:nvPr/>
        </p:nvSpPr>
        <p:spPr>
          <a:xfrm>
            <a:off x="13416737" y="3051554"/>
            <a:ext cx="102691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1" name="rc411"/>
          <p:cNvSpPr/>
          <p:nvPr/>
        </p:nvSpPr>
        <p:spPr>
          <a:xfrm>
            <a:off x="13519429" y="3051554"/>
            <a:ext cx="1052592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2" name="rc412"/>
          <p:cNvSpPr/>
          <p:nvPr/>
        </p:nvSpPr>
        <p:spPr>
          <a:xfrm>
            <a:off x="13057315" y="2817569"/>
            <a:ext cx="102691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3" name="rc413"/>
          <p:cNvSpPr/>
          <p:nvPr/>
        </p:nvSpPr>
        <p:spPr>
          <a:xfrm>
            <a:off x="13160007" y="2817569"/>
            <a:ext cx="256729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4" name="rc414"/>
          <p:cNvSpPr/>
          <p:nvPr/>
        </p:nvSpPr>
        <p:spPr>
          <a:xfrm>
            <a:off x="13416737" y="2817569"/>
            <a:ext cx="924227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5" name="rc415"/>
          <p:cNvSpPr/>
          <p:nvPr/>
        </p:nvSpPr>
        <p:spPr>
          <a:xfrm>
            <a:off x="13057315" y="2583584"/>
            <a:ext cx="333748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6" name="rc416"/>
          <p:cNvSpPr/>
          <p:nvPr/>
        </p:nvSpPr>
        <p:spPr>
          <a:xfrm>
            <a:off x="13391064" y="2583584"/>
            <a:ext cx="128364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7" name="rc417"/>
          <p:cNvSpPr/>
          <p:nvPr/>
        </p:nvSpPr>
        <p:spPr>
          <a:xfrm>
            <a:off x="13519429" y="2583584"/>
            <a:ext cx="770189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8" name="rc418"/>
          <p:cNvSpPr/>
          <p:nvPr/>
        </p:nvSpPr>
        <p:spPr>
          <a:xfrm>
            <a:off x="13057315" y="2349599"/>
            <a:ext cx="0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9" name="rc419"/>
          <p:cNvSpPr/>
          <p:nvPr/>
        </p:nvSpPr>
        <p:spPr>
          <a:xfrm>
            <a:off x="13057315" y="2349599"/>
            <a:ext cx="308075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20" name="rc420"/>
          <p:cNvSpPr/>
          <p:nvPr/>
        </p:nvSpPr>
        <p:spPr>
          <a:xfrm>
            <a:off x="13365391" y="2349599"/>
            <a:ext cx="847208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21" name="rc421"/>
          <p:cNvSpPr/>
          <p:nvPr/>
        </p:nvSpPr>
        <p:spPr>
          <a:xfrm>
            <a:off x="13057315" y="2115613"/>
            <a:ext cx="25672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22" name="rc422"/>
          <p:cNvSpPr/>
          <p:nvPr/>
        </p:nvSpPr>
        <p:spPr>
          <a:xfrm>
            <a:off x="13082988" y="2115613"/>
            <a:ext cx="410767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23" name="rc423"/>
          <p:cNvSpPr/>
          <p:nvPr/>
        </p:nvSpPr>
        <p:spPr>
          <a:xfrm>
            <a:off x="13493756" y="2115613"/>
            <a:ext cx="564805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24" name="rc424"/>
          <p:cNvSpPr/>
          <p:nvPr/>
        </p:nvSpPr>
        <p:spPr>
          <a:xfrm>
            <a:off x="13057315" y="1881628"/>
            <a:ext cx="102691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25" name="rc425"/>
          <p:cNvSpPr/>
          <p:nvPr/>
        </p:nvSpPr>
        <p:spPr>
          <a:xfrm>
            <a:off x="13160007" y="1881628"/>
            <a:ext cx="128364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26" name="rc426"/>
          <p:cNvSpPr/>
          <p:nvPr/>
        </p:nvSpPr>
        <p:spPr>
          <a:xfrm>
            <a:off x="13288372" y="1881628"/>
            <a:ext cx="744516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27" name="rc427"/>
          <p:cNvSpPr/>
          <p:nvPr/>
        </p:nvSpPr>
        <p:spPr>
          <a:xfrm>
            <a:off x="13057315" y="1647643"/>
            <a:ext cx="77018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28" name="rc428"/>
          <p:cNvSpPr/>
          <p:nvPr/>
        </p:nvSpPr>
        <p:spPr>
          <a:xfrm>
            <a:off x="13134334" y="1647643"/>
            <a:ext cx="179710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29" name="rc429"/>
          <p:cNvSpPr/>
          <p:nvPr/>
        </p:nvSpPr>
        <p:spPr>
          <a:xfrm>
            <a:off x="13314045" y="1647643"/>
            <a:ext cx="693170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2" name="tx432"/>
          <p:cNvSpPr/>
          <p:nvPr/>
        </p:nvSpPr>
        <p:spPr>
          <a:xfrm>
            <a:off x="5925255" y="1350297"/>
            <a:ext cx="1586438" cy="9683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400" b="1" dirty="0">
                <a:solidFill>
                  <a:srgbClr val="1A1A1A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 6 months</a:t>
            </a:r>
            <a:endParaRPr sz="2400" b="1" dirty="0">
              <a:solidFill>
                <a:srgbClr val="1A1A1A">
                  <a:alpha val="100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rc67"/>
          <p:cNvSpPr/>
          <p:nvPr/>
        </p:nvSpPr>
        <p:spPr>
          <a:xfrm flipH="1">
            <a:off x="9157409" y="13112914"/>
            <a:ext cx="770189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rc68"/>
          <p:cNvSpPr/>
          <p:nvPr/>
        </p:nvSpPr>
        <p:spPr>
          <a:xfrm flipH="1">
            <a:off x="8695295" y="13112914"/>
            <a:ext cx="462113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9" name="rc69"/>
          <p:cNvSpPr/>
          <p:nvPr/>
        </p:nvSpPr>
        <p:spPr>
          <a:xfrm flipH="1">
            <a:off x="3509352" y="13112914"/>
            <a:ext cx="5185943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0" name="rc70"/>
          <p:cNvSpPr/>
          <p:nvPr/>
        </p:nvSpPr>
        <p:spPr>
          <a:xfrm flipH="1">
            <a:off x="9106063" y="12878928"/>
            <a:ext cx="821535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1" name="rc71"/>
          <p:cNvSpPr/>
          <p:nvPr/>
        </p:nvSpPr>
        <p:spPr>
          <a:xfrm flipH="1">
            <a:off x="8797988" y="12878928"/>
            <a:ext cx="308075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2" name="rc72"/>
          <p:cNvSpPr/>
          <p:nvPr/>
        </p:nvSpPr>
        <p:spPr>
          <a:xfrm flipH="1">
            <a:off x="3740409" y="12878928"/>
            <a:ext cx="5057578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3" name="rc73"/>
          <p:cNvSpPr/>
          <p:nvPr/>
        </p:nvSpPr>
        <p:spPr>
          <a:xfrm flipH="1">
            <a:off x="9131736" y="12644943"/>
            <a:ext cx="795862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4" name="rc74"/>
          <p:cNvSpPr/>
          <p:nvPr/>
        </p:nvSpPr>
        <p:spPr>
          <a:xfrm flipH="1">
            <a:off x="8746642" y="12644943"/>
            <a:ext cx="385094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5" name="rc75"/>
          <p:cNvSpPr/>
          <p:nvPr/>
        </p:nvSpPr>
        <p:spPr>
          <a:xfrm flipH="1">
            <a:off x="3920120" y="12644943"/>
            <a:ext cx="4826521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6" name="rc76"/>
          <p:cNvSpPr/>
          <p:nvPr/>
        </p:nvSpPr>
        <p:spPr>
          <a:xfrm flipH="1">
            <a:off x="9337120" y="12410958"/>
            <a:ext cx="590478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7" name="rc77"/>
          <p:cNvSpPr/>
          <p:nvPr/>
        </p:nvSpPr>
        <p:spPr>
          <a:xfrm flipH="1">
            <a:off x="8361546" y="12410958"/>
            <a:ext cx="975573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8" name="rc78"/>
          <p:cNvSpPr/>
          <p:nvPr/>
        </p:nvSpPr>
        <p:spPr>
          <a:xfrm flipH="1">
            <a:off x="3997138" y="12410958"/>
            <a:ext cx="4364408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9" name="rc79"/>
          <p:cNvSpPr/>
          <p:nvPr/>
        </p:nvSpPr>
        <p:spPr>
          <a:xfrm flipH="1">
            <a:off x="9491158" y="12176973"/>
            <a:ext cx="436440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0" name="rc80"/>
          <p:cNvSpPr/>
          <p:nvPr/>
        </p:nvSpPr>
        <p:spPr>
          <a:xfrm flipH="1">
            <a:off x="8541257" y="12176973"/>
            <a:ext cx="949900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1" name="rc81"/>
          <p:cNvSpPr/>
          <p:nvPr/>
        </p:nvSpPr>
        <p:spPr>
          <a:xfrm flipH="1">
            <a:off x="4099830" y="12176973"/>
            <a:ext cx="4441427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2" name="rc82"/>
          <p:cNvSpPr/>
          <p:nvPr/>
        </p:nvSpPr>
        <p:spPr>
          <a:xfrm flipH="1">
            <a:off x="9234428" y="11942988"/>
            <a:ext cx="693170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3" name="rc83"/>
          <p:cNvSpPr/>
          <p:nvPr/>
        </p:nvSpPr>
        <p:spPr>
          <a:xfrm flipH="1">
            <a:off x="8669622" y="11942988"/>
            <a:ext cx="564805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4" name="rc84"/>
          <p:cNvSpPr/>
          <p:nvPr/>
        </p:nvSpPr>
        <p:spPr>
          <a:xfrm flipH="1">
            <a:off x="4099830" y="11942988"/>
            <a:ext cx="4569792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5" name="rc85"/>
          <p:cNvSpPr/>
          <p:nvPr/>
        </p:nvSpPr>
        <p:spPr>
          <a:xfrm flipH="1">
            <a:off x="9285774" y="11709003"/>
            <a:ext cx="641824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6" name="rc86"/>
          <p:cNvSpPr/>
          <p:nvPr/>
        </p:nvSpPr>
        <p:spPr>
          <a:xfrm flipH="1">
            <a:off x="8515584" y="11709003"/>
            <a:ext cx="770189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7" name="rc87"/>
          <p:cNvSpPr/>
          <p:nvPr/>
        </p:nvSpPr>
        <p:spPr>
          <a:xfrm flipH="1">
            <a:off x="4125503" y="11709003"/>
            <a:ext cx="4390081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rc88"/>
          <p:cNvSpPr/>
          <p:nvPr/>
        </p:nvSpPr>
        <p:spPr>
          <a:xfrm flipH="1">
            <a:off x="9311447" y="11475018"/>
            <a:ext cx="616151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9" name="rc89"/>
          <p:cNvSpPr/>
          <p:nvPr/>
        </p:nvSpPr>
        <p:spPr>
          <a:xfrm flipH="1">
            <a:off x="8926352" y="11475018"/>
            <a:ext cx="385094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0" name="rc90"/>
          <p:cNvSpPr/>
          <p:nvPr/>
        </p:nvSpPr>
        <p:spPr>
          <a:xfrm flipH="1">
            <a:off x="4151177" y="11475018"/>
            <a:ext cx="4775175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1" name="rc91"/>
          <p:cNvSpPr/>
          <p:nvPr/>
        </p:nvSpPr>
        <p:spPr>
          <a:xfrm flipH="1">
            <a:off x="9439812" y="11241033"/>
            <a:ext cx="487786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2" name="rc92"/>
          <p:cNvSpPr/>
          <p:nvPr/>
        </p:nvSpPr>
        <p:spPr>
          <a:xfrm flipH="1">
            <a:off x="8541257" y="11241033"/>
            <a:ext cx="898554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3" name="rc93"/>
          <p:cNvSpPr/>
          <p:nvPr/>
        </p:nvSpPr>
        <p:spPr>
          <a:xfrm flipH="1">
            <a:off x="4176849" y="11241033"/>
            <a:ext cx="4364408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4" name="rc94"/>
          <p:cNvSpPr/>
          <p:nvPr/>
        </p:nvSpPr>
        <p:spPr>
          <a:xfrm flipH="1">
            <a:off x="9491158" y="11007048"/>
            <a:ext cx="436440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5" name="rc95"/>
          <p:cNvSpPr/>
          <p:nvPr/>
        </p:nvSpPr>
        <p:spPr>
          <a:xfrm flipH="1">
            <a:off x="8797987" y="11007048"/>
            <a:ext cx="693170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6" name="rc96"/>
          <p:cNvSpPr/>
          <p:nvPr/>
        </p:nvSpPr>
        <p:spPr>
          <a:xfrm flipH="1">
            <a:off x="4253868" y="11007048"/>
            <a:ext cx="4544119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7" name="rc97"/>
          <p:cNvSpPr/>
          <p:nvPr/>
        </p:nvSpPr>
        <p:spPr>
          <a:xfrm flipH="1">
            <a:off x="9362793" y="10773062"/>
            <a:ext cx="564805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8" name="rc98"/>
          <p:cNvSpPr/>
          <p:nvPr/>
        </p:nvSpPr>
        <p:spPr>
          <a:xfrm flipH="1">
            <a:off x="8489911" y="10773062"/>
            <a:ext cx="872881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9" name="rc99"/>
          <p:cNvSpPr/>
          <p:nvPr/>
        </p:nvSpPr>
        <p:spPr>
          <a:xfrm flipH="1">
            <a:off x="4253868" y="10773062"/>
            <a:ext cx="4236043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0" name="rc100"/>
          <p:cNvSpPr/>
          <p:nvPr/>
        </p:nvSpPr>
        <p:spPr>
          <a:xfrm flipH="1">
            <a:off x="9439812" y="10539077"/>
            <a:ext cx="487786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1" name="rc101"/>
          <p:cNvSpPr/>
          <p:nvPr/>
        </p:nvSpPr>
        <p:spPr>
          <a:xfrm flipH="1">
            <a:off x="7771067" y="10539077"/>
            <a:ext cx="1668744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2" name="rc102"/>
          <p:cNvSpPr/>
          <p:nvPr/>
        </p:nvSpPr>
        <p:spPr>
          <a:xfrm flipH="1">
            <a:off x="4279541" y="10539077"/>
            <a:ext cx="3491526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3" name="rc103"/>
          <p:cNvSpPr/>
          <p:nvPr/>
        </p:nvSpPr>
        <p:spPr>
          <a:xfrm flipH="1">
            <a:off x="9414139" y="10305092"/>
            <a:ext cx="513459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4" name="rc104"/>
          <p:cNvSpPr/>
          <p:nvPr/>
        </p:nvSpPr>
        <p:spPr>
          <a:xfrm flipH="1">
            <a:off x="8079143" y="10305092"/>
            <a:ext cx="1334995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5" name="rc105"/>
          <p:cNvSpPr/>
          <p:nvPr/>
        </p:nvSpPr>
        <p:spPr>
          <a:xfrm flipH="1">
            <a:off x="4279541" y="10305092"/>
            <a:ext cx="3799602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6" name="rc106"/>
          <p:cNvSpPr/>
          <p:nvPr/>
        </p:nvSpPr>
        <p:spPr>
          <a:xfrm flipH="1">
            <a:off x="9311447" y="10071107"/>
            <a:ext cx="616151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7" name="rc107"/>
          <p:cNvSpPr/>
          <p:nvPr/>
        </p:nvSpPr>
        <p:spPr>
          <a:xfrm flipH="1">
            <a:off x="8797987" y="10071107"/>
            <a:ext cx="513459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8" name="rc108"/>
          <p:cNvSpPr/>
          <p:nvPr/>
        </p:nvSpPr>
        <p:spPr>
          <a:xfrm flipH="1">
            <a:off x="4279541" y="10071107"/>
            <a:ext cx="4518446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9" name="rc109"/>
          <p:cNvSpPr/>
          <p:nvPr/>
        </p:nvSpPr>
        <p:spPr>
          <a:xfrm flipH="1">
            <a:off x="9260101" y="9837122"/>
            <a:ext cx="667497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0" name="rc110"/>
          <p:cNvSpPr/>
          <p:nvPr/>
        </p:nvSpPr>
        <p:spPr>
          <a:xfrm flipH="1">
            <a:off x="8772314" y="9837122"/>
            <a:ext cx="487786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1" name="rc111"/>
          <p:cNvSpPr/>
          <p:nvPr/>
        </p:nvSpPr>
        <p:spPr>
          <a:xfrm flipH="1">
            <a:off x="4433579" y="9837122"/>
            <a:ext cx="4338735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2" name="rc112"/>
          <p:cNvSpPr/>
          <p:nvPr/>
        </p:nvSpPr>
        <p:spPr>
          <a:xfrm flipH="1">
            <a:off x="9414139" y="9603137"/>
            <a:ext cx="513459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3" name="rc113"/>
          <p:cNvSpPr/>
          <p:nvPr/>
        </p:nvSpPr>
        <p:spPr>
          <a:xfrm flipH="1">
            <a:off x="8772314" y="9603137"/>
            <a:ext cx="641824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4" name="rc114"/>
          <p:cNvSpPr/>
          <p:nvPr/>
        </p:nvSpPr>
        <p:spPr>
          <a:xfrm flipH="1">
            <a:off x="4536271" y="9603137"/>
            <a:ext cx="4236043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5" name="rc115"/>
          <p:cNvSpPr/>
          <p:nvPr/>
        </p:nvSpPr>
        <p:spPr>
          <a:xfrm flipH="1">
            <a:off x="9542504" y="9369152"/>
            <a:ext cx="385094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6" name="rc116"/>
          <p:cNvSpPr/>
          <p:nvPr/>
        </p:nvSpPr>
        <p:spPr>
          <a:xfrm flipH="1">
            <a:off x="8977698" y="9369152"/>
            <a:ext cx="564805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7" name="rc117"/>
          <p:cNvSpPr/>
          <p:nvPr/>
        </p:nvSpPr>
        <p:spPr>
          <a:xfrm flipH="1">
            <a:off x="4587617" y="9369152"/>
            <a:ext cx="4390081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8" name="rc118"/>
          <p:cNvSpPr/>
          <p:nvPr/>
        </p:nvSpPr>
        <p:spPr>
          <a:xfrm flipH="1">
            <a:off x="9516831" y="9135167"/>
            <a:ext cx="410767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9" name="rc119"/>
          <p:cNvSpPr/>
          <p:nvPr/>
        </p:nvSpPr>
        <p:spPr>
          <a:xfrm flipH="1">
            <a:off x="8797987" y="9135167"/>
            <a:ext cx="718843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0" name="rc120"/>
          <p:cNvSpPr/>
          <p:nvPr/>
        </p:nvSpPr>
        <p:spPr>
          <a:xfrm flipH="1">
            <a:off x="4613290" y="9135167"/>
            <a:ext cx="4184697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1" name="rc121"/>
          <p:cNvSpPr/>
          <p:nvPr/>
        </p:nvSpPr>
        <p:spPr>
          <a:xfrm flipH="1">
            <a:off x="9414139" y="8901182"/>
            <a:ext cx="513459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2" name="rc122"/>
          <p:cNvSpPr/>
          <p:nvPr/>
        </p:nvSpPr>
        <p:spPr>
          <a:xfrm flipH="1">
            <a:off x="8720968" y="8901182"/>
            <a:ext cx="693170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3" name="rc123"/>
          <p:cNvSpPr/>
          <p:nvPr/>
        </p:nvSpPr>
        <p:spPr>
          <a:xfrm flipH="1">
            <a:off x="4613290" y="8901182"/>
            <a:ext cx="4107678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4" name="rc124"/>
          <p:cNvSpPr/>
          <p:nvPr/>
        </p:nvSpPr>
        <p:spPr>
          <a:xfrm flipH="1">
            <a:off x="9362793" y="8667196"/>
            <a:ext cx="564805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5" name="rc125"/>
          <p:cNvSpPr/>
          <p:nvPr/>
        </p:nvSpPr>
        <p:spPr>
          <a:xfrm flipH="1">
            <a:off x="9080390" y="8667196"/>
            <a:ext cx="282402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6" name="rc126"/>
          <p:cNvSpPr/>
          <p:nvPr/>
        </p:nvSpPr>
        <p:spPr>
          <a:xfrm flipH="1">
            <a:off x="4767328" y="8667196"/>
            <a:ext cx="4313062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7" name="rc127"/>
          <p:cNvSpPr/>
          <p:nvPr/>
        </p:nvSpPr>
        <p:spPr>
          <a:xfrm flipH="1">
            <a:off x="9414139" y="8433211"/>
            <a:ext cx="513459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8" name="rc128"/>
          <p:cNvSpPr/>
          <p:nvPr/>
        </p:nvSpPr>
        <p:spPr>
          <a:xfrm flipH="1">
            <a:off x="8849333" y="8433211"/>
            <a:ext cx="564805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9" name="rc129"/>
          <p:cNvSpPr/>
          <p:nvPr/>
        </p:nvSpPr>
        <p:spPr>
          <a:xfrm flipH="1">
            <a:off x="4844347" y="8433211"/>
            <a:ext cx="4004986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0" name="rc130"/>
          <p:cNvSpPr/>
          <p:nvPr/>
        </p:nvSpPr>
        <p:spPr>
          <a:xfrm flipH="1">
            <a:off x="9465485" y="8199226"/>
            <a:ext cx="462113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1" name="rc131"/>
          <p:cNvSpPr/>
          <p:nvPr/>
        </p:nvSpPr>
        <p:spPr>
          <a:xfrm flipH="1">
            <a:off x="8695295" y="8199226"/>
            <a:ext cx="770189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2" name="rc132"/>
          <p:cNvSpPr/>
          <p:nvPr/>
        </p:nvSpPr>
        <p:spPr>
          <a:xfrm flipH="1">
            <a:off x="4870020" y="8199226"/>
            <a:ext cx="3825275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3" name="rc133"/>
          <p:cNvSpPr/>
          <p:nvPr/>
        </p:nvSpPr>
        <p:spPr>
          <a:xfrm flipH="1">
            <a:off x="9516831" y="7965241"/>
            <a:ext cx="410767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4" name="rc134"/>
          <p:cNvSpPr/>
          <p:nvPr/>
        </p:nvSpPr>
        <p:spPr>
          <a:xfrm flipH="1">
            <a:off x="8643949" y="7965241"/>
            <a:ext cx="872881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5" name="rc135"/>
          <p:cNvSpPr/>
          <p:nvPr/>
        </p:nvSpPr>
        <p:spPr>
          <a:xfrm flipH="1">
            <a:off x="4895693" y="7965241"/>
            <a:ext cx="3748256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6" name="rc136"/>
          <p:cNvSpPr/>
          <p:nvPr/>
        </p:nvSpPr>
        <p:spPr>
          <a:xfrm flipH="1">
            <a:off x="9414139" y="7731256"/>
            <a:ext cx="513459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7" name="rc137"/>
          <p:cNvSpPr/>
          <p:nvPr/>
        </p:nvSpPr>
        <p:spPr>
          <a:xfrm flipH="1">
            <a:off x="8952025" y="7731256"/>
            <a:ext cx="462113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8" name="rc138"/>
          <p:cNvSpPr/>
          <p:nvPr/>
        </p:nvSpPr>
        <p:spPr>
          <a:xfrm flipH="1">
            <a:off x="5152423" y="7731256"/>
            <a:ext cx="3799602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9" name="rc139"/>
          <p:cNvSpPr/>
          <p:nvPr/>
        </p:nvSpPr>
        <p:spPr>
          <a:xfrm flipH="1">
            <a:off x="9388466" y="7497271"/>
            <a:ext cx="539132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0" name="rc140"/>
          <p:cNvSpPr/>
          <p:nvPr/>
        </p:nvSpPr>
        <p:spPr>
          <a:xfrm flipH="1">
            <a:off x="9054717" y="7497271"/>
            <a:ext cx="333748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1" name="rc141"/>
          <p:cNvSpPr/>
          <p:nvPr/>
        </p:nvSpPr>
        <p:spPr>
          <a:xfrm flipH="1">
            <a:off x="5152423" y="7497271"/>
            <a:ext cx="3902294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2" name="rc142"/>
          <p:cNvSpPr/>
          <p:nvPr/>
        </p:nvSpPr>
        <p:spPr>
          <a:xfrm flipH="1">
            <a:off x="9465485" y="7263286"/>
            <a:ext cx="462113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3" name="rc143"/>
          <p:cNvSpPr/>
          <p:nvPr/>
        </p:nvSpPr>
        <p:spPr>
          <a:xfrm flipH="1">
            <a:off x="9054717" y="7263286"/>
            <a:ext cx="410767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4" name="rc144"/>
          <p:cNvSpPr/>
          <p:nvPr/>
        </p:nvSpPr>
        <p:spPr>
          <a:xfrm flipH="1">
            <a:off x="5306461" y="7263286"/>
            <a:ext cx="3748256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5" name="rc145"/>
          <p:cNvSpPr/>
          <p:nvPr/>
        </p:nvSpPr>
        <p:spPr>
          <a:xfrm flipH="1">
            <a:off x="9619523" y="7029301"/>
            <a:ext cx="308075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6" name="rc146"/>
          <p:cNvSpPr/>
          <p:nvPr/>
        </p:nvSpPr>
        <p:spPr>
          <a:xfrm flipH="1">
            <a:off x="8772314" y="7029301"/>
            <a:ext cx="847208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7" name="rc147"/>
          <p:cNvSpPr/>
          <p:nvPr/>
        </p:nvSpPr>
        <p:spPr>
          <a:xfrm flipH="1">
            <a:off x="5383480" y="7029301"/>
            <a:ext cx="3388834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8" name="rc148"/>
          <p:cNvSpPr/>
          <p:nvPr/>
        </p:nvSpPr>
        <p:spPr>
          <a:xfrm flipH="1">
            <a:off x="9337120" y="6795316"/>
            <a:ext cx="590478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9" name="rc149"/>
          <p:cNvSpPr/>
          <p:nvPr/>
        </p:nvSpPr>
        <p:spPr>
          <a:xfrm flipH="1">
            <a:off x="8772314" y="6795316"/>
            <a:ext cx="564805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0" name="rc150"/>
          <p:cNvSpPr/>
          <p:nvPr/>
        </p:nvSpPr>
        <p:spPr>
          <a:xfrm flipH="1">
            <a:off x="5537518" y="6795316"/>
            <a:ext cx="3234796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" name="rc151"/>
          <p:cNvSpPr/>
          <p:nvPr/>
        </p:nvSpPr>
        <p:spPr>
          <a:xfrm flipH="1">
            <a:off x="9414139" y="6561331"/>
            <a:ext cx="513459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2" name="rc152"/>
          <p:cNvSpPr/>
          <p:nvPr/>
        </p:nvSpPr>
        <p:spPr>
          <a:xfrm flipH="1">
            <a:off x="9054717" y="6561331"/>
            <a:ext cx="359421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3" name="rc153"/>
          <p:cNvSpPr/>
          <p:nvPr/>
        </p:nvSpPr>
        <p:spPr>
          <a:xfrm flipH="1">
            <a:off x="5742902" y="6561331"/>
            <a:ext cx="3311815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4" name="rc154"/>
          <p:cNvSpPr/>
          <p:nvPr/>
        </p:nvSpPr>
        <p:spPr>
          <a:xfrm flipH="1">
            <a:off x="9516831" y="6327345"/>
            <a:ext cx="410767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5" name="rc155"/>
          <p:cNvSpPr/>
          <p:nvPr/>
        </p:nvSpPr>
        <p:spPr>
          <a:xfrm flipH="1">
            <a:off x="8977698" y="6327345"/>
            <a:ext cx="539132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6" name="rc156"/>
          <p:cNvSpPr/>
          <p:nvPr/>
        </p:nvSpPr>
        <p:spPr>
          <a:xfrm flipH="1">
            <a:off x="5896940" y="6327345"/>
            <a:ext cx="3080758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7" name="rc157"/>
          <p:cNvSpPr/>
          <p:nvPr/>
        </p:nvSpPr>
        <p:spPr>
          <a:xfrm flipH="1">
            <a:off x="9542504" y="6093360"/>
            <a:ext cx="385094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8" name="rc158"/>
          <p:cNvSpPr/>
          <p:nvPr/>
        </p:nvSpPr>
        <p:spPr>
          <a:xfrm flipH="1">
            <a:off x="9157409" y="6093360"/>
            <a:ext cx="385094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9" name="rc159"/>
          <p:cNvSpPr/>
          <p:nvPr/>
        </p:nvSpPr>
        <p:spPr>
          <a:xfrm flipH="1">
            <a:off x="6564437" y="6093360"/>
            <a:ext cx="2592971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0" name="rc160"/>
          <p:cNvSpPr/>
          <p:nvPr/>
        </p:nvSpPr>
        <p:spPr>
          <a:xfrm flipH="1">
            <a:off x="9542504" y="5859375"/>
            <a:ext cx="385094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1" name="rc161"/>
          <p:cNvSpPr/>
          <p:nvPr/>
        </p:nvSpPr>
        <p:spPr>
          <a:xfrm flipH="1">
            <a:off x="9106063" y="5859375"/>
            <a:ext cx="436440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2" name="rc162"/>
          <p:cNvSpPr/>
          <p:nvPr/>
        </p:nvSpPr>
        <p:spPr>
          <a:xfrm flipH="1">
            <a:off x="6590111" y="5859375"/>
            <a:ext cx="2515952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3" name="rc163"/>
          <p:cNvSpPr/>
          <p:nvPr/>
        </p:nvSpPr>
        <p:spPr>
          <a:xfrm flipH="1">
            <a:off x="9491158" y="5625390"/>
            <a:ext cx="436440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4" name="rc164"/>
          <p:cNvSpPr/>
          <p:nvPr/>
        </p:nvSpPr>
        <p:spPr>
          <a:xfrm flipH="1">
            <a:off x="9234428" y="5625390"/>
            <a:ext cx="256729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5" name="rc165"/>
          <p:cNvSpPr/>
          <p:nvPr/>
        </p:nvSpPr>
        <p:spPr>
          <a:xfrm flipH="1">
            <a:off x="6718475" y="5625390"/>
            <a:ext cx="2515952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6" name="rc166"/>
          <p:cNvSpPr/>
          <p:nvPr/>
        </p:nvSpPr>
        <p:spPr>
          <a:xfrm flipH="1">
            <a:off x="9670869" y="5391405"/>
            <a:ext cx="256729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7" name="rc167"/>
          <p:cNvSpPr/>
          <p:nvPr/>
        </p:nvSpPr>
        <p:spPr>
          <a:xfrm flipH="1">
            <a:off x="9208755" y="5391405"/>
            <a:ext cx="462113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8" name="rc168"/>
          <p:cNvSpPr/>
          <p:nvPr/>
        </p:nvSpPr>
        <p:spPr>
          <a:xfrm flipH="1">
            <a:off x="6769821" y="5391405"/>
            <a:ext cx="2438933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9" name="rc169"/>
          <p:cNvSpPr/>
          <p:nvPr/>
        </p:nvSpPr>
        <p:spPr>
          <a:xfrm flipH="1">
            <a:off x="9799234" y="5157420"/>
            <a:ext cx="128364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0" name="rc170"/>
          <p:cNvSpPr/>
          <p:nvPr/>
        </p:nvSpPr>
        <p:spPr>
          <a:xfrm flipH="1">
            <a:off x="9285774" y="5157420"/>
            <a:ext cx="513459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1" name="rc171"/>
          <p:cNvSpPr/>
          <p:nvPr/>
        </p:nvSpPr>
        <p:spPr>
          <a:xfrm flipH="1">
            <a:off x="6846840" y="5157420"/>
            <a:ext cx="2438933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2" name="rc172"/>
          <p:cNvSpPr/>
          <p:nvPr/>
        </p:nvSpPr>
        <p:spPr>
          <a:xfrm flipH="1">
            <a:off x="9722215" y="4923435"/>
            <a:ext cx="205383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3" name="rc173"/>
          <p:cNvSpPr/>
          <p:nvPr/>
        </p:nvSpPr>
        <p:spPr>
          <a:xfrm flipH="1">
            <a:off x="9362793" y="4923435"/>
            <a:ext cx="359421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4" name="rc174"/>
          <p:cNvSpPr/>
          <p:nvPr/>
        </p:nvSpPr>
        <p:spPr>
          <a:xfrm flipH="1">
            <a:off x="7000877" y="4923435"/>
            <a:ext cx="2361915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5" name="rc175"/>
          <p:cNvSpPr/>
          <p:nvPr/>
        </p:nvSpPr>
        <p:spPr>
          <a:xfrm flipH="1">
            <a:off x="9542504" y="4689450"/>
            <a:ext cx="385094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6" name="rc176"/>
          <p:cNvSpPr/>
          <p:nvPr/>
        </p:nvSpPr>
        <p:spPr>
          <a:xfrm flipH="1">
            <a:off x="9131736" y="4689450"/>
            <a:ext cx="410767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7" name="rc177"/>
          <p:cNvSpPr/>
          <p:nvPr/>
        </p:nvSpPr>
        <p:spPr>
          <a:xfrm flipH="1">
            <a:off x="7180589" y="4689450"/>
            <a:ext cx="1951147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8" name="rc178"/>
          <p:cNvSpPr/>
          <p:nvPr/>
        </p:nvSpPr>
        <p:spPr>
          <a:xfrm flipH="1">
            <a:off x="9670869" y="4455465"/>
            <a:ext cx="256729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9" name="rc179"/>
          <p:cNvSpPr/>
          <p:nvPr/>
        </p:nvSpPr>
        <p:spPr>
          <a:xfrm flipH="1">
            <a:off x="9362793" y="4455465"/>
            <a:ext cx="308075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0" name="rc180"/>
          <p:cNvSpPr/>
          <p:nvPr/>
        </p:nvSpPr>
        <p:spPr>
          <a:xfrm flipH="1">
            <a:off x="7231934" y="4455465"/>
            <a:ext cx="2130858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1" name="rc181"/>
          <p:cNvSpPr/>
          <p:nvPr/>
        </p:nvSpPr>
        <p:spPr>
          <a:xfrm flipH="1">
            <a:off x="9696542" y="4221479"/>
            <a:ext cx="231056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2" name="rc182"/>
          <p:cNvSpPr/>
          <p:nvPr/>
        </p:nvSpPr>
        <p:spPr>
          <a:xfrm flipH="1">
            <a:off x="9568177" y="4221479"/>
            <a:ext cx="128364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3" name="rc183"/>
          <p:cNvSpPr/>
          <p:nvPr/>
        </p:nvSpPr>
        <p:spPr>
          <a:xfrm flipH="1">
            <a:off x="7540010" y="4221479"/>
            <a:ext cx="2028166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4" name="rc184"/>
          <p:cNvSpPr/>
          <p:nvPr/>
        </p:nvSpPr>
        <p:spPr>
          <a:xfrm flipH="1">
            <a:off x="9696542" y="3987494"/>
            <a:ext cx="231056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5" name="rc185"/>
          <p:cNvSpPr/>
          <p:nvPr/>
        </p:nvSpPr>
        <p:spPr>
          <a:xfrm flipH="1">
            <a:off x="9208755" y="3987494"/>
            <a:ext cx="487786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6" name="rc186"/>
          <p:cNvSpPr/>
          <p:nvPr/>
        </p:nvSpPr>
        <p:spPr>
          <a:xfrm flipH="1">
            <a:off x="7822413" y="3987494"/>
            <a:ext cx="1386341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7" name="rc187"/>
          <p:cNvSpPr/>
          <p:nvPr/>
        </p:nvSpPr>
        <p:spPr>
          <a:xfrm flipH="1">
            <a:off x="9670869" y="3753509"/>
            <a:ext cx="256729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8" name="rc188"/>
          <p:cNvSpPr/>
          <p:nvPr/>
        </p:nvSpPr>
        <p:spPr>
          <a:xfrm flipH="1">
            <a:off x="9542504" y="3753509"/>
            <a:ext cx="128364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9" name="rc189"/>
          <p:cNvSpPr/>
          <p:nvPr/>
        </p:nvSpPr>
        <p:spPr>
          <a:xfrm flipH="1">
            <a:off x="8079143" y="3753509"/>
            <a:ext cx="1463360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0" name="rc190"/>
          <p:cNvSpPr/>
          <p:nvPr/>
        </p:nvSpPr>
        <p:spPr>
          <a:xfrm flipH="1">
            <a:off x="9747888" y="3519524"/>
            <a:ext cx="179710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1" name="rc191"/>
          <p:cNvSpPr/>
          <p:nvPr/>
        </p:nvSpPr>
        <p:spPr>
          <a:xfrm flipH="1">
            <a:off x="9516831" y="3519524"/>
            <a:ext cx="231056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2" name="rc192"/>
          <p:cNvSpPr/>
          <p:nvPr/>
        </p:nvSpPr>
        <p:spPr>
          <a:xfrm flipH="1">
            <a:off x="8335873" y="3519524"/>
            <a:ext cx="1180957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3" name="rc193"/>
          <p:cNvSpPr/>
          <p:nvPr/>
        </p:nvSpPr>
        <p:spPr>
          <a:xfrm flipH="1">
            <a:off x="9670869" y="3285539"/>
            <a:ext cx="256729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4" name="rc194"/>
          <p:cNvSpPr/>
          <p:nvPr/>
        </p:nvSpPr>
        <p:spPr>
          <a:xfrm flipH="1">
            <a:off x="9542504" y="3285539"/>
            <a:ext cx="128364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5" name="rc195"/>
          <p:cNvSpPr/>
          <p:nvPr/>
        </p:nvSpPr>
        <p:spPr>
          <a:xfrm flipH="1">
            <a:off x="8412892" y="3285539"/>
            <a:ext cx="1129611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6" name="rc196"/>
          <p:cNvSpPr/>
          <p:nvPr/>
        </p:nvSpPr>
        <p:spPr>
          <a:xfrm flipH="1">
            <a:off x="9876253" y="3051554"/>
            <a:ext cx="51345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7" name="rc197"/>
          <p:cNvSpPr/>
          <p:nvPr/>
        </p:nvSpPr>
        <p:spPr>
          <a:xfrm flipH="1">
            <a:off x="9773561" y="3051554"/>
            <a:ext cx="102691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8" name="rc198"/>
          <p:cNvSpPr/>
          <p:nvPr/>
        </p:nvSpPr>
        <p:spPr>
          <a:xfrm flipH="1">
            <a:off x="8412892" y="3051554"/>
            <a:ext cx="1360668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9" name="rc199"/>
          <p:cNvSpPr/>
          <p:nvPr/>
        </p:nvSpPr>
        <p:spPr>
          <a:xfrm flipH="1">
            <a:off x="9824907" y="2817569"/>
            <a:ext cx="102691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0" name="rc200"/>
          <p:cNvSpPr/>
          <p:nvPr/>
        </p:nvSpPr>
        <p:spPr>
          <a:xfrm flipH="1">
            <a:off x="9593850" y="2817569"/>
            <a:ext cx="231056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1" name="rc201"/>
          <p:cNvSpPr/>
          <p:nvPr/>
        </p:nvSpPr>
        <p:spPr>
          <a:xfrm flipH="1">
            <a:off x="8643949" y="2817569"/>
            <a:ext cx="949900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2" name="rc202"/>
          <p:cNvSpPr/>
          <p:nvPr/>
        </p:nvSpPr>
        <p:spPr>
          <a:xfrm flipH="1">
            <a:off x="9722215" y="2583584"/>
            <a:ext cx="205383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3" name="rc203"/>
          <p:cNvSpPr/>
          <p:nvPr/>
        </p:nvSpPr>
        <p:spPr>
          <a:xfrm flipH="1">
            <a:off x="9568177" y="2583584"/>
            <a:ext cx="154037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4" name="rc204"/>
          <p:cNvSpPr/>
          <p:nvPr/>
        </p:nvSpPr>
        <p:spPr>
          <a:xfrm flipH="1">
            <a:off x="8695295" y="2583584"/>
            <a:ext cx="872881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5" name="rc205"/>
          <p:cNvSpPr/>
          <p:nvPr/>
        </p:nvSpPr>
        <p:spPr>
          <a:xfrm flipH="1">
            <a:off x="9799234" y="2349599"/>
            <a:ext cx="128364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6" name="rc206"/>
          <p:cNvSpPr/>
          <p:nvPr/>
        </p:nvSpPr>
        <p:spPr>
          <a:xfrm flipH="1">
            <a:off x="9696542" y="2349599"/>
            <a:ext cx="102691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7" name="rc207"/>
          <p:cNvSpPr/>
          <p:nvPr/>
        </p:nvSpPr>
        <p:spPr>
          <a:xfrm flipH="1">
            <a:off x="8772314" y="2349599"/>
            <a:ext cx="924227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8" name="rc208"/>
          <p:cNvSpPr/>
          <p:nvPr/>
        </p:nvSpPr>
        <p:spPr>
          <a:xfrm flipH="1">
            <a:off x="9799234" y="2115613"/>
            <a:ext cx="128364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9" name="rc209"/>
          <p:cNvSpPr/>
          <p:nvPr/>
        </p:nvSpPr>
        <p:spPr>
          <a:xfrm flipH="1">
            <a:off x="9568177" y="2115613"/>
            <a:ext cx="231056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0" name="rc210"/>
          <p:cNvSpPr/>
          <p:nvPr/>
        </p:nvSpPr>
        <p:spPr>
          <a:xfrm flipH="1">
            <a:off x="8926352" y="2115613"/>
            <a:ext cx="641824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1" name="rc211"/>
          <p:cNvSpPr/>
          <p:nvPr/>
        </p:nvSpPr>
        <p:spPr>
          <a:xfrm flipH="1">
            <a:off x="9824907" y="1881628"/>
            <a:ext cx="102691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2" name="rc212"/>
          <p:cNvSpPr/>
          <p:nvPr/>
        </p:nvSpPr>
        <p:spPr>
          <a:xfrm flipH="1">
            <a:off x="9747888" y="1881628"/>
            <a:ext cx="77018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3" name="rc213"/>
          <p:cNvSpPr/>
          <p:nvPr/>
        </p:nvSpPr>
        <p:spPr>
          <a:xfrm flipH="1">
            <a:off x="8952025" y="1881628"/>
            <a:ext cx="795862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4" name="rc214"/>
          <p:cNvSpPr/>
          <p:nvPr/>
        </p:nvSpPr>
        <p:spPr>
          <a:xfrm flipH="1">
            <a:off x="9901926" y="1647643"/>
            <a:ext cx="25672" cy="21058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5" name="rc215"/>
          <p:cNvSpPr/>
          <p:nvPr/>
        </p:nvSpPr>
        <p:spPr>
          <a:xfrm flipH="1">
            <a:off x="9824907" y="1647643"/>
            <a:ext cx="77018" cy="210586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6" name="rc216"/>
          <p:cNvSpPr/>
          <p:nvPr/>
        </p:nvSpPr>
        <p:spPr>
          <a:xfrm flipH="1">
            <a:off x="8977698" y="1647643"/>
            <a:ext cx="847208" cy="21058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53" name="tx453"/>
          <p:cNvSpPr/>
          <p:nvPr/>
        </p:nvSpPr>
        <p:spPr>
          <a:xfrm>
            <a:off x="13027709" y="13562410"/>
            <a:ext cx="59212" cy="7739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60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454" name="tx454"/>
          <p:cNvSpPr/>
          <p:nvPr/>
        </p:nvSpPr>
        <p:spPr>
          <a:xfrm>
            <a:off x="14281752" y="13562410"/>
            <a:ext cx="118424" cy="7739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60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50</a:t>
            </a:r>
          </a:p>
        </p:txBody>
      </p:sp>
      <p:sp>
        <p:nvSpPr>
          <p:cNvPr id="455" name="tx455"/>
          <p:cNvSpPr/>
          <p:nvPr/>
        </p:nvSpPr>
        <p:spPr>
          <a:xfrm>
            <a:off x="15535796" y="13562410"/>
            <a:ext cx="177636" cy="7739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60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100</a:t>
            </a:r>
          </a:p>
        </p:txBody>
      </p:sp>
      <p:sp>
        <p:nvSpPr>
          <p:cNvPr id="456" name="tx456"/>
          <p:cNvSpPr/>
          <p:nvPr/>
        </p:nvSpPr>
        <p:spPr>
          <a:xfrm>
            <a:off x="16819445" y="13562410"/>
            <a:ext cx="177636" cy="7739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60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150</a:t>
            </a:r>
          </a:p>
        </p:txBody>
      </p:sp>
      <p:sp>
        <p:nvSpPr>
          <p:cNvPr id="457" name="tx457"/>
          <p:cNvSpPr/>
          <p:nvPr/>
        </p:nvSpPr>
        <p:spPr>
          <a:xfrm>
            <a:off x="18103095" y="13562410"/>
            <a:ext cx="177636" cy="7739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60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200</a:t>
            </a:r>
          </a:p>
        </p:txBody>
      </p:sp>
      <p:sp>
        <p:nvSpPr>
          <p:cNvPr id="458" name="tx458"/>
          <p:cNvSpPr/>
          <p:nvPr/>
        </p:nvSpPr>
        <p:spPr>
          <a:xfrm>
            <a:off x="19386744" y="13562410"/>
            <a:ext cx="177636" cy="7739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77CB1C1-A981-0548-8240-1806532B5537}"/>
              </a:ext>
            </a:extLst>
          </p:cNvPr>
          <p:cNvGrpSpPr/>
          <p:nvPr/>
        </p:nvGrpSpPr>
        <p:grpSpPr>
          <a:xfrm flipH="1">
            <a:off x="3421251" y="13562410"/>
            <a:ext cx="6536671" cy="77390"/>
            <a:chOff x="3479745" y="13421228"/>
            <a:chExt cx="6536671" cy="77390"/>
          </a:xfrm>
        </p:grpSpPr>
        <p:sp>
          <p:nvSpPr>
            <p:cNvPr id="441" name="tx441"/>
            <p:cNvSpPr/>
            <p:nvPr/>
          </p:nvSpPr>
          <p:spPr>
            <a:xfrm>
              <a:off x="3479745" y="13421228"/>
              <a:ext cx="59212" cy="773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</a:p>
          </p:txBody>
        </p:sp>
        <p:sp>
          <p:nvSpPr>
            <p:cNvPr id="442" name="tx442"/>
            <p:cNvSpPr/>
            <p:nvPr/>
          </p:nvSpPr>
          <p:spPr>
            <a:xfrm>
              <a:off x="4733788" y="13421228"/>
              <a:ext cx="118424" cy="773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50</a:t>
              </a:r>
            </a:p>
          </p:txBody>
        </p:sp>
        <p:sp>
          <p:nvSpPr>
            <p:cNvPr id="443" name="tx443"/>
            <p:cNvSpPr/>
            <p:nvPr/>
          </p:nvSpPr>
          <p:spPr>
            <a:xfrm>
              <a:off x="5987832" y="13421228"/>
              <a:ext cx="177636" cy="773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100</a:t>
              </a:r>
            </a:p>
          </p:txBody>
        </p:sp>
        <p:sp>
          <p:nvSpPr>
            <p:cNvPr id="444" name="tx444"/>
            <p:cNvSpPr/>
            <p:nvPr/>
          </p:nvSpPr>
          <p:spPr>
            <a:xfrm>
              <a:off x="7271481" y="13421228"/>
              <a:ext cx="177636" cy="773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4D4D4D">
                      <a:alpha val="100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150</a:t>
              </a:r>
            </a:p>
          </p:txBody>
        </p:sp>
        <p:sp>
          <p:nvSpPr>
            <p:cNvPr id="445" name="tx445"/>
            <p:cNvSpPr/>
            <p:nvPr/>
          </p:nvSpPr>
          <p:spPr>
            <a:xfrm>
              <a:off x="8555131" y="13421228"/>
              <a:ext cx="177636" cy="773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4D4D4D">
                      <a:alpha val="100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200</a:t>
              </a:r>
            </a:p>
          </p:txBody>
        </p:sp>
        <p:sp>
          <p:nvSpPr>
            <p:cNvPr id="446" name="tx446"/>
            <p:cNvSpPr/>
            <p:nvPr/>
          </p:nvSpPr>
          <p:spPr>
            <a:xfrm>
              <a:off x="9838780" y="13421228"/>
              <a:ext cx="177636" cy="773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dirty="0">
                  <a:solidFill>
                    <a:srgbClr val="4D4D4D">
                      <a:alpha val="100000"/>
                    </a:srgb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250</a:t>
              </a:r>
            </a:p>
          </p:txBody>
        </p:sp>
      </p:grpSp>
      <p:sp>
        <p:nvSpPr>
          <p:cNvPr id="460" name="pl460"/>
          <p:cNvSpPr/>
          <p:nvPr/>
        </p:nvSpPr>
        <p:spPr>
          <a:xfrm>
            <a:off x="10248511" y="1298422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1" name="pl461"/>
          <p:cNvSpPr/>
          <p:nvPr/>
        </p:nvSpPr>
        <p:spPr>
          <a:xfrm>
            <a:off x="10248511" y="1275023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2" name="pl462"/>
          <p:cNvSpPr/>
          <p:nvPr/>
        </p:nvSpPr>
        <p:spPr>
          <a:xfrm>
            <a:off x="10248511" y="1251625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3" name="pl463"/>
          <p:cNvSpPr/>
          <p:nvPr/>
        </p:nvSpPr>
        <p:spPr>
          <a:xfrm>
            <a:off x="10248511" y="1228226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4" name="pl464"/>
          <p:cNvSpPr/>
          <p:nvPr/>
        </p:nvSpPr>
        <p:spPr>
          <a:xfrm>
            <a:off x="10248511" y="1204828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5" name="pl465"/>
          <p:cNvSpPr/>
          <p:nvPr/>
        </p:nvSpPr>
        <p:spPr>
          <a:xfrm>
            <a:off x="10248511" y="1181429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6" name="pl466"/>
          <p:cNvSpPr/>
          <p:nvPr/>
        </p:nvSpPr>
        <p:spPr>
          <a:xfrm>
            <a:off x="10248511" y="1158031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7" name="pl467"/>
          <p:cNvSpPr/>
          <p:nvPr/>
        </p:nvSpPr>
        <p:spPr>
          <a:xfrm>
            <a:off x="10248511" y="1134632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8" name="pl468"/>
          <p:cNvSpPr/>
          <p:nvPr/>
        </p:nvSpPr>
        <p:spPr>
          <a:xfrm>
            <a:off x="10248511" y="1111234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9" name="pl469"/>
          <p:cNvSpPr/>
          <p:nvPr/>
        </p:nvSpPr>
        <p:spPr>
          <a:xfrm>
            <a:off x="10248511" y="1087835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0" name="pl470"/>
          <p:cNvSpPr/>
          <p:nvPr/>
        </p:nvSpPr>
        <p:spPr>
          <a:xfrm>
            <a:off x="10248511" y="1064437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1" name="pl471"/>
          <p:cNvSpPr/>
          <p:nvPr/>
        </p:nvSpPr>
        <p:spPr>
          <a:xfrm>
            <a:off x="10248511" y="1041038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2" name="pl472"/>
          <p:cNvSpPr/>
          <p:nvPr/>
        </p:nvSpPr>
        <p:spPr>
          <a:xfrm>
            <a:off x="10248511" y="1017640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3" name="pl473"/>
          <p:cNvSpPr/>
          <p:nvPr/>
        </p:nvSpPr>
        <p:spPr>
          <a:xfrm>
            <a:off x="10248511" y="994241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4" name="pl474"/>
          <p:cNvSpPr/>
          <p:nvPr/>
        </p:nvSpPr>
        <p:spPr>
          <a:xfrm>
            <a:off x="10248511" y="970843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5" name="pl475"/>
          <p:cNvSpPr/>
          <p:nvPr/>
        </p:nvSpPr>
        <p:spPr>
          <a:xfrm>
            <a:off x="10248511" y="947444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6" name="pl476"/>
          <p:cNvSpPr/>
          <p:nvPr/>
        </p:nvSpPr>
        <p:spPr>
          <a:xfrm>
            <a:off x="10248511" y="924046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7" name="pl477"/>
          <p:cNvSpPr/>
          <p:nvPr/>
        </p:nvSpPr>
        <p:spPr>
          <a:xfrm>
            <a:off x="10248511" y="900647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8" name="pl478"/>
          <p:cNvSpPr/>
          <p:nvPr/>
        </p:nvSpPr>
        <p:spPr>
          <a:xfrm>
            <a:off x="10248511" y="877249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9" name="pl479"/>
          <p:cNvSpPr/>
          <p:nvPr/>
        </p:nvSpPr>
        <p:spPr>
          <a:xfrm>
            <a:off x="10248511" y="853850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0" name="pl480"/>
          <p:cNvSpPr/>
          <p:nvPr/>
        </p:nvSpPr>
        <p:spPr>
          <a:xfrm>
            <a:off x="10248511" y="830452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1" name="pl481"/>
          <p:cNvSpPr/>
          <p:nvPr/>
        </p:nvSpPr>
        <p:spPr>
          <a:xfrm>
            <a:off x="10248511" y="807053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2" name="pl482"/>
          <p:cNvSpPr/>
          <p:nvPr/>
        </p:nvSpPr>
        <p:spPr>
          <a:xfrm>
            <a:off x="10248511" y="783654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3" name="pl483"/>
          <p:cNvSpPr/>
          <p:nvPr/>
        </p:nvSpPr>
        <p:spPr>
          <a:xfrm>
            <a:off x="10248511" y="760256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4" name="pl484"/>
          <p:cNvSpPr/>
          <p:nvPr/>
        </p:nvSpPr>
        <p:spPr>
          <a:xfrm>
            <a:off x="10248511" y="736857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5" name="pl485"/>
          <p:cNvSpPr/>
          <p:nvPr/>
        </p:nvSpPr>
        <p:spPr>
          <a:xfrm>
            <a:off x="10248511" y="713459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6" name="pl486"/>
          <p:cNvSpPr/>
          <p:nvPr/>
        </p:nvSpPr>
        <p:spPr>
          <a:xfrm>
            <a:off x="10248511" y="690060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7" name="pl487"/>
          <p:cNvSpPr/>
          <p:nvPr/>
        </p:nvSpPr>
        <p:spPr>
          <a:xfrm>
            <a:off x="10248511" y="666662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8" name="pl488"/>
          <p:cNvSpPr/>
          <p:nvPr/>
        </p:nvSpPr>
        <p:spPr>
          <a:xfrm>
            <a:off x="10248511" y="643263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9" name="pl489"/>
          <p:cNvSpPr/>
          <p:nvPr/>
        </p:nvSpPr>
        <p:spPr>
          <a:xfrm>
            <a:off x="10248511" y="619865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0" name="pl490"/>
          <p:cNvSpPr/>
          <p:nvPr/>
        </p:nvSpPr>
        <p:spPr>
          <a:xfrm>
            <a:off x="10248511" y="596466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1" name="pl491"/>
          <p:cNvSpPr/>
          <p:nvPr/>
        </p:nvSpPr>
        <p:spPr>
          <a:xfrm>
            <a:off x="10248511" y="573068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2" name="pl492"/>
          <p:cNvSpPr/>
          <p:nvPr/>
        </p:nvSpPr>
        <p:spPr>
          <a:xfrm>
            <a:off x="10248511" y="549669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3" name="pl493"/>
          <p:cNvSpPr/>
          <p:nvPr/>
        </p:nvSpPr>
        <p:spPr>
          <a:xfrm>
            <a:off x="10248511" y="526271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4" name="pl494"/>
          <p:cNvSpPr/>
          <p:nvPr/>
        </p:nvSpPr>
        <p:spPr>
          <a:xfrm>
            <a:off x="10248511" y="502872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5" name="pl495"/>
          <p:cNvSpPr/>
          <p:nvPr/>
        </p:nvSpPr>
        <p:spPr>
          <a:xfrm>
            <a:off x="10248511" y="479474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6" name="pl496"/>
          <p:cNvSpPr/>
          <p:nvPr/>
        </p:nvSpPr>
        <p:spPr>
          <a:xfrm>
            <a:off x="10248511" y="456075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7" name="pl497"/>
          <p:cNvSpPr/>
          <p:nvPr/>
        </p:nvSpPr>
        <p:spPr>
          <a:xfrm>
            <a:off x="10248511" y="432677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8" name="pl498"/>
          <p:cNvSpPr/>
          <p:nvPr/>
        </p:nvSpPr>
        <p:spPr>
          <a:xfrm>
            <a:off x="10248511" y="409278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9" name="pl499"/>
          <p:cNvSpPr/>
          <p:nvPr/>
        </p:nvSpPr>
        <p:spPr>
          <a:xfrm>
            <a:off x="10248511" y="385880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0" name="pl500"/>
          <p:cNvSpPr/>
          <p:nvPr/>
        </p:nvSpPr>
        <p:spPr>
          <a:xfrm>
            <a:off x="10248511" y="362481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1" name="pl501"/>
          <p:cNvSpPr/>
          <p:nvPr/>
        </p:nvSpPr>
        <p:spPr>
          <a:xfrm>
            <a:off x="10248511" y="339083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2" name="pl502"/>
          <p:cNvSpPr/>
          <p:nvPr/>
        </p:nvSpPr>
        <p:spPr>
          <a:xfrm>
            <a:off x="10248511" y="315684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3" name="pl503"/>
          <p:cNvSpPr/>
          <p:nvPr/>
        </p:nvSpPr>
        <p:spPr>
          <a:xfrm>
            <a:off x="10248511" y="292286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4" name="pl504"/>
          <p:cNvSpPr/>
          <p:nvPr/>
        </p:nvSpPr>
        <p:spPr>
          <a:xfrm>
            <a:off x="10248511" y="268887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5" name="pl505"/>
          <p:cNvSpPr/>
          <p:nvPr/>
        </p:nvSpPr>
        <p:spPr>
          <a:xfrm>
            <a:off x="10248511" y="245489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6" name="pl506"/>
          <p:cNvSpPr/>
          <p:nvPr/>
        </p:nvSpPr>
        <p:spPr>
          <a:xfrm>
            <a:off x="10248511" y="222090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7" name="pl507"/>
          <p:cNvSpPr/>
          <p:nvPr/>
        </p:nvSpPr>
        <p:spPr>
          <a:xfrm>
            <a:off x="10248511" y="198692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8" name="pl508"/>
          <p:cNvSpPr/>
          <p:nvPr/>
        </p:nvSpPr>
        <p:spPr>
          <a:xfrm>
            <a:off x="10248511" y="175293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9" name="tx509"/>
          <p:cNvSpPr/>
          <p:nvPr/>
        </p:nvSpPr>
        <p:spPr>
          <a:xfrm>
            <a:off x="10975627" y="13176337"/>
            <a:ext cx="1005824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MITOTIC SPINDLE</a:t>
            </a:r>
          </a:p>
        </p:txBody>
      </p:sp>
      <p:sp>
        <p:nvSpPr>
          <p:cNvPr id="510" name="tx510"/>
          <p:cNvSpPr/>
          <p:nvPr/>
        </p:nvSpPr>
        <p:spPr>
          <a:xfrm>
            <a:off x="10352894" y="12942351"/>
            <a:ext cx="2251289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EPITHELIAL MESENCHYMAL TRANSITION</a:t>
            </a:r>
          </a:p>
        </p:txBody>
      </p:sp>
      <p:sp>
        <p:nvSpPr>
          <p:cNvPr id="511" name="tx511"/>
          <p:cNvSpPr/>
          <p:nvPr/>
        </p:nvSpPr>
        <p:spPr>
          <a:xfrm>
            <a:off x="11105614" y="12708366"/>
            <a:ext cx="745849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MYOGENESIS</a:t>
            </a:r>
          </a:p>
        </p:txBody>
      </p:sp>
      <p:sp>
        <p:nvSpPr>
          <p:cNvPr id="512" name="tx512"/>
          <p:cNvSpPr/>
          <p:nvPr/>
        </p:nvSpPr>
        <p:spPr>
          <a:xfrm>
            <a:off x="11059194" y="12474381"/>
            <a:ext cx="838689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ADIPOGENESIS</a:t>
            </a:r>
          </a:p>
        </p:txBody>
      </p:sp>
      <p:sp>
        <p:nvSpPr>
          <p:cNvPr id="513" name="tx513"/>
          <p:cNvSpPr/>
          <p:nvPr/>
        </p:nvSpPr>
        <p:spPr>
          <a:xfrm>
            <a:off x="10914068" y="12240396"/>
            <a:ext cx="1128940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MTORC1 SIGNALING</a:t>
            </a:r>
          </a:p>
        </p:txBody>
      </p:sp>
      <p:sp>
        <p:nvSpPr>
          <p:cNvPr id="514" name="tx514"/>
          <p:cNvSpPr/>
          <p:nvPr/>
        </p:nvSpPr>
        <p:spPr>
          <a:xfrm>
            <a:off x="10973672" y="11995298"/>
            <a:ext cx="1009734" cy="916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APICAL JUNCTION</a:t>
            </a:r>
          </a:p>
        </p:txBody>
      </p:sp>
      <p:sp>
        <p:nvSpPr>
          <p:cNvPr id="515" name="tx515"/>
          <p:cNvSpPr/>
          <p:nvPr/>
        </p:nvSpPr>
        <p:spPr>
          <a:xfrm>
            <a:off x="11222642" y="11772426"/>
            <a:ext cx="511793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HYPOXIA</a:t>
            </a:r>
          </a:p>
        </p:txBody>
      </p:sp>
      <p:sp>
        <p:nvSpPr>
          <p:cNvPr id="516" name="tx516"/>
          <p:cNvSpPr/>
          <p:nvPr/>
        </p:nvSpPr>
        <p:spPr>
          <a:xfrm>
            <a:off x="10889769" y="11538441"/>
            <a:ext cx="1177538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IL2 STAT5 SIGNALING</a:t>
            </a:r>
          </a:p>
        </p:txBody>
      </p:sp>
      <p:sp>
        <p:nvSpPr>
          <p:cNvPr id="517" name="tx517"/>
          <p:cNvSpPr/>
          <p:nvPr/>
        </p:nvSpPr>
        <p:spPr>
          <a:xfrm>
            <a:off x="10964622" y="11304456"/>
            <a:ext cx="1027832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G2M CHECKPOINT</a:t>
            </a:r>
          </a:p>
        </p:txBody>
      </p:sp>
      <p:sp>
        <p:nvSpPr>
          <p:cNvPr id="518" name="tx518"/>
          <p:cNvSpPr/>
          <p:nvPr/>
        </p:nvSpPr>
        <p:spPr>
          <a:xfrm>
            <a:off x="11091593" y="11072256"/>
            <a:ext cx="773890" cy="787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P53 PATHWAY</a:t>
            </a:r>
          </a:p>
        </p:txBody>
      </p:sp>
      <p:sp>
        <p:nvSpPr>
          <p:cNvPr id="519" name="tx519"/>
          <p:cNvSpPr/>
          <p:nvPr/>
        </p:nvSpPr>
        <p:spPr>
          <a:xfrm>
            <a:off x="11135108" y="10836485"/>
            <a:ext cx="686860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GLYCOLYSIS</a:t>
            </a:r>
          </a:p>
        </p:txBody>
      </p:sp>
      <p:sp>
        <p:nvSpPr>
          <p:cNvPr id="520" name="tx520"/>
          <p:cNvSpPr/>
          <p:nvPr/>
        </p:nvSpPr>
        <p:spPr>
          <a:xfrm>
            <a:off x="10606165" y="10602500"/>
            <a:ext cx="1744746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OXIDATIVE PHOSPHORYLATION</a:t>
            </a:r>
          </a:p>
        </p:txBody>
      </p:sp>
      <p:sp>
        <p:nvSpPr>
          <p:cNvPr id="521" name="tx521"/>
          <p:cNvSpPr/>
          <p:nvPr/>
        </p:nvSpPr>
        <p:spPr>
          <a:xfrm>
            <a:off x="11006127" y="10368515"/>
            <a:ext cx="944824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MYC TARGETS V1</a:t>
            </a:r>
          </a:p>
        </p:txBody>
      </p:sp>
      <p:sp>
        <p:nvSpPr>
          <p:cNvPr id="522" name="tx522"/>
          <p:cNvSpPr/>
          <p:nvPr/>
        </p:nvSpPr>
        <p:spPr>
          <a:xfrm>
            <a:off x="10919152" y="10134530"/>
            <a:ext cx="1118773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KRAS SIGNALING UP</a:t>
            </a:r>
          </a:p>
        </p:txBody>
      </p:sp>
      <p:sp>
        <p:nvSpPr>
          <p:cNvPr id="523" name="tx523"/>
          <p:cNvSpPr/>
          <p:nvPr/>
        </p:nvSpPr>
        <p:spPr>
          <a:xfrm>
            <a:off x="11068523" y="9900545"/>
            <a:ext cx="820032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COMPLEMENT</a:t>
            </a:r>
          </a:p>
        </p:txBody>
      </p:sp>
      <p:sp>
        <p:nvSpPr>
          <p:cNvPr id="524" name="tx524"/>
          <p:cNvSpPr/>
          <p:nvPr/>
        </p:nvSpPr>
        <p:spPr>
          <a:xfrm>
            <a:off x="10725595" y="9666560"/>
            <a:ext cx="1505886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ESTROGEN RESPONSE LATE</a:t>
            </a:r>
          </a:p>
        </p:txBody>
      </p:sp>
      <p:sp>
        <p:nvSpPr>
          <p:cNvPr id="525" name="tx525"/>
          <p:cNvSpPr/>
          <p:nvPr/>
        </p:nvSpPr>
        <p:spPr>
          <a:xfrm>
            <a:off x="10737382" y="9432575"/>
            <a:ext cx="1482313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TNFA SIGNALING VIA NFKB</a:t>
            </a:r>
          </a:p>
        </p:txBody>
      </p:sp>
      <p:sp>
        <p:nvSpPr>
          <p:cNvPr id="526" name="tx526"/>
          <p:cNvSpPr/>
          <p:nvPr/>
        </p:nvSpPr>
        <p:spPr>
          <a:xfrm>
            <a:off x="10738443" y="9198590"/>
            <a:ext cx="1480191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XENOBIOTIC METABOLISM</a:t>
            </a:r>
          </a:p>
        </p:txBody>
      </p:sp>
      <p:sp>
        <p:nvSpPr>
          <p:cNvPr id="527" name="tx527"/>
          <p:cNvSpPr/>
          <p:nvPr/>
        </p:nvSpPr>
        <p:spPr>
          <a:xfrm>
            <a:off x="10691465" y="8964605"/>
            <a:ext cx="1574148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ESTROGEN RESPONSE EARLY</a:t>
            </a:r>
          </a:p>
        </p:txBody>
      </p:sp>
      <p:sp>
        <p:nvSpPr>
          <p:cNvPr id="528" name="tx528"/>
          <p:cNvSpPr/>
          <p:nvPr/>
        </p:nvSpPr>
        <p:spPr>
          <a:xfrm>
            <a:off x="10583710" y="8730619"/>
            <a:ext cx="1789658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INTERFERON GAMMA RESPONSE</a:t>
            </a:r>
          </a:p>
        </p:txBody>
      </p:sp>
      <p:sp>
        <p:nvSpPr>
          <p:cNvPr id="529" name="tx529"/>
          <p:cNvSpPr/>
          <p:nvPr/>
        </p:nvSpPr>
        <p:spPr>
          <a:xfrm>
            <a:off x="10999758" y="8496634"/>
            <a:ext cx="957560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UV RESPONSE UP</a:t>
            </a:r>
          </a:p>
        </p:txBody>
      </p:sp>
      <p:sp>
        <p:nvSpPr>
          <p:cNvPr id="530" name="tx530"/>
          <p:cNvSpPr/>
          <p:nvPr/>
        </p:nvSpPr>
        <p:spPr>
          <a:xfrm>
            <a:off x="10918817" y="8262649"/>
            <a:ext cx="1119444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HEME METABOLISM</a:t>
            </a:r>
          </a:p>
        </p:txBody>
      </p:sp>
      <p:sp>
        <p:nvSpPr>
          <p:cNvPr id="531" name="tx531"/>
          <p:cNvSpPr/>
          <p:nvPr/>
        </p:nvSpPr>
        <p:spPr>
          <a:xfrm>
            <a:off x="11111647" y="8028664"/>
            <a:ext cx="733783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E2F TARGETS</a:t>
            </a:r>
          </a:p>
        </p:txBody>
      </p:sp>
      <p:sp>
        <p:nvSpPr>
          <p:cNvPr id="532" name="tx532"/>
          <p:cNvSpPr/>
          <p:nvPr/>
        </p:nvSpPr>
        <p:spPr>
          <a:xfrm>
            <a:off x="10909767" y="7794679"/>
            <a:ext cx="1137542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KRAS SIGNALING DN</a:t>
            </a:r>
          </a:p>
        </p:txBody>
      </p:sp>
      <p:sp>
        <p:nvSpPr>
          <p:cNvPr id="533" name="tx533"/>
          <p:cNvSpPr/>
          <p:nvPr/>
        </p:nvSpPr>
        <p:spPr>
          <a:xfrm>
            <a:off x="10830613" y="7549581"/>
            <a:ext cx="1295851" cy="916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ALLOGRAFT REJECTION</a:t>
            </a:r>
          </a:p>
        </p:txBody>
      </p:sp>
      <p:sp>
        <p:nvSpPr>
          <p:cNvPr id="534" name="tx534"/>
          <p:cNvSpPr/>
          <p:nvPr/>
        </p:nvSpPr>
        <p:spPr>
          <a:xfrm>
            <a:off x="10719953" y="7326709"/>
            <a:ext cx="1517170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INFLAMMATORY RESPONSE</a:t>
            </a:r>
          </a:p>
        </p:txBody>
      </p:sp>
      <p:sp>
        <p:nvSpPr>
          <p:cNvPr id="535" name="tx535"/>
          <p:cNvSpPr/>
          <p:nvPr/>
        </p:nvSpPr>
        <p:spPr>
          <a:xfrm>
            <a:off x="10764474" y="7092724"/>
            <a:ext cx="1428129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FATTY ACID METABOLISM</a:t>
            </a:r>
          </a:p>
        </p:txBody>
      </p:sp>
      <p:sp>
        <p:nvSpPr>
          <p:cNvPr id="536" name="tx536"/>
          <p:cNvSpPr/>
          <p:nvPr/>
        </p:nvSpPr>
        <p:spPr>
          <a:xfrm>
            <a:off x="10990374" y="6858739"/>
            <a:ext cx="976329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UV RESPONSE DN</a:t>
            </a:r>
          </a:p>
        </p:txBody>
      </p:sp>
      <p:sp>
        <p:nvSpPr>
          <p:cNvPr id="537" name="tx537"/>
          <p:cNvSpPr/>
          <p:nvPr/>
        </p:nvSpPr>
        <p:spPr>
          <a:xfrm>
            <a:off x="11163709" y="6624753"/>
            <a:ext cx="629659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APOPTOSIS</a:t>
            </a:r>
          </a:p>
        </p:txBody>
      </p:sp>
      <p:sp>
        <p:nvSpPr>
          <p:cNvPr id="538" name="tx538"/>
          <p:cNvSpPr/>
          <p:nvPr/>
        </p:nvSpPr>
        <p:spPr>
          <a:xfrm>
            <a:off x="11136561" y="6393943"/>
            <a:ext cx="683955" cy="7739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DNA REPAIR</a:t>
            </a:r>
          </a:p>
        </p:txBody>
      </p:sp>
      <p:sp>
        <p:nvSpPr>
          <p:cNvPr id="539" name="tx539"/>
          <p:cNvSpPr/>
          <p:nvPr/>
        </p:nvSpPr>
        <p:spPr>
          <a:xfrm>
            <a:off x="10934737" y="6156783"/>
            <a:ext cx="1087603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SPERMATOGENESIS</a:t>
            </a:r>
          </a:p>
        </p:txBody>
      </p:sp>
      <p:sp>
        <p:nvSpPr>
          <p:cNvPr id="540" name="tx540"/>
          <p:cNvSpPr/>
          <p:nvPr/>
        </p:nvSpPr>
        <p:spPr>
          <a:xfrm>
            <a:off x="10730455" y="5922798"/>
            <a:ext cx="1496167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PI3K AKT MTOR SIGNALING</a:t>
            </a:r>
          </a:p>
        </p:txBody>
      </p:sp>
      <p:sp>
        <p:nvSpPr>
          <p:cNvPr id="541" name="tx541"/>
          <p:cNvSpPr/>
          <p:nvPr/>
        </p:nvSpPr>
        <p:spPr>
          <a:xfrm>
            <a:off x="11057015" y="5688813"/>
            <a:ext cx="843046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COAGULATION</a:t>
            </a:r>
          </a:p>
        </p:txBody>
      </p:sp>
      <p:sp>
        <p:nvSpPr>
          <p:cNvPr id="542" name="tx542"/>
          <p:cNvSpPr/>
          <p:nvPr/>
        </p:nvSpPr>
        <p:spPr>
          <a:xfrm>
            <a:off x="10598066" y="5454828"/>
            <a:ext cx="1760946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UNFOLDED PROTEIN RESPONSE</a:t>
            </a:r>
          </a:p>
        </p:txBody>
      </p:sp>
      <p:sp>
        <p:nvSpPr>
          <p:cNvPr id="543" name="tx543"/>
          <p:cNvSpPr/>
          <p:nvPr/>
        </p:nvSpPr>
        <p:spPr>
          <a:xfrm>
            <a:off x="11106340" y="5220843"/>
            <a:ext cx="744397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PEROXISOME</a:t>
            </a:r>
          </a:p>
        </p:txBody>
      </p:sp>
      <p:sp>
        <p:nvSpPr>
          <p:cNvPr id="544" name="tx544"/>
          <p:cNvSpPr/>
          <p:nvPr/>
        </p:nvSpPr>
        <p:spPr>
          <a:xfrm>
            <a:off x="10813408" y="4986858"/>
            <a:ext cx="1330262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BILE ACID METABOLISM</a:t>
            </a:r>
          </a:p>
        </p:txBody>
      </p:sp>
      <p:sp>
        <p:nvSpPr>
          <p:cNvPr id="545" name="tx545"/>
          <p:cNvSpPr/>
          <p:nvPr/>
        </p:nvSpPr>
        <p:spPr>
          <a:xfrm>
            <a:off x="10897310" y="4752873"/>
            <a:ext cx="1162456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PROTEIN SECRETION</a:t>
            </a:r>
          </a:p>
        </p:txBody>
      </p:sp>
      <p:sp>
        <p:nvSpPr>
          <p:cNvPr id="546" name="tx546"/>
          <p:cNvSpPr/>
          <p:nvPr/>
        </p:nvSpPr>
        <p:spPr>
          <a:xfrm>
            <a:off x="10850108" y="4518888"/>
            <a:ext cx="1256860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ANDROGEN RESPONSE</a:t>
            </a:r>
          </a:p>
        </p:txBody>
      </p:sp>
      <p:sp>
        <p:nvSpPr>
          <p:cNvPr id="547" name="tx547"/>
          <p:cNvSpPr/>
          <p:nvPr/>
        </p:nvSpPr>
        <p:spPr>
          <a:xfrm>
            <a:off x="10620354" y="4284902"/>
            <a:ext cx="1716369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INTERFERON ALPHA RESPONSE</a:t>
            </a:r>
          </a:p>
        </p:txBody>
      </p:sp>
      <p:sp>
        <p:nvSpPr>
          <p:cNvPr id="548" name="tx548"/>
          <p:cNvSpPr/>
          <p:nvPr/>
        </p:nvSpPr>
        <p:spPr>
          <a:xfrm>
            <a:off x="10656831" y="4050917"/>
            <a:ext cx="1643415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CHOLESTEROL HOMEOSTASIS</a:t>
            </a:r>
          </a:p>
        </p:txBody>
      </p:sp>
      <p:sp>
        <p:nvSpPr>
          <p:cNvPr id="549" name="tx549"/>
          <p:cNvSpPr/>
          <p:nvPr/>
        </p:nvSpPr>
        <p:spPr>
          <a:xfrm>
            <a:off x="10785422" y="3805820"/>
            <a:ext cx="1386233" cy="916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IL6 JAK STAT3 SIGNALING</a:t>
            </a:r>
          </a:p>
        </p:txBody>
      </p:sp>
      <p:sp>
        <p:nvSpPr>
          <p:cNvPr id="550" name="tx550"/>
          <p:cNvSpPr/>
          <p:nvPr/>
        </p:nvSpPr>
        <p:spPr>
          <a:xfrm>
            <a:off x="10887088" y="3582947"/>
            <a:ext cx="1182901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TGF BETA SIGNALING</a:t>
            </a:r>
          </a:p>
        </p:txBody>
      </p:sp>
      <p:sp>
        <p:nvSpPr>
          <p:cNvPr id="551" name="tx551"/>
          <p:cNvSpPr/>
          <p:nvPr/>
        </p:nvSpPr>
        <p:spPr>
          <a:xfrm>
            <a:off x="11009199" y="3348962"/>
            <a:ext cx="938679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APICAL SURFACE</a:t>
            </a:r>
          </a:p>
        </p:txBody>
      </p:sp>
      <p:sp>
        <p:nvSpPr>
          <p:cNvPr id="552" name="tx552"/>
          <p:cNvSpPr/>
          <p:nvPr/>
        </p:nvSpPr>
        <p:spPr>
          <a:xfrm>
            <a:off x="11006127" y="3114977"/>
            <a:ext cx="944824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MYC TARGETS V2</a:t>
            </a:r>
          </a:p>
        </p:txBody>
      </p:sp>
      <p:sp>
        <p:nvSpPr>
          <p:cNvPr id="553" name="tx553"/>
          <p:cNvSpPr/>
          <p:nvPr/>
        </p:nvSpPr>
        <p:spPr>
          <a:xfrm>
            <a:off x="10602982" y="2880992"/>
            <a:ext cx="1751114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WNT BETA CATENIN SIGNALING</a:t>
            </a:r>
          </a:p>
        </p:txBody>
      </p:sp>
      <p:sp>
        <p:nvSpPr>
          <p:cNvPr id="554" name="tx554"/>
          <p:cNvSpPr/>
          <p:nvPr/>
        </p:nvSpPr>
        <p:spPr>
          <a:xfrm>
            <a:off x="10457521" y="2647007"/>
            <a:ext cx="2042035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REACTIVE OXIGEN SPECIES PATHWAY</a:t>
            </a:r>
          </a:p>
        </p:txBody>
      </p:sp>
      <p:sp>
        <p:nvSpPr>
          <p:cNvPr id="555" name="tx555"/>
          <p:cNvSpPr/>
          <p:nvPr/>
        </p:nvSpPr>
        <p:spPr>
          <a:xfrm>
            <a:off x="10822904" y="2413022"/>
            <a:ext cx="1311268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HEDGEHOG SIGNALING</a:t>
            </a:r>
          </a:p>
        </p:txBody>
      </p:sp>
      <p:sp>
        <p:nvSpPr>
          <p:cNvPr id="556" name="tx556"/>
          <p:cNvSpPr/>
          <p:nvPr/>
        </p:nvSpPr>
        <p:spPr>
          <a:xfrm>
            <a:off x="10944233" y="2179036"/>
            <a:ext cx="1068611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NOTCH SIGNALING</a:t>
            </a:r>
          </a:p>
        </p:txBody>
      </p:sp>
      <p:sp>
        <p:nvSpPr>
          <p:cNvPr id="557" name="tx557"/>
          <p:cNvSpPr/>
          <p:nvPr/>
        </p:nvSpPr>
        <p:spPr>
          <a:xfrm>
            <a:off x="11051653" y="1945051"/>
            <a:ext cx="853771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ANGIOGENESIS</a:t>
            </a:r>
          </a:p>
        </p:txBody>
      </p:sp>
      <p:sp>
        <p:nvSpPr>
          <p:cNvPr id="558" name="tx558"/>
          <p:cNvSpPr/>
          <p:nvPr/>
        </p:nvSpPr>
        <p:spPr>
          <a:xfrm>
            <a:off x="10848712" y="1711066"/>
            <a:ext cx="1259653" cy="805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PANCREAS BETA CELLS</a:t>
            </a:r>
          </a:p>
        </p:txBody>
      </p:sp>
      <p:sp>
        <p:nvSpPr>
          <p:cNvPr id="559" name="pl559"/>
          <p:cNvSpPr/>
          <p:nvPr/>
        </p:nvSpPr>
        <p:spPr>
          <a:xfrm>
            <a:off x="12701608" y="1329440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6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60" name="pl560"/>
          <p:cNvSpPr/>
          <p:nvPr/>
        </p:nvSpPr>
        <p:spPr>
          <a:xfrm>
            <a:off x="12701608" y="1298422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61" name="pl561"/>
          <p:cNvSpPr/>
          <p:nvPr/>
        </p:nvSpPr>
        <p:spPr>
          <a:xfrm>
            <a:off x="12701608" y="1275023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62" name="pl562"/>
          <p:cNvSpPr/>
          <p:nvPr/>
        </p:nvSpPr>
        <p:spPr>
          <a:xfrm>
            <a:off x="12701608" y="1251625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63" name="pl563"/>
          <p:cNvSpPr/>
          <p:nvPr/>
        </p:nvSpPr>
        <p:spPr>
          <a:xfrm>
            <a:off x="12701608" y="1228226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64" name="pl564"/>
          <p:cNvSpPr/>
          <p:nvPr/>
        </p:nvSpPr>
        <p:spPr>
          <a:xfrm>
            <a:off x="12701608" y="1204828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65" name="pl565"/>
          <p:cNvSpPr/>
          <p:nvPr/>
        </p:nvSpPr>
        <p:spPr>
          <a:xfrm>
            <a:off x="12701608" y="1181429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66" name="pl566"/>
          <p:cNvSpPr/>
          <p:nvPr/>
        </p:nvSpPr>
        <p:spPr>
          <a:xfrm>
            <a:off x="12701608" y="1158031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67" name="pl567"/>
          <p:cNvSpPr/>
          <p:nvPr/>
        </p:nvSpPr>
        <p:spPr>
          <a:xfrm>
            <a:off x="12701608" y="1134632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68" name="pl568"/>
          <p:cNvSpPr/>
          <p:nvPr/>
        </p:nvSpPr>
        <p:spPr>
          <a:xfrm>
            <a:off x="12701608" y="1111234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69" name="pl569"/>
          <p:cNvSpPr/>
          <p:nvPr/>
        </p:nvSpPr>
        <p:spPr>
          <a:xfrm>
            <a:off x="12701608" y="1087835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70" name="pl570"/>
          <p:cNvSpPr/>
          <p:nvPr/>
        </p:nvSpPr>
        <p:spPr>
          <a:xfrm>
            <a:off x="12701608" y="1064437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71" name="pl571"/>
          <p:cNvSpPr/>
          <p:nvPr/>
        </p:nvSpPr>
        <p:spPr>
          <a:xfrm>
            <a:off x="12701608" y="1041038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72" name="pl572"/>
          <p:cNvSpPr/>
          <p:nvPr/>
        </p:nvSpPr>
        <p:spPr>
          <a:xfrm>
            <a:off x="12701608" y="1017640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73" name="pl573"/>
          <p:cNvSpPr/>
          <p:nvPr/>
        </p:nvSpPr>
        <p:spPr>
          <a:xfrm>
            <a:off x="12701608" y="994241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74" name="pl574"/>
          <p:cNvSpPr/>
          <p:nvPr/>
        </p:nvSpPr>
        <p:spPr>
          <a:xfrm>
            <a:off x="12701608" y="970843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75" name="pl575"/>
          <p:cNvSpPr/>
          <p:nvPr/>
        </p:nvSpPr>
        <p:spPr>
          <a:xfrm>
            <a:off x="12701608" y="947444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76" name="pl576"/>
          <p:cNvSpPr/>
          <p:nvPr/>
        </p:nvSpPr>
        <p:spPr>
          <a:xfrm>
            <a:off x="12701608" y="924046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77" name="pl577"/>
          <p:cNvSpPr/>
          <p:nvPr/>
        </p:nvSpPr>
        <p:spPr>
          <a:xfrm>
            <a:off x="12701608" y="900647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78" name="pl578"/>
          <p:cNvSpPr/>
          <p:nvPr/>
        </p:nvSpPr>
        <p:spPr>
          <a:xfrm>
            <a:off x="12701608" y="877249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79" name="pl579"/>
          <p:cNvSpPr/>
          <p:nvPr/>
        </p:nvSpPr>
        <p:spPr>
          <a:xfrm>
            <a:off x="12701608" y="853850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80" name="pl580"/>
          <p:cNvSpPr/>
          <p:nvPr/>
        </p:nvSpPr>
        <p:spPr>
          <a:xfrm>
            <a:off x="12701608" y="830452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81" name="pl581"/>
          <p:cNvSpPr/>
          <p:nvPr/>
        </p:nvSpPr>
        <p:spPr>
          <a:xfrm>
            <a:off x="12701608" y="807053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82" name="pl582"/>
          <p:cNvSpPr/>
          <p:nvPr/>
        </p:nvSpPr>
        <p:spPr>
          <a:xfrm>
            <a:off x="12701608" y="783654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83" name="pl583"/>
          <p:cNvSpPr/>
          <p:nvPr/>
        </p:nvSpPr>
        <p:spPr>
          <a:xfrm>
            <a:off x="12701608" y="760256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84" name="pl584"/>
          <p:cNvSpPr/>
          <p:nvPr/>
        </p:nvSpPr>
        <p:spPr>
          <a:xfrm>
            <a:off x="12701608" y="736857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85" name="pl585"/>
          <p:cNvSpPr/>
          <p:nvPr/>
        </p:nvSpPr>
        <p:spPr>
          <a:xfrm>
            <a:off x="12701608" y="713459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86" name="pl586"/>
          <p:cNvSpPr/>
          <p:nvPr/>
        </p:nvSpPr>
        <p:spPr>
          <a:xfrm>
            <a:off x="12701608" y="690060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87" name="pl587"/>
          <p:cNvSpPr/>
          <p:nvPr/>
        </p:nvSpPr>
        <p:spPr>
          <a:xfrm>
            <a:off x="12701608" y="666662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88" name="pl588"/>
          <p:cNvSpPr/>
          <p:nvPr/>
        </p:nvSpPr>
        <p:spPr>
          <a:xfrm>
            <a:off x="12701608" y="643263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89" name="pl589"/>
          <p:cNvSpPr/>
          <p:nvPr/>
        </p:nvSpPr>
        <p:spPr>
          <a:xfrm>
            <a:off x="12701608" y="619865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90" name="pl590"/>
          <p:cNvSpPr/>
          <p:nvPr/>
        </p:nvSpPr>
        <p:spPr>
          <a:xfrm>
            <a:off x="12701608" y="596466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91" name="pl591"/>
          <p:cNvSpPr/>
          <p:nvPr/>
        </p:nvSpPr>
        <p:spPr>
          <a:xfrm>
            <a:off x="12701608" y="573068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92" name="pl592"/>
          <p:cNvSpPr/>
          <p:nvPr/>
        </p:nvSpPr>
        <p:spPr>
          <a:xfrm>
            <a:off x="12701608" y="549669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93" name="pl593"/>
          <p:cNvSpPr/>
          <p:nvPr/>
        </p:nvSpPr>
        <p:spPr>
          <a:xfrm>
            <a:off x="12701608" y="526271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94" name="pl594"/>
          <p:cNvSpPr/>
          <p:nvPr/>
        </p:nvSpPr>
        <p:spPr>
          <a:xfrm>
            <a:off x="12701608" y="502872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95" name="pl595"/>
          <p:cNvSpPr/>
          <p:nvPr/>
        </p:nvSpPr>
        <p:spPr>
          <a:xfrm>
            <a:off x="12701608" y="479474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96" name="pl596"/>
          <p:cNvSpPr/>
          <p:nvPr/>
        </p:nvSpPr>
        <p:spPr>
          <a:xfrm>
            <a:off x="12701608" y="456075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97" name="pl597"/>
          <p:cNvSpPr/>
          <p:nvPr/>
        </p:nvSpPr>
        <p:spPr>
          <a:xfrm>
            <a:off x="12701608" y="432677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98" name="pl598"/>
          <p:cNvSpPr/>
          <p:nvPr/>
        </p:nvSpPr>
        <p:spPr>
          <a:xfrm>
            <a:off x="12701608" y="409278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99" name="pl599"/>
          <p:cNvSpPr/>
          <p:nvPr/>
        </p:nvSpPr>
        <p:spPr>
          <a:xfrm>
            <a:off x="12701608" y="385880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00" name="pl600"/>
          <p:cNvSpPr/>
          <p:nvPr/>
        </p:nvSpPr>
        <p:spPr>
          <a:xfrm>
            <a:off x="12701608" y="362481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01" name="pl601"/>
          <p:cNvSpPr/>
          <p:nvPr/>
        </p:nvSpPr>
        <p:spPr>
          <a:xfrm>
            <a:off x="12701608" y="339083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02" name="pl602"/>
          <p:cNvSpPr/>
          <p:nvPr/>
        </p:nvSpPr>
        <p:spPr>
          <a:xfrm>
            <a:off x="12701608" y="315684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03" name="pl603"/>
          <p:cNvSpPr/>
          <p:nvPr/>
        </p:nvSpPr>
        <p:spPr>
          <a:xfrm>
            <a:off x="12701608" y="292286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04" name="pl604"/>
          <p:cNvSpPr/>
          <p:nvPr/>
        </p:nvSpPr>
        <p:spPr>
          <a:xfrm>
            <a:off x="12701608" y="268887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05" name="pl605"/>
          <p:cNvSpPr/>
          <p:nvPr/>
        </p:nvSpPr>
        <p:spPr>
          <a:xfrm>
            <a:off x="12701608" y="245489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06" name="pl606"/>
          <p:cNvSpPr/>
          <p:nvPr/>
        </p:nvSpPr>
        <p:spPr>
          <a:xfrm>
            <a:off x="12701608" y="222090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07" name="pl607"/>
          <p:cNvSpPr/>
          <p:nvPr/>
        </p:nvSpPr>
        <p:spPr>
          <a:xfrm>
            <a:off x="12701608" y="198692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08" name="pl608"/>
          <p:cNvSpPr/>
          <p:nvPr/>
        </p:nvSpPr>
        <p:spPr>
          <a:xfrm>
            <a:off x="12701608" y="175293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11" name="rc611"/>
          <p:cNvSpPr/>
          <p:nvPr/>
        </p:nvSpPr>
        <p:spPr>
          <a:xfrm>
            <a:off x="19935653" y="6986817"/>
            <a:ext cx="751320" cy="997508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12" name="tx612"/>
          <p:cNvSpPr/>
          <p:nvPr/>
        </p:nvSpPr>
        <p:spPr>
          <a:xfrm>
            <a:off x="20005242" y="7064344"/>
            <a:ext cx="1284720" cy="7025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100" dirty="0">
                <a:solidFill>
                  <a:srgbClr val="000000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 in geneset</a:t>
            </a:r>
            <a:endParaRPr sz="1100" dirty="0">
              <a:solidFill>
                <a:srgbClr val="000000">
                  <a:alpha val="100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13" name="rc613"/>
          <p:cNvSpPr/>
          <p:nvPr/>
        </p:nvSpPr>
        <p:spPr>
          <a:xfrm>
            <a:off x="20005242" y="7256369"/>
            <a:ext cx="219455" cy="21945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14" name="rc614"/>
          <p:cNvSpPr/>
          <p:nvPr/>
        </p:nvSpPr>
        <p:spPr>
          <a:xfrm>
            <a:off x="20014242" y="7265369"/>
            <a:ext cx="201456" cy="201456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15" name="rc615"/>
          <p:cNvSpPr/>
          <p:nvPr/>
        </p:nvSpPr>
        <p:spPr>
          <a:xfrm>
            <a:off x="20005242" y="7475825"/>
            <a:ext cx="219455" cy="21945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16" name="rc616"/>
          <p:cNvSpPr/>
          <p:nvPr/>
        </p:nvSpPr>
        <p:spPr>
          <a:xfrm>
            <a:off x="20014242" y="7484825"/>
            <a:ext cx="201456" cy="201455"/>
          </a:xfrm>
          <a:prstGeom prst="rect">
            <a:avLst/>
          </a:prstGeom>
          <a:solidFill>
            <a:srgbClr val="83AF9B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17" name="rc617"/>
          <p:cNvSpPr/>
          <p:nvPr/>
        </p:nvSpPr>
        <p:spPr>
          <a:xfrm>
            <a:off x="20005242" y="7695281"/>
            <a:ext cx="219455" cy="219455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18" name="rc618"/>
          <p:cNvSpPr/>
          <p:nvPr/>
        </p:nvSpPr>
        <p:spPr>
          <a:xfrm>
            <a:off x="20014242" y="7704281"/>
            <a:ext cx="201456" cy="201456"/>
          </a:xfrm>
          <a:prstGeom prst="rect">
            <a:avLst/>
          </a:prstGeom>
          <a:solidFill>
            <a:srgbClr val="FE4365">
              <a:alpha val="100000"/>
            </a:srgbClr>
          </a:solidFill>
        </p:spPr>
        <p:txBody>
          <a:bodyPr/>
          <a:lstStyle/>
          <a:p>
            <a:endParaRPr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19" name="tx619"/>
          <p:cNvSpPr/>
          <p:nvPr/>
        </p:nvSpPr>
        <p:spPr>
          <a:xfrm>
            <a:off x="20509665" y="7297834"/>
            <a:ext cx="323097" cy="1069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880" dirty="0">
                <a:solidFill>
                  <a:srgbClr val="000000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 Significant</a:t>
            </a:r>
            <a:endParaRPr sz="880" dirty="0">
              <a:solidFill>
                <a:srgbClr val="000000">
                  <a:alpha val="100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20" name="tx620"/>
          <p:cNvSpPr/>
          <p:nvPr/>
        </p:nvSpPr>
        <p:spPr>
          <a:xfrm>
            <a:off x="20294287" y="7539912"/>
            <a:ext cx="286229" cy="8433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endParaRPr sz="880" dirty="0">
              <a:solidFill>
                <a:srgbClr val="000000">
                  <a:alpha val="100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24" name="tx432">
            <a:extLst>
              <a:ext uri="{FF2B5EF4-FFF2-40B4-BE49-F238E27FC236}">
                <a16:creationId xmlns:a16="http://schemas.microsoft.com/office/drawing/2014/main" id="{B3E63918-911C-9342-B9DC-04264083330C}"/>
              </a:ext>
            </a:extLst>
          </p:cNvPr>
          <p:cNvSpPr/>
          <p:nvPr/>
        </p:nvSpPr>
        <p:spPr>
          <a:xfrm>
            <a:off x="15694083" y="1281723"/>
            <a:ext cx="1586438" cy="9683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400" b="1" dirty="0">
                <a:solidFill>
                  <a:srgbClr val="1A1A1A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 24 months</a:t>
            </a:r>
            <a:endParaRPr sz="2400" b="1" dirty="0">
              <a:solidFill>
                <a:srgbClr val="1A1A1A">
                  <a:alpha val="100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529328-3918-6D41-AC44-1AB40303965E}"/>
              </a:ext>
            </a:extLst>
          </p:cNvPr>
          <p:cNvSpPr/>
          <p:nvPr/>
        </p:nvSpPr>
        <p:spPr>
          <a:xfrm>
            <a:off x="10248510" y="8228321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F6880B65-ADC5-F544-924A-BAC573BD3220}"/>
              </a:ext>
            </a:extLst>
          </p:cNvPr>
          <p:cNvSpPr/>
          <p:nvPr/>
        </p:nvSpPr>
        <p:spPr>
          <a:xfrm>
            <a:off x="10248510" y="10568171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1856EC72-456D-5347-B4FF-2D1F8E7C18FF}"/>
              </a:ext>
            </a:extLst>
          </p:cNvPr>
          <p:cNvSpPr/>
          <p:nvPr/>
        </p:nvSpPr>
        <p:spPr>
          <a:xfrm>
            <a:off x="10241109" y="7058395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6CA6695C-0AC0-8B49-A2B3-FCB9994DDE54}"/>
              </a:ext>
            </a:extLst>
          </p:cNvPr>
          <p:cNvSpPr/>
          <p:nvPr/>
        </p:nvSpPr>
        <p:spPr>
          <a:xfrm>
            <a:off x="10248510" y="12440051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3D78B533-1D70-0942-BC6B-5E934E19844D}"/>
              </a:ext>
            </a:extLst>
          </p:cNvPr>
          <p:cNvSpPr/>
          <p:nvPr/>
        </p:nvSpPr>
        <p:spPr>
          <a:xfrm>
            <a:off x="10247548" y="7994336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2DE34BDE-6C61-354B-8F0C-5A29064AE2F1}"/>
              </a:ext>
            </a:extLst>
          </p:cNvPr>
          <p:cNvSpPr/>
          <p:nvPr/>
        </p:nvSpPr>
        <p:spPr>
          <a:xfrm>
            <a:off x="10248510" y="10337407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8" name="Oval 627">
            <a:extLst>
              <a:ext uri="{FF2B5EF4-FFF2-40B4-BE49-F238E27FC236}">
                <a16:creationId xmlns:a16="http://schemas.microsoft.com/office/drawing/2014/main" id="{59693E1E-2EEC-984C-8D8B-7807D53777E5}"/>
              </a:ext>
            </a:extLst>
          </p:cNvPr>
          <p:cNvSpPr/>
          <p:nvPr/>
        </p:nvSpPr>
        <p:spPr>
          <a:xfrm>
            <a:off x="10241109" y="6824409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9" name="Oval 628">
            <a:extLst>
              <a:ext uri="{FF2B5EF4-FFF2-40B4-BE49-F238E27FC236}">
                <a16:creationId xmlns:a16="http://schemas.microsoft.com/office/drawing/2014/main" id="{C2C22C65-6BF4-2746-BF67-87819AB1E93A}"/>
              </a:ext>
            </a:extLst>
          </p:cNvPr>
          <p:cNvSpPr/>
          <p:nvPr/>
        </p:nvSpPr>
        <p:spPr>
          <a:xfrm>
            <a:off x="10244328" y="4718543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0" name="Oval 629">
            <a:extLst>
              <a:ext uri="{FF2B5EF4-FFF2-40B4-BE49-F238E27FC236}">
                <a16:creationId xmlns:a16="http://schemas.microsoft.com/office/drawing/2014/main" id="{FBA4B36A-5DEC-BA41-BC75-0417E80063AB}"/>
              </a:ext>
            </a:extLst>
          </p:cNvPr>
          <p:cNvSpPr/>
          <p:nvPr/>
        </p:nvSpPr>
        <p:spPr>
          <a:xfrm>
            <a:off x="10248510" y="5420498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1" name="Oval 630">
            <a:extLst>
              <a:ext uri="{FF2B5EF4-FFF2-40B4-BE49-F238E27FC236}">
                <a16:creationId xmlns:a16="http://schemas.microsoft.com/office/drawing/2014/main" id="{60831F97-93EC-E842-9458-DD06092BCC96}"/>
              </a:ext>
            </a:extLst>
          </p:cNvPr>
          <p:cNvSpPr/>
          <p:nvPr/>
        </p:nvSpPr>
        <p:spPr>
          <a:xfrm>
            <a:off x="10247548" y="6112794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2" name="Oval 631">
            <a:extLst>
              <a:ext uri="{FF2B5EF4-FFF2-40B4-BE49-F238E27FC236}">
                <a16:creationId xmlns:a16="http://schemas.microsoft.com/office/drawing/2014/main" id="{3CEF1A60-8EA6-AB4F-BCA2-CC9B03842F2A}"/>
              </a:ext>
            </a:extLst>
          </p:cNvPr>
          <p:cNvSpPr/>
          <p:nvPr/>
        </p:nvSpPr>
        <p:spPr>
          <a:xfrm>
            <a:off x="10248510" y="2140799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3" name="Oval 632">
            <a:extLst>
              <a:ext uri="{FF2B5EF4-FFF2-40B4-BE49-F238E27FC236}">
                <a16:creationId xmlns:a16="http://schemas.microsoft.com/office/drawing/2014/main" id="{E7D17C06-1A63-404F-90E4-035E1F1E2488}"/>
              </a:ext>
            </a:extLst>
          </p:cNvPr>
          <p:cNvSpPr/>
          <p:nvPr/>
        </p:nvSpPr>
        <p:spPr>
          <a:xfrm>
            <a:off x="10248510" y="10794653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4" name="Oval 633">
            <a:extLst>
              <a:ext uri="{FF2B5EF4-FFF2-40B4-BE49-F238E27FC236}">
                <a16:creationId xmlns:a16="http://schemas.microsoft.com/office/drawing/2014/main" id="{6D3A465A-C9CB-5443-8D2E-120BDB11986C}"/>
              </a:ext>
            </a:extLst>
          </p:cNvPr>
          <p:cNvSpPr/>
          <p:nvPr/>
        </p:nvSpPr>
        <p:spPr>
          <a:xfrm>
            <a:off x="10246978" y="5888468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5" name="Oval 634">
            <a:extLst>
              <a:ext uri="{FF2B5EF4-FFF2-40B4-BE49-F238E27FC236}">
                <a16:creationId xmlns:a16="http://schemas.microsoft.com/office/drawing/2014/main" id="{9881F203-714B-954F-871B-F48F601E6A2A}"/>
              </a:ext>
            </a:extLst>
          </p:cNvPr>
          <p:cNvSpPr/>
          <p:nvPr/>
        </p:nvSpPr>
        <p:spPr>
          <a:xfrm>
            <a:off x="10248510" y="8930275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6" name="tx620">
            <a:extLst>
              <a:ext uri="{FF2B5EF4-FFF2-40B4-BE49-F238E27FC236}">
                <a16:creationId xmlns:a16="http://schemas.microsoft.com/office/drawing/2014/main" id="{B3B4920E-CA85-C04F-BF75-6D42941E3BA6}"/>
              </a:ext>
            </a:extLst>
          </p:cNvPr>
          <p:cNvSpPr/>
          <p:nvPr/>
        </p:nvSpPr>
        <p:spPr>
          <a:xfrm>
            <a:off x="20527962" y="7547346"/>
            <a:ext cx="286229" cy="8433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880" dirty="0">
                <a:solidFill>
                  <a:srgbClr val="000000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Down-regulated</a:t>
            </a:r>
            <a:endParaRPr sz="880" dirty="0">
              <a:solidFill>
                <a:srgbClr val="000000">
                  <a:alpha val="100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37" name="tx621">
            <a:extLst>
              <a:ext uri="{FF2B5EF4-FFF2-40B4-BE49-F238E27FC236}">
                <a16:creationId xmlns:a16="http://schemas.microsoft.com/office/drawing/2014/main" id="{25AAA0D9-4653-7845-B315-B5657ABC784D}"/>
              </a:ext>
            </a:extLst>
          </p:cNvPr>
          <p:cNvSpPr/>
          <p:nvPr/>
        </p:nvSpPr>
        <p:spPr>
          <a:xfrm>
            <a:off x="20299362" y="7793544"/>
            <a:ext cx="614675" cy="746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880" dirty="0">
                <a:solidFill>
                  <a:srgbClr val="000000">
                    <a:alpha val="100000"/>
                  </a:srgb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Up-regulated</a:t>
            </a:r>
            <a:endParaRPr sz="880" dirty="0">
              <a:solidFill>
                <a:srgbClr val="000000">
                  <a:alpha val="100000"/>
                </a:srgb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38" name="Oval 637">
            <a:extLst>
              <a:ext uri="{FF2B5EF4-FFF2-40B4-BE49-F238E27FC236}">
                <a16:creationId xmlns:a16="http://schemas.microsoft.com/office/drawing/2014/main" id="{F78F15A1-8432-8742-935F-693C57E268E2}"/>
              </a:ext>
            </a:extLst>
          </p:cNvPr>
          <p:cNvSpPr/>
          <p:nvPr/>
        </p:nvSpPr>
        <p:spPr>
          <a:xfrm>
            <a:off x="12604362" y="2135546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9" name="Oval 638">
            <a:extLst>
              <a:ext uri="{FF2B5EF4-FFF2-40B4-BE49-F238E27FC236}">
                <a16:creationId xmlns:a16="http://schemas.microsoft.com/office/drawing/2014/main" id="{E46F1836-2E66-B748-B1D0-092A26FE9BCE}"/>
              </a:ext>
            </a:extLst>
          </p:cNvPr>
          <p:cNvSpPr/>
          <p:nvPr/>
        </p:nvSpPr>
        <p:spPr>
          <a:xfrm>
            <a:off x="12604362" y="2357831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0" name="Oval 639">
            <a:extLst>
              <a:ext uri="{FF2B5EF4-FFF2-40B4-BE49-F238E27FC236}">
                <a16:creationId xmlns:a16="http://schemas.microsoft.com/office/drawing/2014/main" id="{FBEBFFC2-EE22-4D48-95C8-680777556260}"/>
              </a:ext>
            </a:extLst>
          </p:cNvPr>
          <p:cNvSpPr/>
          <p:nvPr/>
        </p:nvSpPr>
        <p:spPr>
          <a:xfrm>
            <a:off x="12604362" y="2616140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1" name="Oval 640">
            <a:extLst>
              <a:ext uri="{FF2B5EF4-FFF2-40B4-BE49-F238E27FC236}">
                <a16:creationId xmlns:a16="http://schemas.microsoft.com/office/drawing/2014/main" id="{ABC05301-A8F3-D84C-AD33-C7D4548934DA}"/>
              </a:ext>
            </a:extLst>
          </p:cNvPr>
          <p:cNvSpPr/>
          <p:nvPr/>
        </p:nvSpPr>
        <p:spPr>
          <a:xfrm>
            <a:off x="12604362" y="2856938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2" name="Oval 641">
            <a:extLst>
              <a:ext uri="{FF2B5EF4-FFF2-40B4-BE49-F238E27FC236}">
                <a16:creationId xmlns:a16="http://schemas.microsoft.com/office/drawing/2014/main" id="{9B5410CA-2E69-DE49-9B35-48005EF79179}"/>
              </a:ext>
            </a:extLst>
          </p:cNvPr>
          <p:cNvSpPr/>
          <p:nvPr/>
        </p:nvSpPr>
        <p:spPr>
          <a:xfrm>
            <a:off x="12604362" y="3080647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3" name="Oval 642">
            <a:extLst>
              <a:ext uri="{FF2B5EF4-FFF2-40B4-BE49-F238E27FC236}">
                <a16:creationId xmlns:a16="http://schemas.microsoft.com/office/drawing/2014/main" id="{00AE869B-B9F7-1E43-861B-9F991F907D50}"/>
              </a:ext>
            </a:extLst>
          </p:cNvPr>
          <p:cNvSpPr/>
          <p:nvPr/>
        </p:nvSpPr>
        <p:spPr>
          <a:xfrm>
            <a:off x="12604362" y="3527757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4" name="Oval 643">
            <a:extLst>
              <a:ext uri="{FF2B5EF4-FFF2-40B4-BE49-F238E27FC236}">
                <a16:creationId xmlns:a16="http://schemas.microsoft.com/office/drawing/2014/main" id="{5E3AAEE4-E6DA-2341-8BB6-E6F72C85F74E}"/>
              </a:ext>
            </a:extLst>
          </p:cNvPr>
          <p:cNvSpPr/>
          <p:nvPr/>
        </p:nvSpPr>
        <p:spPr>
          <a:xfrm>
            <a:off x="12604362" y="3773442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5" name="Oval 644">
            <a:extLst>
              <a:ext uri="{FF2B5EF4-FFF2-40B4-BE49-F238E27FC236}">
                <a16:creationId xmlns:a16="http://schemas.microsoft.com/office/drawing/2014/main" id="{3F5B77E2-C61A-DE4D-AF6E-167205DDB6B4}"/>
              </a:ext>
            </a:extLst>
          </p:cNvPr>
          <p:cNvSpPr/>
          <p:nvPr/>
        </p:nvSpPr>
        <p:spPr>
          <a:xfrm>
            <a:off x="12604362" y="3999976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6" name="Oval 645">
            <a:extLst>
              <a:ext uri="{FF2B5EF4-FFF2-40B4-BE49-F238E27FC236}">
                <a16:creationId xmlns:a16="http://schemas.microsoft.com/office/drawing/2014/main" id="{7371665F-4B20-8B4C-9E15-ACDD861CF7EF}"/>
              </a:ext>
            </a:extLst>
          </p:cNvPr>
          <p:cNvSpPr/>
          <p:nvPr/>
        </p:nvSpPr>
        <p:spPr>
          <a:xfrm>
            <a:off x="12604362" y="4250574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7" name="Oval 646">
            <a:extLst>
              <a:ext uri="{FF2B5EF4-FFF2-40B4-BE49-F238E27FC236}">
                <a16:creationId xmlns:a16="http://schemas.microsoft.com/office/drawing/2014/main" id="{0D808610-38C1-1C44-8B67-2F9029F72899}"/>
              </a:ext>
            </a:extLst>
          </p:cNvPr>
          <p:cNvSpPr/>
          <p:nvPr/>
        </p:nvSpPr>
        <p:spPr>
          <a:xfrm>
            <a:off x="12604362" y="4475397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8" name="Oval 647">
            <a:extLst>
              <a:ext uri="{FF2B5EF4-FFF2-40B4-BE49-F238E27FC236}">
                <a16:creationId xmlns:a16="http://schemas.microsoft.com/office/drawing/2014/main" id="{25BBE8EC-B387-5F4E-A24B-20172552DB5F}"/>
              </a:ext>
            </a:extLst>
          </p:cNvPr>
          <p:cNvSpPr/>
          <p:nvPr/>
        </p:nvSpPr>
        <p:spPr>
          <a:xfrm>
            <a:off x="12604362" y="4709382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9" name="Oval 648">
            <a:extLst>
              <a:ext uri="{FF2B5EF4-FFF2-40B4-BE49-F238E27FC236}">
                <a16:creationId xmlns:a16="http://schemas.microsoft.com/office/drawing/2014/main" id="{3F96BCEA-1240-8044-8A44-0963E86945DD}"/>
              </a:ext>
            </a:extLst>
          </p:cNvPr>
          <p:cNvSpPr/>
          <p:nvPr/>
        </p:nvSpPr>
        <p:spPr>
          <a:xfrm>
            <a:off x="12604362" y="4933623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0" name="Oval 649">
            <a:extLst>
              <a:ext uri="{FF2B5EF4-FFF2-40B4-BE49-F238E27FC236}">
                <a16:creationId xmlns:a16="http://schemas.microsoft.com/office/drawing/2014/main" id="{73FF90E3-81E5-AE40-A28C-955770CB15B4}"/>
              </a:ext>
            </a:extLst>
          </p:cNvPr>
          <p:cNvSpPr/>
          <p:nvPr/>
        </p:nvSpPr>
        <p:spPr>
          <a:xfrm>
            <a:off x="12604362" y="5186513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83D39984-89BA-7D42-856E-6D9A95FF8B42}"/>
              </a:ext>
            </a:extLst>
          </p:cNvPr>
          <p:cNvSpPr/>
          <p:nvPr/>
        </p:nvSpPr>
        <p:spPr>
          <a:xfrm>
            <a:off x="12604362" y="5412400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2" name="Oval 651">
            <a:extLst>
              <a:ext uri="{FF2B5EF4-FFF2-40B4-BE49-F238E27FC236}">
                <a16:creationId xmlns:a16="http://schemas.microsoft.com/office/drawing/2014/main" id="{964F89AB-F12A-2549-9A35-3DC35BABECA1}"/>
              </a:ext>
            </a:extLst>
          </p:cNvPr>
          <p:cNvSpPr/>
          <p:nvPr/>
        </p:nvSpPr>
        <p:spPr>
          <a:xfrm>
            <a:off x="12604362" y="5645322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3" name="Oval 652">
            <a:extLst>
              <a:ext uri="{FF2B5EF4-FFF2-40B4-BE49-F238E27FC236}">
                <a16:creationId xmlns:a16="http://schemas.microsoft.com/office/drawing/2014/main" id="{5AA74AA9-D4ED-7847-BB78-F4FF4BC8F39E}"/>
              </a:ext>
            </a:extLst>
          </p:cNvPr>
          <p:cNvSpPr/>
          <p:nvPr/>
        </p:nvSpPr>
        <p:spPr>
          <a:xfrm>
            <a:off x="12604362" y="5882873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4" name="Oval 653">
            <a:extLst>
              <a:ext uri="{FF2B5EF4-FFF2-40B4-BE49-F238E27FC236}">
                <a16:creationId xmlns:a16="http://schemas.microsoft.com/office/drawing/2014/main" id="{262D99D3-8F33-664A-8A44-B8DAD4948EEF}"/>
              </a:ext>
            </a:extLst>
          </p:cNvPr>
          <p:cNvSpPr/>
          <p:nvPr/>
        </p:nvSpPr>
        <p:spPr>
          <a:xfrm>
            <a:off x="12604362" y="6113293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5" name="Oval 654">
            <a:extLst>
              <a:ext uri="{FF2B5EF4-FFF2-40B4-BE49-F238E27FC236}">
                <a16:creationId xmlns:a16="http://schemas.microsoft.com/office/drawing/2014/main" id="{F9805EF1-007E-4F46-AFFC-1092797C7B0F}"/>
              </a:ext>
            </a:extLst>
          </p:cNvPr>
          <p:cNvSpPr/>
          <p:nvPr/>
        </p:nvSpPr>
        <p:spPr>
          <a:xfrm>
            <a:off x="12604362" y="6340709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6" name="Oval 655">
            <a:extLst>
              <a:ext uri="{FF2B5EF4-FFF2-40B4-BE49-F238E27FC236}">
                <a16:creationId xmlns:a16="http://schemas.microsoft.com/office/drawing/2014/main" id="{4EA10E15-F9D9-7449-A571-5C8850FE76E7}"/>
              </a:ext>
            </a:extLst>
          </p:cNvPr>
          <p:cNvSpPr/>
          <p:nvPr/>
        </p:nvSpPr>
        <p:spPr>
          <a:xfrm>
            <a:off x="12604362" y="6593675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7" name="Oval 656">
            <a:extLst>
              <a:ext uri="{FF2B5EF4-FFF2-40B4-BE49-F238E27FC236}">
                <a16:creationId xmlns:a16="http://schemas.microsoft.com/office/drawing/2014/main" id="{30CD1AE2-C0AB-494C-9760-40588430C8C3}"/>
              </a:ext>
            </a:extLst>
          </p:cNvPr>
          <p:cNvSpPr/>
          <p:nvPr/>
        </p:nvSpPr>
        <p:spPr>
          <a:xfrm>
            <a:off x="12592068" y="6822413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8" name="Oval 657">
            <a:extLst>
              <a:ext uri="{FF2B5EF4-FFF2-40B4-BE49-F238E27FC236}">
                <a16:creationId xmlns:a16="http://schemas.microsoft.com/office/drawing/2014/main" id="{4199A15D-22E9-1F48-AA8A-A41541B210F7}"/>
              </a:ext>
            </a:extLst>
          </p:cNvPr>
          <p:cNvSpPr/>
          <p:nvPr/>
        </p:nvSpPr>
        <p:spPr>
          <a:xfrm>
            <a:off x="12604362" y="7049233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9" name="Oval 658">
            <a:extLst>
              <a:ext uri="{FF2B5EF4-FFF2-40B4-BE49-F238E27FC236}">
                <a16:creationId xmlns:a16="http://schemas.microsoft.com/office/drawing/2014/main" id="{D654915E-CB36-0F4F-963F-F956A40394A2}"/>
              </a:ext>
            </a:extLst>
          </p:cNvPr>
          <p:cNvSpPr/>
          <p:nvPr/>
        </p:nvSpPr>
        <p:spPr>
          <a:xfrm>
            <a:off x="12604362" y="7283218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C15360B8-1436-2F4A-9829-D918B4CDBF83}"/>
              </a:ext>
            </a:extLst>
          </p:cNvPr>
          <p:cNvSpPr/>
          <p:nvPr/>
        </p:nvSpPr>
        <p:spPr>
          <a:xfrm>
            <a:off x="12604362" y="7517203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B3357904-A875-5D43-AF0A-07183D95FA09}"/>
              </a:ext>
            </a:extLst>
          </p:cNvPr>
          <p:cNvSpPr/>
          <p:nvPr/>
        </p:nvSpPr>
        <p:spPr>
          <a:xfrm>
            <a:off x="12604362" y="7760350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2" name="Oval 661">
            <a:extLst>
              <a:ext uri="{FF2B5EF4-FFF2-40B4-BE49-F238E27FC236}">
                <a16:creationId xmlns:a16="http://schemas.microsoft.com/office/drawing/2014/main" id="{6505072F-D1A2-9D4E-98A8-A2786C8380DC}"/>
              </a:ext>
            </a:extLst>
          </p:cNvPr>
          <p:cNvSpPr/>
          <p:nvPr/>
        </p:nvSpPr>
        <p:spPr>
          <a:xfrm>
            <a:off x="12604362" y="7994335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3" name="Oval 662">
            <a:extLst>
              <a:ext uri="{FF2B5EF4-FFF2-40B4-BE49-F238E27FC236}">
                <a16:creationId xmlns:a16="http://schemas.microsoft.com/office/drawing/2014/main" id="{5FF94963-86E2-D544-9B41-315C2B81C546}"/>
              </a:ext>
            </a:extLst>
          </p:cNvPr>
          <p:cNvSpPr/>
          <p:nvPr/>
        </p:nvSpPr>
        <p:spPr>
          <a:xfrm>
            <a:off x="12604362" y="8216466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4" name="Oval 663">
            <a:extLst>
              <a:ext uri="{FF2B5EF4-FFF2-40B4-BE49-F238E27FC236}">
                <a16:creationId xmlns:a16="http://schemas.microsoft.com/office/drawing/2014/main" id="{9CCB9ED6-BDD2-0648-A5E8-1203971207C5}"/>
              </a:ext>
            </a:extLst>
          </p:cNvPr>
          <p:cNvSpPr/>
          <p:nvPr/>
        </p:nvSpPr>
        <p:spPr>
          <a:xfrm>
            <a:off x="12604362" y="8450451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3CE6D89A-12F1-CE4E-9325-78CF7653678E}"/>
              </a:ext>
            </a:extLst>
          </p:cNvPr>
          <p:cNvSpPr/>
          <p:nvPr/>
        </p:nvSpPr>
        <p:spPr>
          <a:xfrm>
            <a:off x="12604362" y="8698983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71D829BF-F4F7-C04C-A18F-5E640C8E8135}"/>
              </a:ext>
            </a:extLst>
          </p:cNvPr>
          <p:cNvSpPr/>
          <p:nvPr/>
        </p:nvSpPr>
        <p:spPr>
          <a:xfrm>
            <a:off x="12604362" y="8942130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63BBF8D8-2729-E343-9B3E-20B51091A08D}"/>
              </a:ext>
            </a:extLst>
          </p:cNvPr>
          <p:cNvSpPr/>
          <p:nvPr/>
        </p:nvSpPr>
        <p:spPr>
          <a:xfrm>
            <a:off x="12604362" y="9176115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5D3D2B65-AA1C-934E-92A2-B3575F82DD45}"/>
              </a:ext>
            </a:extLst>
          </p:cNvPr>
          <p:cNvSpPr/>
          <p:nvPr/>
        </p:nvSpPr>
        <p:spPr>
          <a:xfrm>
            <a:off x="12604362" y="9398246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F64C95BD-546B-E64D-B116-260C2BEA995A}"/>
              </a:ext>
            </a:extLst>
          </p:cNvPr>
          <p:cNvSpPr/>
          <p:nvPr/>
        </p:nvSpPr>
        <p:spPr>
          <a:xfrm>
            <a:off x="12604362" y="9632231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F326BD6F-9F9F-F04B-9292-CB962ED2CBE2}"/>
              </a:ext>
            </a:extLst>
          </p:cNvPr>
          <p:cNvSpPr/>
          <p:nvPr/>
        </p:nvSpPr>
        <p:spPr>
          <a:xfrm>
            <a:off x="12604362" y="9858400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345777AA-365C-564A-86D9-3B545A19154A}"/>
              </a:ext>
            </a:extLst>
          </p:cNvPr>
          <p:cNvSpPr/>
          <p:nvPr/>
        </p:nvSpPr>
        <p:spPr>
          <a:xfrm>
            <a:off x="12604362" y="10101547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ECC6CFEA-8FE9-D64E-9406-927F8737FB36}"/>
              </a:ext>
            </a:extLst>
          </p:cNvPr>
          <p:cNvSpPr/>
          <p:nvPr/>
        </p:nvSpPr>
        <p:spPr>
          <a:xfrm>
            <a:off x="12604362" y="10335532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FBF47D35-0589-1E49-842A-DA6D9F5CDD1B}"/>
              </a:ext>
            </a:extLst>
          </p:cNvPr>
          <p:cNvSpPr/>
          <p:nvPr/>
        </p:nvSpPr>
        <p:spPr>
          <a:xfrm>
            <a:off x="12604362" y="10557663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D938CA18-6B0B-FA43-B444-28B2EE8E9B42}"/>
              </a:ext>
            </a:extLst>
          </p:cNvPr>
          <p:cNvSpPr/>
          <p:nvPr/>
        </p:nvSpPr>
        <p:spPr>
          <a:xfrm>
            <a:off x="12604362" y="10791648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C4D8D428-0AEA-FF43-8C25-ADE04F37CD74}"/>
              </a:ext>
            </a:extLst>
          </p:cNvPr>
          <p:cNvSpPr/>
          <p:nvPr/>
        </p:nvSpPr>
        <p:spPr>
          <a:xfrm>
            <a:off x="12604362" y="11038833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F5273B4F-C421-2647-A9F4-B3396BC51E59}"/>
              </a:ext>
            </a:extLst>
          </p:cNvPr>
          <p:cNvSpPr/>
          <p:nvPr/>
        </p:nvSpPr>
        <p:spPr>
          <a:xfrm>
            <a:off x="12604362" y="11281980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7A0BCF3C-58F4-694B-A037-0478FEA4F4F8}"/>
              </a:ext>
            </a:extLst>
          </p:cNvPr>
          <p:cNvSpPr/>
          <p:nvPr/>
        </p:nvSpPr>
        <p:spPr>
          <a:xfrm>
            <a:off x="12604362" y="11515965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F9DF5D20-5E79-0043-A10F-500A4CF59C8B}"/>
              </a:ext>
            </a:extLst>
          </p:cNvPr>
          <p:cNvSpPr/>
          <p:nvPr/>
        </p:nvSpPr>
        <p:spPr>
          <a:xfrm>
            <a:off x="12604362" y="11738096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258B9CFE-09BD-004E-BEBB-D86C245D0763}"/>
              </a:ext>
            </a:extLst>
          </p:cNvPr>
          <p:cNvSpPr/>
          <p:nvPr/>
        </p:nvSpPr>
        <p:spPr>
          <a:xfrm>
            <a:off x="12604362" y="11972081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A0941A20-0846-4242-8BD4-DBAE7D3C0130}"/>
              </a:ext>
            </a:extLst>
          </p:cNvPr>
          <p:cNvSpPr/>
          <p:nvPr/>
        </p:nvSpPr>
        <p:spPr>
          <a:xfrm>
            <a:off x="12608037" y="12208759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5F48492A-88AA-C346-9D35-73CB2E0EBAA1}"/>
              </a:ext>
            </a:extLst>
          </p:cNvPr>
          <p:cNvSpPr/>
          <p:nvPr/>
        </p:nvSpPr>
        <p:spPr>
          <a:xfrm>
            <a:off x="12608037" y="12451906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5EF9B6F9-9C08-0446-BA96-846E6FD60FC6}"/>
              </a:ext>
            </a:extLst>
          </p:cNvPr>
          <p:cNvSpPr/>
          <p:nvPr/>
        </p:nvSpPr>
        <p:spPr>
          <a:xfrm>
            <a:off x="12608037" y="12685891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74DF07E0-9D25-E046-8FF5-5657D4B456EC}"/>
              </a:ext>
            </a:extLst>
          </p:cNvPr>
          <p:cNvSpPr/>
          <p:nvPr/>
        </p:nvSpPr>
        <p:spPr>
          <a:xfrm>
            <a:off x="12608037" y="12908022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A9B34D05-1EE9-F64E-A6CD-68B4052CACDC}"/>
              </a:ext>
            </a:extLst>
          </p:cNvPr>
          <p:cNvSpPr/>
          <p:nvPr/>
        </p:nvSpPr>
        <p:spPr>
          <a:xfrm>
            <a:off x="12603162" y="13220120"/>
            <a:ext cx="1512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7580A-E7AF-164B-B762-D7C5E990EFCD}"/>
              </a:ext>
            </a:extLst>
          </p:cNvPr>
          <p:cNvSpPr txBox="1"/>
          <p:nvPr/>
        </p:nvSpPr>
        <p:spPr>
          <a:xfrm>
            <a:off x="15574962" y="138684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Number of genes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74C99B52-D398-1740-9255-E97DC25BDFAC}"/>
              </a:ext>
            </a:extLst>
          </p:cNvPr>
          <p:cNvSpPr txBox="1"/>
          <p:nvPr/>
        </p:nvSpPr>
        <p:spPr>
          <a:xfrm>
            <a:off x="5734871" y="138684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Number of genes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258</Words>
  <Application>Microsoft Macintosh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Nhi Hin</cp:lastModifiedBy>
  <cp:revision>17</cp:revision>
  <dcterms:created xsi:type="dcterms:W3CDTF">2015-07-14T21:05:00Z</dcterms:created>
  <dcterms:modified xsi:type="dcterms:W3CDTF">2019-08-13T00:19:29Z</dcterms:modified>
</cp:coreProperties>
</file>