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67275" cy="21396325"/>
  <p:notesSz cx="6858000" cy="9144000"/>
  <p:defaultTextStyle>
    <a:defPPr>
      <a:defRPr lang="en-US"/>
    </a:defPPr>
    <a:lvl1pPr marL="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5424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08481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6272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1696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27120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2544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37968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433928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40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howGuides="1">
      <p:cViewPr>
        <p:scale>
          <a:sx n="44" d="100"/>
          <a:sy n="44" d="100"/>
        </p:scale>
        <p:origin x="-840" y="-136"/>
      </p:cViewPr>
      <p:guideLst>
        <p:guide orient="horz" pos="6740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7" y="6646741"/>
            <a:ext cx="25727183" cy="45863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12124584"/>
            <a:ext cx="21187093" cy="5467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8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71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3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72422" y="856854"/>
            <a:ext cx="7377651" cy="182562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9487" y="856854"/>
            <a:ext cx="21628493" cy="182562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7" y="13749126"/>
            <a:ext cx="25727183" cy="4249548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7" y="9068683"/>
            <a:ext cx="25727183" cy="4680445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5424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0848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316272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21696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7120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32544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7968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43392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9486" y="4992481"/>
            <a:ext cx="14503070" cy="14120585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47010" y="4992481"/>
            <a:ext cx="14503070" cy="14120585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856844"/>
            <a:ext cx="27240548" cy="35660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73" y="4789412"/>
            <a:ext cx="13373302" cy="199599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73" y="6785411"/>
            <a:ext cx="13373302" cy="12327652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63" y="4789412"/>
            <a:ext cx="13378559" cy="199599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63" y="6785411"/>
            <a:ext cx="13378559" cy="12327652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73" y="851892"/>
            <a:ext cx="9957726" cy="3625488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7" y="851900"/>
            <a:ext cx="16920245" cy="18261173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7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73" y="4477385"/>
            <a:ext cx="9957726" cy="14635681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14977428"/>
            <a:ext cx="18160365" cy="1768172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1911803"/>
            <a:ext cx="18160365" cy="12837795"/>
          </a:xfrm>
        </p:spPr>
        <p:txBody>
          <a:bodyPr/>
          <a:lstStyle>
            <a:lvl1pPr marL="0" indent="0">
              <a:buNone/>
              <a:defRPr sz="7400"/>
            </a:lvl1pPr>
            <a:lvl2pPr marL="1054240" indent="0">
              <a:buNone/>
              <a:defRPr sz="6400"/>
            </a:lvl2pPr>
            <a:lvl3pPr marL="2108481" indent="0">
              <a:buNone/>
              <a:defRPr sz="5700"/>
            </a:lvl3pPr>
            <a:lvl4pPr marL="3162724" indent="0">
              <a:buNone/>
              <a:defRPr sz="4700"/>
            </a:lvl4pPr>
            <a:lvl5pPr marL="4216964" indent="0">
              <a:buNone/>
              <a:defRPr sz="4700"/>
            </a:lvl5pPr>
            <a:lvl6pPr marL="5271204" indent="0">
              <a:buNone/>
              <a:defRPr sz="4700"/>
            </a:lvl6pPr>
            <a:lvl7pPr marL="6325445" indent="0">
              <a:buNone/>
              <a:defRPr sz="4700"/>
            </a:lvl7pPr>
            <a:lvl8pPr marL="7379685" indent="0">
              <a:buNone/>
              <a:defRPr sz="4700"/>
            </a:lvl8pPr>
            <a:lvl9pPr marL="8433928" indent="0">
              <a:buNone/>
              <a:defRPr sz="4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16745600"/>
            <a:ext cx="18160365" cy="2511094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856844"/>
            <a:ext cx="27240548" cy="3566054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4992481"/>
            <a:ext cx="27240548" cy="14120585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19831234"/>
            <a:ext cx="7062364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19831234"/>
            <a:ext cx="9584637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19831234"/>
            <a:ext cx="7062364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08481" rtl="0" eaLnBrk="1" latinLnBrk="0" hangingPunct="1">
        <a:spcBef>
          <a:spcPct val="0"/>
        </a:spcBef>
        <a:buNone/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680" indent="-790680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3141" indent="-658900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35602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68984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74408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79832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85256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790680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896104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424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08481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6272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1696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7120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2544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37968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33928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c5"/>
          <p:cNvSpPr/>
          <p:nvPr/>
        </p:nvSpPr>
        <p:spPr>
          <a:xfrm>
            <a:off x="7669430" y="4678780"/>
            <a:ext cx="15957443" cy="1117021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6" name="pl6"/>
          <p:cNvSpPr/>
          <p:nvPr/>
        </p:nvSpPr>
        <p:spPr>
          <a:xfrm>
            <a:off x="10551588" y="4678780"/>
            <a:ext cx="0" cy="11170210"/>
          </a:xfrm>
          <a:custGeom>
            <a:avLst/>
            <a:gdLst/>
            <a:ahLst/>
            <a:cxnLst/>
            <a:rect l="0" t="0" r="0" b="0"/>
            <a:pathLst>
              <a:path h="11170210">
                <a:moveTo>
                  <a:pt x="0" y="1117021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7" name="pl7"/>
          <p:cNvSpPr/>
          <p:nvPr/>
        </p:nvSpPr>
        <p:spPr>
          <a:xfrm>
            <a:off x="14865227" y="4678780"/>
            <a:ext cx="0" cy="11170210"/>
          </a:xfrm>
          <a:custGeom>
            <a:avLst/>
            <a:gdLst/>
            <a:ahLst/>
            <a:cxnLst/>
            <a:rect l="0" t="0" r="0" b="0"/>
            <a:pathLst>
              <a:path h="11170210">
                <a:moveTo>
                  <a:pt x="0" y="1117021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8" name="pl8"/>
          <p:cNvSpPr/>
          <p:nvPr/>
        </p:nvSpPr>
        <p:spPr>
          <a:xfrm>
            <a:off x="19178865" y="4678780"/>
            <a:ext cx="0" cy="11170210"/>
          </a:xfrm>
          <a:custGeom>
            <a:avLst/>
            <a:gdLst/>
            <a:ahLst/>
            <a:cxnLst/>
            <a:rect l="0" t="0" r="0" b="0"/>
            <a:pathLst>
              <a:path h="11170210">
                <a:moveTo>
                  <a:pt x="0" y="1117021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9" name="pl9"/>
          <p:cNvSpPr/>
          <p:nvPr/>
        </p:nvSpPr>
        <p:spPr>
          <a:xfrm>
            <a:off x="23492504" y="4678780"/>
            <a:ext cx="0" cy="11170210"/>
          </a:xfrm>
          <a:custGeom>
            <a:avLst/>
            <a:gdLst/>
            <a:ahLst/>
            <a:cxnLst/>
            <a:rect l="0" t="0" r="0" b="0"/>
            <a:pathLst>
              <a:path h="11170210">
                <a:moveTo>
                  <a:pt x="0" y="1117021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0" name="pl10"/>
          <p:cNvSpPr/>
          <p:nvPr/>
        </p:nvSpPr>
        <p:spPr>
          <a:xfrm>
            <a:off x="7669430" y="15459332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1" name="pl11"/>
          <p:cNvSpPr/>
          <p:nvPr/>
        </p:nvSpPr>
        <p:spPr>
          <a:xfrm>
            <a:off x="7669430" y="14809902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2" name="pl12"/>
          <p:cNvSpPr/>
          <p:nvPr/>
        </p:nvSpPr>
        <p:spPr>
          <a:xfrm>
            <a:off x="7669430" y="14160471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3" name="pl13"/>
          <p:cNvSpPr/>
          <p:nvPr/>
        </p:nvSpPr>
        <p:spPr>
          <a:xfrm>
            <a:off x="7669430" y="13511040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4" name="pl14"/>
          <p:cNvSpPr/>
          <p:nvPr/>
        </p:nvSpPr>
        <p:spPr>
          <a:xfrm>
            <a:off x="7669430" y="12861609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5" name="pl15"/>
          <p:cNvSpPr/>
          <p:nvPr/>
        </p:nvSpPr>
        <p:spPr>
          <a:xfrm>
            <a:off x="7669430" y="12212178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6" name="pl16"/>
          <p:cNvSpPr/>
          <p:nvPr/>
        </p:nvSpPr>
        <p:spPr>
          <a:xfrm>
            <a:off x="7669430" y="11562747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7" name="pl17"/>
          <p:cNvSpPr/>
          <p:nvPr/>
        </p:nvSpPr>
        <p:spPr>
          <a:xfrm>
            <a:off x="7669430" y="10913316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8" name="pl18"/>
          <p:cNvSpPr/>
          <p:nvPr/>
        </p:nvSpPr>
        <p:spPr>
          <a:xfrm>
            <a:off x="7669430" y="10263886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9" name="pl19"/>
          <p:cNvSpPr/>
          <p:nvPr/>
        </p:nvSpPr>
        <p:spPr>
          <a:xfrm>
            <a:off x="7669430" y="9614455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20" name="pl20"/>
          <p:cNvSpPr/>
          <p:nvPr/>
        </p:nvSpPr>
        <p:spPr>
          <a:xfrm>
            <a:off x="7669430" y="8965024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21" name="pl21"/>
          <p:cNvSpPr/>
          <p:nvPr/>
        </p:nvSpPr>
        <p:spPr>
          <a:xfrm>
            <a:off x="7669430" y="8315593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22" name="pl22"/>
          <p:cNvSpPr/>
          <p:nvPr/>
        </p:nvSpPr>
        <p:spPr>
          <a:xfrm>
            <a:off x="7669430" y="7666162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23" name="pl23"/>
          <p:cNvSpPr/>
          <p:nvPr/>
        </p:nvSpPr>
        <p:spPr>
          <a:xfrm>
            <a:off x="7669430" y="7016731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24" name="pl24"/>
          <p:cNvSpPr/>
          <p:nvPr/>
        </p:nvSpPr>
        <p:spPr>
          <a:xfrm>
            <a:off x="7669430" y="6367300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25" name="pl25"/>
          <p:cNvSpPr/>
          <p:nvPr/>
        </p:nvSpPr>
        <p:spPr>
          <a:xfrm>
            <a:off x="7669430" y="5717870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26" name="pl26"/>
          <p:cNvSpPr/>
          <p:nvPr/>
        </p:nvSpPr>
        <p:spPr>
          <a:xfrm>
            <a:off x="7669430" y="5068439"/>
            <a:ext cx="15957443" cy="0"/>
          </a:xfrm>
          <a:custGeom>
            <a:avLst/>
            <a:gdLst/>
            <a:ahLst/>
            <a:cxnLst/>
            <a:rect l="0" t="0" r="0" b="0"/>
            <a:pathLst>
              <a:path w="15957443">
                <a:moveTo>
                  <a:pt x="0" y="0"/>
                </a:moveTo>
                <a:lnTo>
                  <a:pt x="15957443" y="0"/>
                </a:lnTo>
                <a:lnTo>
                  <a:pt x="1595744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27" name="pl27"/>
          <p:cNvSpPr/>
          <p:nvPr/>
        </p:nvSpPr>
        <p:spPr>
          <a:xfrm>
            <a:off x="8394768" y="4678780"/>
            <a:ext cx="0" cy="11170210"/>
          </a:xfrm>
          <a:custGeom>
            <a:avLst/>
            <a:gdLst/>
            <a:ahLst/>
            <a:cxnLst/>
            <a:rect l="0" t="0" r="0" b="0"/>
            <a:pathLst>
              <a:path h="11170210">
                <a:moveTo>
                  <a:pt x="0" y="1117021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28" name="pl28"/>
          <p:cNvSpPr/>
          <p:nvPr/>
        </p:nvSpPr>
        <p:spPr>
          <a:xfrm>
            <a:off x="12708407" y="4678780"/>
            <a:ext cx="0" cy="11170210"/>
          </a:xfrm>
          <a:custGeom>
            <a:avLst/>
            <a:gdLst/>
            <a:ahLst/>
            <a:cxnLst/>
            <a:rect l="0" t="0" r="0" b="0"/>
            <a:pathLst>
              <a:path h="11170210">
                <a:moveTo>
                  <a:pt x="0" y="1117021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29" name="pl29"/>
          <p:cNvSpPr/>
          <p:nvPr/>
        </p:nvSpPr>
        <p:spPr>
          <a:xfrm>
            <a:off x="17022046" y="4678780"/>
            <a:ext cx="0" cy="11170210"/>
          </a:xfrm>
          <a:custGeom>
            <a:avLst/>
            <a:gdLst/>
            <a:ahLst/>
            <a:cxnLst/>
            <a:rect l="0" t="0" r="0" b="0"/>
            <a:pathLst>
              <a:path h="11170210">
                <a:moveTo>
                  <a:pt x="0" y="1117021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30" name="pl30"/>
          <p:cNvSpPr/>
          <p:nvPr/>
        </p:nvSpPr>
        <p:spPr>
          <a:xfrm>
            <a:off x="21335685" y="4678780"/>
            <a:ext cx="0" cy="11170210"/>
          </a:xfrm>
          <a:custGeom>
            <a:avLst/>
            <a:gdLst/>
            <a:ahLst/>
            <a:cxnLst/>
            <a:rect l="0" t="0" r="0" b="0"/>
            <a:pathLst>
              <a:path h="11170210">
                <a:moveTo>
                  <a:pt x="0" y="1117021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31" name="rc31"/>
          <p:cNvSpPr/>
          <p:nvPr/>
        </p:nvSpPr>
        <p:spPr>
          <a:xfrm>
            <a:off x="8394768" y="15167089"/>
            <a:ext cx="0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32" name="rc32"/>
          <p:cNvSpPr/>
          <p:nvPr/>
        </p:nvSpPr>
        <p:spPr>
          <a:xfrm>
            <a:off x="8394768" y="15167089"/>
            <a:ext cx="1695260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33" name="rc33"/>
          <p:cNvSpPr/>
          <p:nvPr/>
        </p:nvSpPr>
        <p:spPr>
          <a:xfrm>
            <a:off x="10090028" y="15167089"/>
            <a:ext cx="5206561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34" name="rc34"/>
          <p:cNvSpPr/>
          <p:nvPr/>
        </p:nvSpPr>
        <p:spPr>
          <a:xfrm>
            <a:off x="8394768" y="14517658"/>
            <a:ext cx="0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35" name="rc35"/>
          <p:cNvSpPr/>
          <p:nvPr/>
        </p:nvSpPr>
        <p:spPr>
          <a:xfrm>
            <a:off x="8394768" y="14517658"/>
            <a:ext cx="211368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36" name="rc36"/>
          <p:cNvSpPr/>
          <p:nvPr/>
        </p:nvSpPr>
        <p:spPr>
          <a:xfrm>
            <a:off x="8606137" y="14517658"/>
            <a:ext cx="457245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37" name="rc37"/>
          <p:cNvSpPr/>
          <p:nvPr/>
        </p:nvSpPr>
        <p:spPr>
          <a:xfrm>
            <a:off x="8394768" y="13868227"/>
            <a:ext cx="60390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38" name="rc38"/>
          <p:cNvSpPr/>
          <p:nvPr/>
        </p:nvSpPr>
        <p:spPr>
          <a:xfrm>
            <a:off x="8455159" y="13868227"/>
            <a:ext cx="12940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39" name="rc39"/>
          <p:cNvSpPr/>
          <p:nvPr/>
        </p:nvSpPr>
        <p:spPr>
          <a:xfrm>
            <a:off x="8468100" y="13868227"/>
            <a:ext cx="21568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40" name="rc40"/>
          <p:cNvSpPr/>
          <p:nvPr/>
        </p:nvSpPr>
        <p:spPr>
          <a:xfrm>
            <a:off x="8394768" y="13218796"/>
            <a:ext cx="3847765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41" name="rc41"/>
          <p:cNvSpPr/>
          <p:nvPr/>
        </p:nvSpPr>
        <p:spPr>
          <a:xfrm>
            <a:off x="12242534" y="13218796"/>
            <a:ext cx="129409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42" name="rc42"/>
          <p:cNvSpPr/>
          <p:nvPr/>
        </p:nvSpPr>
        <p:spPr>
          <a:xfrm>
            <a:off x="12371943" y="13218796"/>
            <a:ext cx="319209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43" name="rc43"/>
          <p:cNvSpPr/>
          <p:nvPr/>
        </p:nvSpPr>
        <p:spPr>
          <a:xfrm>
            <a:off x="8394768" y="12569365"/>
            <a:ext cx="7139072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44" name="rc44"/>
          <p:cNvSpPr/>
          <p:nvPr/>
        </p:nvSpPr>
        <p:spPr>
          <a:xfrm>
            <a:off x="15533841" y="12569365"/>
            <a:ext cx="207054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45" name="rc45"/>
          <p:cNvSpPr/>
          <p:nvPr/>
        </p:nvSpPr>
        <p:spPr>
          <a:xfrm>
            <a:off x="15740895" y="12569365"/>
            <a:ext cx="521950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46" name="rc46"/>
          <p:cNvSpPr/>
          <p:nvPr/>
        </p:nvSpPr>
        <p:spPr>
          <a:xfrm>
            <a:off x="8394768" y="11919934"/>
            <a:ext cx="125095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47" name="rc47"/>
          <p:cNvSpPr/>
          <p:nvPr/>
        </p:nvSpPr>
        <p:spPr>
          <a:xfrm>
            <a:off x="8519864" y="11919934"/>
            <a:ext cx="25881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48" name="rc48"/>
          <p:cNvSpPr/>
          <p:nvPr/>
        </p:nvSpPr>
        <p:spPr>
          <a:xfrm>
            <a:off x="8545746" y="11919934"/>
            <a:ext cx="8627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49" name="rc49"/>
          <p:cNvSpPr/>
          <p:nvPr/>
        </p:nvSpPr>
        <p:spPr>
          <a:xfrm>
            <a:off x="8394768" y="11270503"/>
            <a:ext cx="1078409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50" name="rc50"/>
          <p:cNvSpPr/>
          <p:nvPr/>
        </p:nvSpPr>
        <p:spPr>
          <a:xfrm>
            <a:off x="9473178" y="11270503"/>
            <a:ext cx="73331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51" name="rc51"/>
          <p:cNvSpPr/>
          <p:nvPr/>
        </p:nvSpPr>
        <p:spPr>
          <a:xfrm>
            <a:off x="9546510" y="11270503"/>
            <a:ext cx="81959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52" name="rc52"/>
          <p:cNvSpPr/>
          <p:nvPr/>
        </p:nvSpPr>
        <p:spPr>
          <a:xfrm>
            <a:off x="8394768" y="10621073"/>
            <a:ext cx="1393305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53" name="rc53"/>
          <p:cNvSpPr/>
          <p:nvPr/>
        </p:nvSpPr>
        <p:spPr>
          <a:xfrm>
            <a:off x="9788074" y="10621073"/>
            <a:ext cx="94900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54" name="rc54"/>
          <p:cNvSpPr/>
          <p:nvPr/>
        </p:nvSpPr>
        <p:spPr>
          <a:xfrm>
            <a:off x="9882974" y="10621073"/>
            <a:ext cx="90586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55" name="rc55"/>
          <p:cNvSpPr/>
          <p:nvPr/>
        </p:nvSpPr>
        <p:spPr>
          <a:xfrm>
            <a:off x="8394768" y="9971642"/>
            <a:ext cx="263131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56" name="rc56"/>
          <p:cNvSpPr/>
          <p:nvPr/>
        </p:nvSpPr>
        <p:spPr>
          <a:xfrm>
            <a:off x="8657900" y="9971642"/>
            <a:ext cx="38822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57" name="rc57"/>
          <p:cNvSpPr/>
          <p:nvPr/>
        </p:nvSpPr>
        <p:spPr>
          <a:xfrm>
            <a:off x="8696723" y="9971642"/>
            <a:ext cx="47450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58" name="rc58"/>
          <p:cNvSpPr/>
          <p:nvPr/>
        </p:nvSpPr>
        <p:spPr>
          <a:xfrm>
            <a:off x="8394768" y="9322211"/>
            <a:ext cx="263131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59" name="rc59"/>
          <p:cNvSpPr/>
          <p:nvPr/>
        </p:nvSpPr>
        <p:spPr>
          <a:xfrm>
            <a:off x="8657900" y="9322211"/>
            <a:ext cx="17254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60" name="rc60"/>
          <p:cNvSpPr/>
          <p:nvPr/>
        </p:nvSpPr>
        <p:spPr>
          <a:xfrm>
            <a:off x="8675155" y="9322211"/>
            <a:ext cx="56077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61" name="rc61"/>
          <p:cNvSpPr/>
          <p:nvPr/>
        </p:nvSpPr>
        <p:spPr>
          <a:xfrm>
            <a:off x="8394768" y="8672780"/>
            <a:ext cx="11293106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62" name="rc62"/>
          <p:cNvSpPr/>
          <p:nvPr/>
        </p:nvSpPr>
        <p:spPr>
          <a:xfrm>
            <a:off x="19687875" y="8672780"/>
            <a:ext cx="284700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63" name="rc63"/>
          <p:cNvSpPr/>
          <p:nvPr/>
        </p:nvSpPr>
        <p:spPr>
          <a:xfrm>
            <a:off x="19972575" y="8672780"/>
            <a:ext cx="815277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64" name="rc64"/>
          <p:cNvSpPr/>
          <p:nvPr/>
        </p:nvSpPr>
        <p:spPr>
          <a:xfrm>
            <a:off x="8394768" y="8023349"/>
            <a:ext cx="9101777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65" name="rc65"/>
          <p:cNvSpPr/>
          <p:nvPr/>
        </p:nvSpPr>
        <p:spPr>
          <a:xfrm>
            <a:off x="17496546" y="8023349"/>
            <a:ext cx="284700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66" name="rc66"/>
          <p:cNvSpPr/>
          <p:nvPr/>
        </p:nvSpPr>
        <p:spPr>
          <a:xfrm>
            <a:off x="17781246" y="8023349"/>
            <a:ext cx="612536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67" name="rc67"/>
          <p:cNvSpPr/>
          <p:nvPr/>
        </p:nvSpPr>
        <p:spPr>
          <a:xfrm>
            <a:off x="8394768" y="7373918"/>
            <a:ext cx="4274816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68" name="rc68"/>
          <p:cNvSpPr/>
          <p:nvPr/>
        </p:nvSpPr>
        <p:spPr>
          <a:xfrm>
            <a:off x="12669584" y="7373918"/>
            <a:ext cx="159604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69" name="rc69"/>
          <p:cNvSpPr/>
          <p:nvPr/>
        </p:nvSpPr>
        <p:spPr>
          <a:xfrm>
            <a:off x="12829189" y="7373918"/>
            <a:ext cx="297641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70" name="rc70"/>
          <p:cNvSpPr/>
          <p:nvPr/>
        </p:nvSpPr>
        <p:spPr>
          <a:xfrm>
            <a:off x="8394768" y="6724487"/>
            <a:ext cx="1108605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71" name="rc71"/>
          <p:cNvSpPr/>
          <p:nvPr/>
        </p:nvSpPr>
        <p:spPr>
          <a:xfrm>
            <a:off x="9503374" y="6724487"/>
            <a:ext cx="69018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72" name="rc72"/>
          <p:cNvSpPr/>
          <p:nvPr/>
        </p:nvSpPr>
        <p:spPr>
          <a:xfrm>
            <a:off x="9572392" y="6724487"/>
            <a:ext cx="60390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73" name="rc73"/>
          <p:cNvSpPr/>
          <p:nvPr/>
        </p:nvSpPr>
        <p:spPr>
          <a:xfrm>
            <a:off x="8394768" y="6075057"/>
            <a:ext cx="9084523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74" name="rc74"/>
          <p:cNvSpPr/>
          <p:nvPr/>
        </p:nvSpPr>
        <p:spPr>
          <a:xfrm>
            <a:off x="17479292" y="6075057"/>
            <a:ext cx="241563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75" name="rc75"/>
          <p:cNvSpPr/>
          <p:nvPr/>
        </p:nvSpPr>
        <p:spPr>
          <a:xfrm>
            <a:off x="17720855" y="6075057"/>
            <a:ext cx="703123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76" name="rc76"/>
          <p:cNvSpPr/>
          <p:nvPr/>
        </p:nvSpPr>
        <p:spPr>
          <a:xfrm>
            <a:off x="8394768" y="5425626"/>
            <a:ext cx="3998743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77" name="rc77"/>
          <p:cNvSpPr/>
          <p:nvPr/>
        </p:nvSpPr>
        <p:spPr>
          <a:xfrm>
            <a:off x="12393512" y="5425626"/>
            <a:ext cx="138036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78" name="rc78"/>
          <p:cNvSpPr/>
          <p:nvPr/>
        </p:nvSpPr>
        <p:spPr>
          <a:xfrm>
            <a:off x="12531548" y="5425626"/>
            <a:ext cx="332150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79" name="rc79"/>
          <p:cNvSpPr/>
          <p:nvPr/>
        </p:nvSpPr>
        <p:spPr>
          <a:xfrm>
            <a:off x="8394768" y="4776195"/>
            <a:ext cx="13307575" cy="584487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80" name="rc80"/>
          <p:cNvSpPr/>
          <p:nvPr/>
        </p:nvSpPr>
        <p:spPr>
          <a:xfrm>
            <a:off x="21702344" y="4776195"/>
            <a:ext cx="310581" cy="584487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81" name="rc81"/>
          <p:cNvSpPr/>
          <p:nvPr/>
        </p:nvSpPr>
        <p:spPr>
          <a:xfrm>
            <a:off x="22012926" y="4776195"/>
            <a:ext cx="888609" cy="584487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82" name="rc82"/>
          <p:cNvSpPr/>
          <p:nvPr/>
        </p:nvSpPr>
        <p:spPr>
          <a:xfrm>
            <a:off x="7669430" y="4678780"/>
            <a:ext cx="15957443" cy="11170210"/>
          </a:xfrm>
          <a:prstGeom prst="rect">
            <a:avLst/>
          </a:prstGeom>
          <a:ln w="13550" cap="rnd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86" name="tx86"/>
          <p:cNvSpPr/>
          <p:nvPr/>
        </p:nvSpPr>
        <p:spPr>
          <a:xfrm>
            <a:off x="5722589" y="14685896"/>
            <a:ext cx="1368350" cy="1248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r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G</a:t>
            </a: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RC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z11 Zebrafish</a:t>
            </a: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Genes</a:t>
            </a:r>
          </a:p>
          <a:p>
            <a:pPr marL="0" marR="0" indent="0" algn="r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High Quality predicted IREs</a:t>
            </a:r>
            <a:endParaRPr sz="1300" b="1" noProof="1">
              <a:solidFill>
                <a:srgbClr val="333333">
                  <a:alpha val="100000"/>
                </a:srgbClr>
              </a:solidFill>
              <a:latin typeface="Graphik Web" panose="020B0503030202060203" pitchFamily="34" charset="77"/>
              <a:cs typeface="Utopia"/>
            </a:endParaRPr>
          </a:p>
        </p:txBody>
      </p:sp>
      <p:sp>
        <p:nvSpPr>
          <p:cNvPr id="89" name="tx89"/>
          <p:cNvSpPr/>
          <p:nvPr/>
        </p:nvSpPr>
        <p:spPr>
          <a:xfrm>
            <a:off x="6008104" y="14088075"/>
            <a:ext cx="1372312" cy="1579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CTACTAG mir325 </a:t>
            </a:r>
            <a:r>
              <a:rPr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C3</a:t>
            </a:r>
          </a:p>
        </p:txBody>
      </p:sp>
      <p:sp>
        <p:nvSpPr>
          <p:cNvPr id="90" name="tx90"/>
          <p:cNvSpPr/>
          <p:nvPr/>
        </p:nvSpPr>
        <p:spPr>
          <a:xfrm>
            <a:off x="5597326" y="13416583"/>
            <a:ext cx="1889406" cy="1559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r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Dacosta U</a:t>
            </a: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V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Response </a:t>
            </a: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v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ia</a:t>
            </a:r>
            <a:endParaRPr lang="en-AU" sz="1300" b="1" noProof="1">
              <a:solidFill>
                <a:srgbClr val="333333">
                  <a:alpha val="100000"/>
                </a:srgbClr>
              </a:solidFill>
              <a:latin typeface="Graphik Web" panose="020B0503030202060203" pitchFamily="34" charset="77"/>
              <a:cs typeface="Utopia"/>
            </a:endParaRPr>
          </a:p>
          <a:p>
            <a:pPr marL="0" marR="0" indent="0" algn="r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Ercc3 Dn </a:t>
            </a:r>
            <a:r>
              <a:rPr lang="en-AU"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C2</a:t>
            </a:r>
            <a:endParaRPr sz="1300" noProof="1">
              <a:solidFill>
                <a:srgbClr val="333333">
                  <a:alpha val="100000"/>
                </a:srgbClr>
              </a:solidFill>
              <a:latin typeface="Graphik Web" panose="020B0503030202060203" pitchFamily="34" charset="77"/>
              <a:cs typeface="Utopia"/>
            </a:endParaRPr>
          </a:p>
        </p:txBody>
      </p:sp>
      <p:sp>
        <p:nvSpPr>
          <p:cNvPr id="92" name="tx92"/>
          <p:cNvSpPr/>
          <p:nvPr/>
        </p:nvSpPr>
        <p:spPr>
          <a:xfrm>
            <a:off x="5799375" y="12676391"/>
            <a:ext cx="1671309" cy="162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GO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Intracellular Signal</a:t>
            </a:r>
          </a:p>
        </p:txBody>
      </p:sp>
      <p:sp>
        <p:nvSpPr>
          <p:cNvPr id="93" name="tx93"/>
          <p:cNvSpPr/>
          <p:nvPr/>
        </p:nvSpPr>
        <p:spPr>
          <a:xfrm>
            <a:off x="6234014" y="12884009"/>
            <a:ext cx="1247827" cy="1248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Transduction</a:t>
            </a:r>
            <a:r>
              <a:rPr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C5</a:t>
            </a:r>
          </a:p>
        </p:txBody>
      </p:sp>
      <p:sp>
        <p:nvSpPr>
          <p:cNvPr id="95" name="tx95"/>
          <p:cNvSpPr/>
          <p:nvPr/>
        </p:nvSpPr>
        <p:spPr>
          <a:xfrm>
            <a:off x="5558636" y="12099486"/>
            <a:ext cx="1757723" cy="162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r">
              <a:lnSpc>
                <a:spcPts val="1300"/>
              </a:lnSpc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GO Positive Regulation</a:t>
            </a:r>
          </a:p>
          <a:p>
            <a:pPr marL="0" marR="0" indent="0" algn="r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o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f Blood Vessel</a:t>
            </a: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Endothelial</a:t>
            </a:r>
          </a:p>
          <a:p>
            <a:pPr marL="0" marR="0" indent="0" algn="r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Cell Migration </a:t>
            </a:r>
            <a:r>
              <a:rPr lang="en-AU"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C5</a:t>
            </a:r>
            <a:endParaRPr sz="1300" noProof="1">
              <a:solidFill>
                <a:srgbClr val="333333">
                  <a:alpha val="100000"/>
                </a:srgbClr>
              </a:solidFill>
              <a:latin typeface="Graphik Web" panose="020B0503030202060203" pitchFamily="34" charset="77"/>
              <a:cs typeface="Utopia"/>
            </a:endParaRPr>
          </a:p>
        </p:txBody>
      </p:sp>
      <p:sp>
        <p:nvSpPr>
          <p:cNvPr id="98" name="tx98"/>
          <p:cNvSpPr/>
          <p:nvPr/>
        </p:nvSpPr>
        <p:spPr>
          <a:xfrm>
            <a:off x="5684724" y="11498910"/>
            <a:ext cx="1207872" cy="1579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GO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Postsynaptic</a:t>
            </a: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Membrane </a:t>
            </a:r>
            <a:r>
              <a:rPr lang="en-AU"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C5</a:t>
            </a:r>
            <a:endParaRPr sz="1300" noProof="1">
              <a:solidFill>
                <a:srgbClr val="333333">
                  <a:alpha val="100000"/>
                </a:srgbClr>
              </a:solidFill>
              <a:latin typeface="Graphik Web" panose="020B0503030202060203" pitchFamily="34" charset="77"/>
              <a:cs typeface="Utopia"/>
            </a:endParaRPr>
          </a:p>
        </p:txBody>
      </p:sp>
      <p:sp>
        <p:nvSpPr>
          <p:cNvPr id="100" name="tx100"/>
          <p:cNvSpPr/>
          <p:nvPr/>
        </p:nvSpPr>
        <p:spPr>
          <a:xfrm>
            <a:off x="5175353" y="10834538"/>
            <a:ext cx="2455902" cy="1579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GO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Synaptic Membrane </a:t>
            </a:r>
            <a:r>
              <a:rPr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C5</a:t>
            </a:r>
          </a:p>
        </p:txBody>
      </p:sp>
      <p:sp>
        <p:nvSpPr>
          <p:cNvPr id="101" name="tx101"/>
          <p:cNvSpPr/>
          <p:nvPr/>
        </p:nvSpPr>
        <p:spPr>
          <a:xfrm>
            <a:off x="6242938" y="10166708"/>
            <a:ext cx="1189216" cy="162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KEGG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Glioma </a:t>
            </a:r>
            <a:r>
              <a:rPr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C2</a:t>
            </a:r>
          </a:p>
        </p:txBody>
      </p:sp>
      <p:sp>
        <p:nvSpPr>
          <p:cNvPr id="102" name="tx102"/>
          <p:cNvSpPr/>
          <p:nvPr/>
        </p:nvSpPr>
        <p:spPr>
          <a:xfrm>
            <a:off x="5384214" y="9574999"/>
            <a:ext cx="1596023" cy="1248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PID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Beta Catenin Nuc</a:t>
            </a: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Pathway </a:t>
            </a:r>
            <a:r>
              <a:rPr lang="en-AU"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C2</a:t>
            </a:r>
            <a:endParaRPr sz="1300" noProof="1">
              <a:solidFill>
                <a:srgbClr val="333333">
                  <a:alpha val="100000"/>
                </a:srgbClr>
              </a:solidFill>
              <a:latin typeface="Graphik Web" panose="020B0503030202060203" pitchFamily="34" charset="77"/>
              <a:cs typeface="Utopia"/>
            </a:endParaRPr>
          </a:p>
        </p:txBody>
      </p:sp>
      <p:sp>
        <p:nvSpPr>
          <p:cNvPr id="104" name="tx104"/>
          <p:cNvSpPr/>
          <p:nvPr/>
        </p:nvSpPr>
        <p:spPr>
          <a:xfrm>
            <a:off x="5857715" y="8865606"/>
            <a:ext cx="1632628" cy="17829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TGANTCA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Ap1 C </a:t>
            </a:r>
            <a:r>
              <a:rPr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C3</a:t>
            </a:r>
          </a:p>
        </p:txBody>
      </p:sp>
      <p:sp>
        <p:nvSpPr>
          <p:cNvPr id="105" name="tx105"/>
          <p:cNvSpPr/>
          <p:nvPr/>
        </p:nvSpPr>
        <p:spPr>
          <a:xfrm>
            <a:off x="5635296" y="8210421"/>
            <a:ext cx="1971503" cy="1680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TGGAAA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Nfat Q4 01 </a:t>
            </a:r>
            <a:r>
              <a:rPr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C3</a:t>
            </a:r>
          </a:p>
        </p:txBody>
      </p:sp>
      <p:sp>
        <p:nvSpPr>
          <p:cNvPr id="106" name="tx106"/>
          <p:cNvSpPr/>
          <p:nvPr/>
        </p:nvSpPr>
        <p:spPr>
          <a:xfrm>
            <a:off x="4830129" y="7597685"/>
            <a:ext cx="2607762" cy="1943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TGGNNNNNNKCCAR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Unknown</a:t>
            </a: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</a:t>
            </a:r>
            <a:r>
              <a:rPr lang="en-AU"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C3</a:t>
            </a:r>
            <a:endParaRPr sz="1300" noProof="1">
              <a:solidFill>
                <a:srgbClr val="333333">
                  <a:alpha val="100000"/>
                </a:srgbClr>
              </a:solidFill>
              <a:latin typeface="Graphik Web" panose="020B0503030202060203" pitchFamily="34" charset="77"/>
              <a:cs typeface="Utopia"/>
            </a:endParaRPr>
          </a:p>
        </p:txBody>
      </p:sp>
      <p:sp>
        <p:nvSpPr>
          <p:cNvPr id="108" name="tx108"/>
          <p:cNvSpPr/>
          <p:nvPr/>
        </p:nvSpPr>
        <p:spPr>
          <a:xfrm>
            <a:off x="5441587" y="6940223"/>
            <a:ext cx="1920775" cy="162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TNCATNTCCYR</a:t>
            </a:r>
            <a:r>
              <a:rPr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Unknown</a:t>
            </a:r>
            <a:r>
              <a:rPr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C3</a:t>
            </a:r>
          </a:p>
        </p:txBody>
      </p:sp>
      <p:sp>
        <p:nvSpPr>
          <p:cNvPr id="109" name="tx109"/>
          <p:cNvSpPr/>
          <p:nvPr/>
        </p:nvSpPr>
        <p:spPr>
          <a:xfrm>
            <a:off x="5578528" y="6287953"/>
            <a:ext cx="1774496" cy="162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TTGCWCAAY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Cebpb </a:t>
            </a:r>
            <a:r>
              <a:rPr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02 C3</a:t>
            </a:r>
          </a:p>
        </p:txBody>
      </p:sp>
      <p:sp>
        <p:nvSpPr>
          <p:cNvPr id="110" name="tx110"/>
          <p:cNvSpPr/>
          <p:nvPr/>
        </p:nvSpPr>
        <p:spPr>
          <a:xfrm>
            <a:off x="5803276" y="5641361"/>
            <a:ext cx="1634161" cy="16232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WTGAAAT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Unknown </a:t>
            </a:r>
            <a:r>
              <a:rPr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C3</a:t>
            </a:r>
          </a:p>
        </p:txBody>
      </p:sp>
      <p:sp>
        <p:nvSpPr>
          <p:cNvPr id="111" name="tx111"/>
          <p:cNvSpPr/>
          <p:nvPr/>
        </p:nvSpPr>
        <p:spPr>
          <a:xfrm>
            <a:off x="5294399" y="4976814"/>
            <a:ext cx="2128982" cy="2065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YRTCANNRCGC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Unknown </a:t>
            </a:r>
            <a:r>
              <a:rPr sz="1300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C3</a:t>
            </a:r>
          </a:p>
        </p:txBody>
      </p:sp>
      <p:sp>
        <p:nvSpPr>
          <p:cNvPr id="112" name="pl112"/>
          <p:cNvSpPr/>
          <p:nvPr/>
        </p:nvSpPr>
        <p:spPr>
          <a:xfrm>
            <a:off x="7634636" y="1545933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13" name="pl113"/>
          <p:cNvSpPr/>
          <p:nvPr/>
        </p:nvSpPr>
        <p:spPr>
          <a:xfrm>
            <a:off x="7634636" y="1480990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14" name="pl114"/>
          <p:cNvSpPr/>
          <p:nvPr/>
        </p:nvSpPr>
        <p:spPr>
          <a:xfrm>
            <a:off x="7634636" y="1416047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15" name="pl115"/>
          <p:cNvSpPr/>
          <p:nvPr/>
        </p:nvSpPr>
        <p:spPr>
          <a:xfrm>
            <a:off x="7634636" y="1351104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16" name="pl116"/>
          <p:cNvSpPr/>
          <p:nvPr/>
        </p:nvSpPr>
        <p:spPr>
          <a:xfrm>
            <a:off x="7634636" y="1286160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17" name="pl117"/>
          <p:cNvSpPr/>
          <p:nvPr/>
        </p:nvSpPr>
        <p:spPr>
          <a:xfrm>
            <a:off x="7634636" y="1221217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18" name="pl118"/>
          <p:cNvSpPr/>
          <p:nvPr/>
        </p:nvSpPr>
        <p:spPr>
          <a:xfrm>
            <a:off x="7634636" y="11562747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19" name="pl119"/>
          <p:cNvSpPr/>
          <p:nvPr/>
        </p:nvSpPr>
        <p:spPr>
          <a:xfrm>
            <a:off x="7634636" y="1091331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20" name="pl120"/>
          <p:cNvSpPr/>
          <p:nvPr/>
        </p:nvSpPr>
        <p:spPr>
          <a:xfrm>
            <a:off x="7634636" y="1026388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21" name="pl121"/>
          <p:cNvSpPr/>
          <p:nvPr/>
        </p:nvSpPr>
        <p:spPr>
          <a:xfrm>
            <a:off x="7634636" y="961445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22" name="pl122"/>
          <p:cNvSpPr/>
          <p:nvPr/>
        </p:nvSpPr>
        <p:spPr>
          <a:xfrm>
            <a:off x="7634636" y="896502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23" name="pl123"/>
          <p:cNvSpPr/>
          <p:nvPr/>
        </p:nvSpPr>
        <p:spPr>
          <a:xfrm>
            <a:off x="7634636" y="8315593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24" name="pl124"/>
          <p:cNvSpPr/>
          <p:nvPr/>
        </p:nvSpPr>
        <p:spPr>
          <a:xfrm>
            <a:off x="7634636" y="766616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25" name="pl125"/>
          <p:cNvSpPr/>
          <p:nvPr/>
        </p:nvSpPr>
        <p:spPr>
          <a:xfrm>
            <a:off x="7634636" y="701673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26" name="pl126"/>
          <p:cNvSpPr/>
          <p:nvPr/>
        </p:nvSpPr>
        <p:spPr>
          <a:xfrm>
            <a:off x="7634636" y="636730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27" name="pl127"/>
          <p:cNvSpPr/>
          <p:nvPr/>
        </p:nvSpPr>
        <p:spPr>
          <a:xfrm>
            <a:off x="7634636" y="571787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28" name="pl128"/>
          <p:cNvSpPr/>
          <p:nvPr/>
        </p:nvSpPr>
        <p:spPr>
          <a:xfrm>
            <a:off x="7634636" y="506843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29" name="pl129"/>
          <p:cNvSpPr/>
          <p:nvPr/>
        </p:nvSpPr>
        <p:spPr>
          <a:xfrm>
            <a:off x="8394768" y="1609408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30" name="pl130"/>
          <p:cNvSpPr/>
          <p:nvPr/>
        </p:nvSpPr>
        <p:spPr>
          <a:xfrm>
            <a:off x="12708407" y="1609408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31" name="pl131"/>
          <p:cNvSpPr/>
          <p:nvPr/>
        </p:nvSpPr>
        <p:spPr>
          <a:xfrm>
            <a:off x="17022046" y="1609408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32" name="pl132"/>
          <p:cNvSpPr/>
          <p:nvPr/>
        </p:nvSpPr>
        <p:spPr>
          <a:xfrm>
            <a:off x="21335685" y="1609408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33" name="tx133"/>
          <p:cNvSpPr/>
          <p:nvPr/>
        </p:nvSpPr>
        <p:spPr>
          <a:xfrm>
            <a:off x="8276976" y="16156714"/>
            <a:ext cx="235585" cy="3075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sz="3500" noProof="1">
                <a:solidFill>
                  <a:srgbClr val="4D4D4D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0</a:t>
            </a:r>
          </a:p>
        </p:txBody>
      </p:sp>
      <p:sp>
        <p:nvSpPr>
          <p:cNvPr id="134" name="tx134"/>
          <p:cNvSpPr/>
          <p:nvPr/>
        </p:nvSpPr>
        <p:spPr>
          <a:xfrm>
            <a:off x="12237236" y="16156714"/>
            <a:ext cx="942342" cy="3075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sz="3500" noProof="1">
                <a:solidFill>
                  <a:srgbClr val="4D4D4D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1000</a:t>
            </a:r>
          </a:p>
        </p:txBody>
      </p:sp>
      <p:sp>
        <p:nvSpPr>
          <p:cNvPr id="135" name="tx135"/>
          <p:cNvSpPr/>
          <p:nvPr/>
        </p:nvSpPr>
        <p:spPr>
          <a:xfrm>
            <a:off x="16550875" y="16156714"/>
            <a:ext cx="942342" cy="3075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sz="3500" noProof="1">
                <a:solidFill>
                  <a:srgbClr val="4D4D4D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2000</a:t>
            </a:r>
          </a:p>
        </p:txBody>
      </p:sp>
      <p:sp>
        <p:nvSpPr>
          <p:cNvPr id="136" name="tx136"/>
          <p:cNvSpPr/>
          <p:nvPr/>
        </p:nvSpPr>
        <p:spPr>
          <a:xfrm>
            <a:off x="20864513" y="16156714"/>
            <a:ext cx="942342" cy="30757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sz="3500" noProof="1">
                <a:solidFill>
                  <a:srgbClr val="4D4D4D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3000</a:t>
            </a:r>
          </a:p>
        </p:txBody>
      </p:sp>
      <p:sp>
        <p:nvSpPr>
          <p:cNvPr id="137" name="tx137"/>
          <p:cNvSpPr/>
          <p:nvPr/>
        </p:nvSpPr>
        <p:spPr>
          <a:xfrm>
            <a:off x="14170063" y="16772016"/>
            <a:ext cx="2956176" cy="3750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noProof="1">
                <a:solidFill>
                  <a:srgbClr val="000000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Number of genes</a:t>
            </a:r>
          </a:p>
        </p:txBody>
      </p:sp>
      <p:sp>
        <p:nvSpPr>
          <p:cNvPr id="138" name="tx138"/>
          <p:cNvSpPr/>
          <p:nvPr/>
        </p:nvSpPr>
        <p:spPr>
          <a:xfrm rot="16200000">
            <a:off x="3314269" y="9648176"/>
            <a:ext cx="1485898" cy="27503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noProof="1">
                <a:solidFill>
                  <a:srgbClr val="000000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Gene set</a:t>
            </a:r>
          </a:p>
        </p:txBody>
      </p:sp>
      <p:sp>
        <p:nvSpPr>
          <p:cNvPr id="139" name="rc139"/>
          <p:cNvSpPr/>
          <p:nvPr/>
        </p:nvSpPr>
        <p:spPr>
          <a:xfrm>
            <a:off x="23766052" y="9153927"/>
            <a:ext cx="1356395" cy="2219917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40" name="tx140"/>
          <p:cNvSpPr/>
          <p:nvPr/>
        </p:nvSpPr>
        <p:spPr>
          <a:xfrm>
            <a:off x="23835641" y="9258342"/>
            <a:ext cx="907159" cy="27503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3000" noProof="1">
                <a:solidFill>
                  <a:srgbClr val="000000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Gene</a:t>
            </a:r>
          </a:p>
        </p:txBody>
      </p:sp>
      <p:sp>
        <p:nvSpPr>
          <p:cNvPr id="141" name="tx141"/>
          <p:cNvSpPr/>
          <p:nvPr/>
        </p:nvSpPr>
        <p:spPr>
          <a:xfrm>
            <a:off x="23835641" y="9657519"/>
            <a:ext cx="596645" cy="2873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3000" noProof="1">
                <a:solidFill>
                  <a:srgbClr val="000000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has</a:t>
            </a:r>
          </a:p>
        </p:txBody>
      </p:sp>
      <p:sp>
        <p:nvSpPr>
          <p:cNvPr id="142" name="tx142"/>
          <p:cNvSpPr/>
          <p:nvPr/>
        </p:nvSpPr>
        <p:spPr>
          <a:xfrm>
            <a:off x="23835641" y="10082493"/>
            <a:ext cx="757427" cy="27384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3000" noProof="1">
                <a:solidFill>
                  <a:srgbClr val="000000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IRE?</a:t>
            </a:r>
          </a:p>
        </p:txBody>
      </p:sp>
      <p:sp>
        <p:nvSpPr>
          <p:cNvPr id="143" name="rc143"/>
          <p:cNvSpPr/>
          <p:nvPr/>
        </p:nvSpPr>
        <p:spPr>
          <a:xfrm>
            <a:off x="23835641" y="10592261"/>
            <a:ext cx="219455" cy="23733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44" name="rc144"/>
          <p:cNvSpPr/>
          <p:nvPr/>
        </p:nvSpPr>
        <p:spPr>
          <a:xfrm>
            <a:off x="23844641" y="10601261"/>
            <a:ext cx="201456" cy="219331"/>
          </a:xfrm>
          <a:prstGeom prst="rect">
            <a:avLst/>
          </a:prstGeom>
          <a:solidFill>
            <a:srgbClr val="FBB829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45" name="rc145"/>
          <p:cNvSpPr/>
          <p:nvPr/>
        </p:nvSpPr>
        <p:spPr>
          <a:xfrm>
            <a:off x="23835641" y="10829593"/>
            <a:ext cx="219455" cy="23733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46" name="rc146"/>
          <p:cNvSpPr/>
          <p:nvPr/>
        </p:nvSpPr>
        <p:spPr>
          <a:xfrm>
            <a:off x="23844641" y="10838593"/>
            <a:ext cx="201456" cy="219331"/>
          </a:xfrm>
          <a:prstGeom prst="rect">
            <a:avLst/>
          </a:prstGeom>
          <a:solidFill>
            <a:srgbClr val="FF0066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47" name="rc147"/>
          <p:cNvSpPr/>
          <p:nvPr/>
        </p:nvSpPr>
        <p:spPr>
          <a:xfrm>
            <a:off x="23835641" y="11066924"/>
            <a:ext cx="219455" cy="237331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48" name="rc148"/>
          <p:cNvSpPr/>
          <p:nvPr/>
        </p:nvSpPr>
        <p:spPr>
          <a:xfrm>
            <a:off x="23844641" y="11075924"/>
            <a:ext cx="201456" cy="219331"/>
          </a:xfrm>
          <a:prstGeom prst="rect">
            <a:avLst/>
          </a:prstGeom>
          <a:solidFill>
            <a:srgbClr val="DDDDDD">
              <a:alpha val="100000"/>
            </a:srgbClr>
          </a:solidFill>
        </p:spPr>
        <p:txBody>
          <a:bodyPr/>
          <a:lstStyle/>
          <a:p>
            <a:endParaRPr noProof="1">
              <a:latin typeface="Graphik Web" panose="020B0503030202060203" pitchFamily="34" charset="77"/>
            </a:endParaRPr>
          </a:p>
        </p:txBody>
      </p:sp>
      <p:sp>
        <p:nvSpPr>
          <p:cNvPr id="149" name="tx149"/>
          <p:cNvSpPr/>
          <p:nvPr/>
        </p:nvSpPr>
        <p:spPr>
          <a:xfrm>
            <a:off x="24244885" y="10607343"/>
            <a:ext cx="668527" cy="1914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noProof="1">
                <a:solidFill>
                  <a:srgbClr val="000000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3' IRE</a:t>
            </a:r>
          </a:p>
        </p:txBody>
      </p:sp>
      <p:sp>
        <p:nvSpPr>
          <p:cNvPr id="150" name="tx150"/>
          <p:cNvSpPr/>
          <p:nvPr/>
        </p:nvSpPr>
        <p:spPr>
          <a:xfrm>
            <a:off x="24244885" y="10844674"/>
            <a:ext cx="668527" cy="1914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noProof="1">
                <a:solidFill>
                  <a:srgbClr val="000000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5' IRE</a:t>
            </a:r>
          </a:p>
        </p:txBody>
      </p:sp>
      <p:sp>
        <p:nvSpPr>
          <p:cNvPr id="151" name="tx151"/>
          <p:cNvSpPr/>
          <p:nvPr/>
        </p:nvSpPr>
        <p:spPr>
          <a:xfrm>
            <a:off x="24244885" y="11094705"/>
            <a:ext cx="807973" cy="17879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noProof="1">
                <a:solidFill>
                  <a:srgbClr val="000000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No IRE</a:t>
            </a:r>
          </a:p>
        </p:txBody>
      </p:sp>
      <p:sp>
        <p:nvSpPr>
          <p:cNvPr id="152" name="tx86">
            <a:extLst>
              <a:ext uri="{FF2B5EF4-FFF2-40B4-BE49-F238E27FC236}">
                <a16:creationId xmlns:a16="http://schemas.microsoft.com/office/drawing/2014/main" id="{B78BED80-5CB2-2E4C-9B36-D6621390BD72}"/>
              </a:ext>
            </a:extLst>
          </p:cNvPr>
          <p:cNvSpPr/>
          <p:nvPr/>
        </p:nvSpPr>
        <p:spPr>
          <a:xfrm>
            <a:off x="5727081" y="15383287"/>
            <a:ext cx="1368350" cy="12481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r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G</a:t>
            </a: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RC</a:t>
            </a:r>
            <a:r>
              <a:rPr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z11 Zebrafish</a:t>
            </a: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 Genes</a:t>
            </a:r>
          </a:p>
          <a:p>
            <a:pPr marL="0" marR="0" indent="0" algn="r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300" b="1" noProof="1">
                <a:solidFill>
                  <a:srgbClr val="333333">
                    <a:alpha val="100000"/>
                  </a:srgbClr>
                </a:solidFill>
                <a:latin typeface="Graphik Web" panose="020B0503030202060203" pitchFamily="34" charset="77"/>
                <a:cs typeface="Utopia"/>
              </a:rPr>
              <a:t>All predicted IREs</a:t>
            </a:r>
            <a:endParaRPr sz="1300" b="1" noProof="1">
              <a:solidFill>
                <a:srgbClr val="333333">
                  <a:alpha val="100000"/>
                </a:srgbClr>
              </a:solidFill>
              <a:latin typeface="Graphik Web" panose="020B0503030202060203" pitchFamily="34" charset="77"/>
              <a:cs typeface="Utop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108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Graphik Web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Nhi Hin</cp:lastModifiedBy>
  <cp:revision>10</cp:revision>
  <dcterms:created xsi:type="dcterms:W3CDTF">2015-07-14T21:05:00Z</dcterms:created>
  <dcterms:modified xsi:type="dcterms:W3CDTF">2019-08-08T02:06:56Z</dcterms:modified>
</cp:coreProperties>
</file>