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1155700"/>
            <a:ext cx="10706735" cy="55632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01433" y="78740"/>
            <a:ext cx="95878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Artifitial Neural Network</a:t>
            </a:r>
            <a:endParaRPr lang="en-IN" altLang="en-US" sz="72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" y="1146175"/>
            <a:ext cx="5163185" cy="28060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35" y="1153160"/>
            <a:ext cx="4971415" cy="279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230" y="3874135"/>
            <a:ext cx="4954905" cy="2934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3453" y="91440"/>
            <a:ext cx="75622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Activation Function</a:t>
            </a:r>
            <a:endParaRPr lang="en-IN" altLang="en-US" sz="72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585" y="1260475"/>
            <a:ext cx="8672195" cy="4336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2245" y="403860"/>
            <a:ext cx="67475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Gradient Descent</a:t>
            </a:r>
            <a:endParaRPr lang="en-IN" altLang="en-US" sz="72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-1223" t="-1570" r="1223" b="1570"/>
          <a:stretch>
            <a:fillRect/>
          </a:stretch>
        </p:blipFill>
        <p:spPr>
          <a:xfrm>
            <a:off x="1596390" y="1395095"/>
            <a:ext cx="9390380" cy="49352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00350" y="612775"/>
            <a:ext cx="6591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Backpropagation</a:t>
            </a:r>
            <a:endParaRPr lang="en-IN" altLang="en-US" sz="72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247140"/>
            <a:ext cx="10272395" cy="55632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4975" y="48260"/>
            <a:ext cx="1106170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60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 Neural Network</a:t>
            </a:r>
            <a:endParaRPr lang="en-IN" altLang="en-US" sz="60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998855"/>
            <a:ext cx="11667490" cy="4900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496695"/>
            <a:ext cx="11408410" cy="52203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6810" y="3369945"/>
            <a:ext cx="1486535" cy="14605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22435" y="3865245"/>
            <a:ext cx="495935" cy="5219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572510" y="297815"/>
            <a:ext cx="47904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72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Convolution</a:t>
            </a:r>
            <a:endParaRPr lang="en-IN" altLang="en-US" sz="72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1388745"/>
            <a:ext cx="10881995" cy="48621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6810" y="3278505"/>
            <a:ext cx="1043305" cy="10953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66505" y="3304540"/>
            <a:ext cx="560705" cy="5480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8723" y="534670"/>
            <a:ext cx="46932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Maxpooling</a:t>
            </a:r>
            <a:endParaRPr lang="en-IN" altLang="en-US" sz="7200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" y="719455"/>
            <a:ext cx="11908790" cy="5418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Presentation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Ankit</dc:creator>
  <cp:lastModifiedBy>Ankit</cp:lastModifiedBy>
  <cp:revision>1</cp:revision>
  <dcterms:created xsi:type="dcterms:W3CDTF">2019-03-25T11:34:37Z</dcterms:created>
  <dcterms:modified xsi:type="dcterms:W3CDTF">2019-03-25T11:34:38Z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