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305175" y="2829560"/>
            <a:ext cx="55816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 Snippets</a:t>
            </a:r>
            <a:endParaRPr lang="en-IN" altLang="en-US" sz="7200" b="1">
              <a:ln/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154555"/>
            <a:ext cx="10385425" cy="2326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2653" y="550545"/>
            <a:ext cx="727773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Importing the libraries</a:t>
            </a:r>
            <a:endParaRPr lang="en-IN" alt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2005965"/>
            <a:ext cx="10966450" cy="3204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9095" y="67945"/>
            <a:ext cx="826135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I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Defining a function that will do the</a:t>
            </a:r>
            <a:endParaRPr lang="en-I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</a:t>
            </a:r>
            <a:endParaRPr lang="en-I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3097530"/>
            <a:ext cx="10690860" cy="1123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498" y="693420"/>
            <a:ext cx="1083373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the NN and doing the transformation</a:t>
            </a:r>
            <a:endParaRPr lang="en-I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2468880"/>
            <a:ext cx="7538720" cy="23698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4225" y="659130"/>
            <a:ext cx="98615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 Object detection on a video</a:t>
            </a:r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Ankit</dc:creator>
  <cp:lastModifiedBy>Ankit</cp:lastModifiedBy>
  <cp:revision>1</cp:revision>
  <dcterms:created xsi:type="dcterms:W3CDTF">2019-04-01T16:57:13Z</dcterms:created>
  <dcterms:modified xsi:type="dcterms:W3CDTF">2019-04-01T16:57:13Z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