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3305175" y="1664970"/>
            <a:ext cx="55816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IN" altLang="en-US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Snippets</a:t>
            </a:r>
            <a:endParaRPr lang="en-IN" altLang="en-US" sz="7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23945" y="3232150"/>
            <a:ext cx="521716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IN" altLang="en-US" sz="7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(commented)</a:t>
            </a:r>
            <a:endParaRPr lang="en-IN" altLang="en-US" sz="7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733425"/>
            <a:ext cx="12456160" cy="50565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195" y="2203450"/>
            <a:ext cx="11726545" cy="19126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WPS Presentation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Ankit</dc:creator>
  <cp:lastModifiedBy>Ankit Raj</cp:lastModifiedBy>
  <cp:revision>1</cp:revision>
  <dcterms:created xsi:type="dcterms:W3CDTF">2019-04-10T10:31:28Z</dcterms:created>
  <dcterms:modified xsi:type="dcterms:W3CDTF">2019-04-10T10:31:28Z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