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2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593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34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7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277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478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722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8750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003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53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48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644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76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162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066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848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729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B569-7E1F-462C-A2B4-601F43872D5B}" type="datetimeFigureOut">
              <a:rPr lang="vi-VN" smtClean="0"/>
              <a:t>05/04/2017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4EF359-23AD-4F5D-A966-79D7B7B2F5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883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" TargetMode="External"/><Relationship Id="rId2" Type="http://schemas.openxmlformats.org/officeDocument/2006/relationships/hyperlink" Target="https://nguyentuanit.wordpress.com/2011/09/06/chu%E1%BA%A9n-vi%E1%BA%BFt-code-va-thi%E1%BA%BFt-k%E1%BA%BF-giao-di%E1%BB%87n-trong-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gg509017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BHXH ALL IN ONE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PHÒNG CNTT @ 2017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16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BHXH.Ultil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Cryptor</a:t>
            </a:r>
          </a:p>
          <a:p>
            <a:r>
              <a:rPr lang="vi-VN" dirty="0" smtClean="0"/>
              <a:t>String</a:t>
            </a:r>
          </a:p>
          <a:p>
            <a:r>
              <a:rPr lang="vi-VN" dirty="0" smtClean="0"/>
              <a:t>Datetime</a:t>
            </a:r>
          </a:p>
          <a:p>
            <a:r>
              <a:rPr lang="vi-VN" dirty="0" smtClean="0"/>
              <a:t>UnicodeConverter</a:t>
            </a:r>
          </a:p>
          <a:p>
            <a:r>
              <a:rPr lang="vi-VN" dirty="0" smtClean="0"/>
              <a:t>Excel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1839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</a:t>
            </a:r>
            <a:endParaRPr lang="vi-VN" dirty="0"/>
          </a:p>
        </p:txBody>
      </p:sp>
      <p:grpSp>
        <p:nvGrpSpPr>
          <p:cNvPr id="8" name="Group 7"/>
          <p:cNvGrpSpPr/>
          <p:nvPr/>
        </p:nvGrpSpPr>
        <p:grpSpPr>
          <a:xfrm>
            <a:off x="1945200" y="2445748"/>
            <a:ext cx="6332978" cy="2473374"/>
            <a:chOff x="1947402" y="2134811"/>
            <a:chExt cx="6332978" cy="3775826"/>
          </a:xfrm>
        </p:grpSpPr>
        <p:sp>
          <p:nvSpPr>
            <p:cNvPr id="9" name="Freeform 8"/>
            <p:cNvSpPr/>
            <p:nvPr/>
          </p:nvSpPr>
          <p:spPr>
            <a:xfrm>
              <a:off x="1947402" y="4726245"/>
              <a:ext cx="3541200" cy="1184392"/>
            </a:xfrm>
            <a:custGeom>
              <a:avLst/>
              <a:gdLst>
                <a:gd name="connsiteX0" fmla="*/ 0 w 1826921"/>
                <a:gd name="connsiteY0" fmla="*/ 118439 h 1184392"/>
                <a:gd name="connsiteX1" fmla="*/ 118439 w 1826921"/>
                <a:gd name="connsiteY1" fmla="*/ 0 h 1184392"/>
                <a:gd name="connsiteX2" fmla="*/ 1708482 w 1826921"/>
                <a:gd name="connsiteY2" fmla="*/ 0 h 1184392"/>
                <a:gd name="connsiteX3" fmla="*/ 1826921 w 1826921"/>
                <a:gd name="connsiteY3" fmla="*/ 118439 h 1184392"/>
                <a:gd name="connsiteX4" fmla="*/ 1826921 w 1826921"/>
                <a:gd name="connsiteY4" fmla="*/ 1065953 h 1184392"/>
                <a:gd name="connsiteX5" fmla="*/ 1708482 w 1826921"/>
                <a:gd name="connsiteY5" fmla="*/ 1184392 h 1184392"/>
                <a:gd name="connsiteX6" fmla="*/ 118439 w 1826921"/>
                <a:gd name="connsiteY6" fmla="*/ 1184392 h 1184392"/>
                <a:gd name="connsiteX7" fmla="*/ 0 w 1826921"/>
                <a:gd name="connsiteY7" fmla="*/ 1065953 h 1184392"/>
                <a:gd name="connsiteX8" fmla="*/ 0 w 1826921"/>
                <a:gd name="connsiteY8" fmla="*/ 118439 h 118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21" h="1184392">
                  <a:moveTo>
                    <a:pt x="0" y="118439"/>
                  </a:moveTo>
                  <a:cubicBezTo>
                    <a:pt x="0" y="53027"/>
                    <a:pt x="53027" y="0"/>
                    <a:pt x="118439" y="0"/>
                  </a:cubicBezTo>
                  <a:lnTo>
                    <a:pt x="1708482" y="0"/>
                  </a:lnTo>
                  <a:cubicBezTo>
                    <a:pt x="1773894" y="0"/>
                    <a:pt x="1826921" y="53027"/>
                    <a:pt x="1826921" y="118439"/>
                  </a:cubicBezTo>
                  <a:lnTo>
                    <a:pt x="1826921" y="1065953"/>
                  </a:lnTo>
                  <a:cubicBezTo>
                    <a:pt x="1826921" y="1131365"/>
                    <a:pt x="1773894" y="1184392"/>
                    <a:pt x="1708482" y="1184392"/>
                  </a:cubicBezTo>
                  <a:lnTo>
                    <a:pt x="118439" y="1184392"/>
                  </a:lnTo>
                  <a:cubicBezTo>
                    <a:pt x="53027" y="1184392"/>
                    <a:pt x="0" y="1131365"/>
                    <a:pt x="0" y="1065953"/>
                  </a:cubicBezTo>
                  <a:lnTo>
                    <a:pt x="0" y="118439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3270" tIns="103270" rIns="103270" bIns="10327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BHXH.Data</a:t>
              </a:r>
              <a:endParaRPr lang="en-US" sz="1800" kern="1200" dirty="0" smtClean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(LINQ 2 Entities Framework)</a:t>
              </a:r>
              <a:endParaRPr lang="vi-VN" sz="14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947402" y="3430528"/>
              <a:ext cx="2056427" cy="1184392"/>
            </a:xfrm>
            <a:custGeom>
              <a:avLst/>
              <a:gdLst>
                <a:gd name="connsiteX0" fmla="*/ 0 w 1826921"/>
                <a:gd name="connsiteY0" fmla="*/ 118439 h 1184392"/>
                <a:gd name="connsiteX1" fmla="*/ 118439 w 1826921"/>
                <a:gd name="connsiteY1" fmla="*/ 0 h 1184392"/>
                <a:gd name="connsiteX2" fmla="*/ 1708482 w 1826921"/>
                <a:gd name="connsiteY2" fmla="*/ 0 h 1184392"/>
                <a:gd name="connsiteX3" fmla="*/ 1826921 w 1826921"/>
                <a:gd name="connsiteY3" fmla="*/ 118439 h 1184392"/>
                <a:gd name="connsiteX4" fmla="*/ 1826921 w 1826921"/>
                <a:gd name="connsiteY4" fmla="*/ 1065953 h 1184392"/>
                <a:gd name="connsiteX5" fmla="*/ 1708482 w 1826921"/>
                <a:gd name="connsiteY5" fmla="*/ 1184392 h 1184392"/>
                <a:gd name="connsiteX6" fmla="*/ 118439 w 1826921"/>
                <a:gd name="connsiteY6" fmla="*/ 1184392 h 1184392"/>
                <a:gd name="connsiteX7" fmla="*/ 0 w 1826921"/>
                <a:gd name="connsiteY7" fmla="*/ 1065953 h 1184392"/>
                <a:gd name="connsiteX8" fmla="*/ 0 w 1826921"/>
                <a:gd name="connsiteY8" fmla="*/ 118439 h 118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21" h="1184392">
                  <a:moveTo>
                    <a:pt x="0" y="118439"/>
                  </a:moveTo>
                  <a:cubicBezTo>
                    <a:pt x="0" y="53027"/>
                    <a:pt x="53027" y="0"/>
                    <a:pt x="118439" y="0"/>
                  </a:cubicBezTo>
                  <a:lnTo>
                    <a:pt x="1708482" y="0"/>
                  </a:lnTo>
                  <a:cubicBezTo>
                    <a:pt x="1773894" y="0"/>
                    <a:pt x="1826921" y="53027"/>
                    <a:pt x="1826921" y="118439"/>
                  </a:cubicBezTo>
                  <a:lnTo>
                    <a:pt x="1826921" y="1065953"/>
                  </a:lnTo>
                  <a:cubicBezTo>
                    <a:pt x="1826921" y="1131365"/>
                    <a:pt x="1773894" y="1184392"/>
                    <a:pt x="1708482" y="1184392"/>
                  </a:cubicBezTo>
                  <a:lnTo>
                    <a:pt x="118439" y="1184392"/>
                  </a:lnTo>
                  <a:cubicBezTo>
                    <a:pt x="53027" y="1184392"/>
                    <a:pt x="0" y="1131365"/>
                    <a:pt x="0" y="1065953"/>
                  </a:cubicBezTo>
                  <a:lnTo>
                    <a:pt x="0" y="118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890" tIns="110890" rIns="110890" bIns="11089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err="1" smtClean="0"/>
                <a:t>BHXH.Sys.Business</a:t>
              </a:r>
              <a:endParaRPr lang="vi-VN" sz="16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47402" y="2134811"/>
              <a:ext cx="2056427" cy="1184392"/>
            </a:xfrm>
            <a:custGeom>
              <a:avLst/>
              <a:gdLst>
                <a:gd name="connsiteX0" fmla="*/ 0 w 1826921"/>
                <a:gd name="connsiteY0" fmla="*/ 118439 h 1184392"/>
                <a:gd name="connsiteX1" fmla="*/ 118439 w 1826921"/>
                <a:gd name="connsiteY1" fmla="*/ 0 h 1184392"/>
                <a:gd name="connsiteX2" fmla="*/ 1708482 w 1826921"/>
                <a:gd name="connsiteY2" fmla="*/ 0 h 1184392"/>
                <a:gd name="connsiteX3" fmla="*/ 1826921 w 1826921"/>
                <a:gd name="connsiteY3" fmla="*/ 118439 h 1184392"/>
                <a:gd name="connsiteX4" fmla="*/ 1826921 w 1826921"/>
                <a:gd name="connsiteY4" fmla="*/ 1065953 h 1184392"/>
                <a:gd name="connsiteX5" fmla="*/ 1708482 w 1826921"/>
                <a:gd name="connsiteY5" fmla="*/ 1184392 h 1184392"/>
                <a:gd name="connsiteX6" fmla="*/ 118439 w 1826921"/>
                <a:gd name="connsiteY6" fmla="*/ 1184392 h 1184392"/>
                <a:gd name="connsiteX7" fmla="*/ 0 w 1826921"/>
                <a:gd name="connsiteY7" fmla="*/ 1065953 h 1184392"/>
                <a:gd name="connsiteX8" fmla="*/ 0 w 1826921"/>
                <a:gd name="connsiteY8" fmla="*/ 118439 h 118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21" h="1184392">
                  <a:moveTo>
                    <a:pt x="0" y="118439"/>
                  </a:moveTo>
                  <a:cubicBezTo>
                    <a:pt x="0" y="53027"/>
                    <a:pt x="53027" y="0"/>
                    <a:pt x="118439" y="0"/>
                  </a:cubicBezTo>
                  <a:lnTo>
                    <a:pt x="1708482" y="0"/>
                  </a:lnTo>
                  <a:cubicBezTo>
                    <a:pt x="1773894" y="0"/>
                    <a:pt x="1826921" y="53027"/>
                    <a:pt x="1826921" y="118439"/>
                  </a:cubicBezTo>
                  <a:lnTo>
                    <a:pt x="1826921" y="1065953"/>
                  </a:lnTo>
                  <a:cubicBezTo>
                    <a:pt x="1826921" y="1131365"/>
                    <a:pt x="1773894" y="1184392"/>
                    <a:pt x="1708482" y="1184392"/>
                  </a:cubicBezTo>
                  <a:lnTo>
                    <a:pt x="118439" y="1184392"/>
                  </a:lnTo>
                  <a:cubicBezTo>
                    <a:pt x="53027" y="1184392"/>
                    <a:pt x="0" y="1131365"/>
                    <a:pt x="0" y="1065953"/>
                  </a:cubicBezTo>
                  <a:lnTo>
                    <a:pt x="0" y="118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890" tIns="110890" rIns="110890" bIns="11089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BHXH.Sys.UI</a:t>
              </a:r>
              <a:endParaRPr lang="vi-VN" sz="20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653855" y="4726245"/>
              <a:ext cx="2626525" cy="1184392"/>
            </a:xfrm>
            <a:custGeom>
              <a:avLst/>
              <a:gdLst>
                <a:gd name="connsiteX0" fmla="*/ 0 w 4199434"/>
                <a:gd name="connsiteY0" fmla="*/ 118439 h 1184392"/>
                <a:gd name="connsiteX1" fmla="*/ 118439 w 4199434"/>
                <a:gd name="connsiteY1" fmla="*/ 0 h 1184392"/>
                <a:gd name="connsiteX2" fmla="*/ 4080995 w 4199434"/>
                <a:gd name="connsiteY2" fmla="*/ 0 h 1184392"/>
                <a:gd name="connsiteX3" fmla="*/ 4199434 w 4199434"/>
                <a:gd name="connsiteY3" fmla="*/ 118439 h 1184392"/>
                <a:gd name="connsiteX4" fmla="*/ 4199434 w 4199434"/>
                <a:gd name="connsiteY4" fmla="*/ 1065953 h 1184392"/>
                <a:gd name="connsiteX5" fmla="*/ 4080995 w 4199434"/>
                <a:gd name="connsiteY5" fmla="*/ 1184392 h 1184392"/>
                <a:gd name="connsiteX6" fmla="*/ 118439 w 4199434"/>
                <a:gd name="connsiteY6" fmla="*/ 1184392 h 1184392"/>
                <a:gd name="connsiteX7" fmla="*/ 0 w 4199434"/>
                <a:gd name="connsiteY7" fmla="*/ 1065953 h 1184392"/>
                <a:gd name="connsiteX8" fmla="*/ 0 w 4199434"/>
                <a:gd name="connsiteY8" fmla="*/ 118439 h 118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9434" h="1184392">
                  <a:moveTo>
                    <a:pt x="0" y="118439"/>
                  </a:moveTo>
                  <a:cubicBezTo>
                    <a:pt x="0" y="53027"/>
                    <a:pt x="53027" y="0"/>
                    <a:pt x="118439" y="0"/>
                  </a:cubicBezTo>
                  <a:lnTo>
                    <a:pt x="4080995" y="0"/>
                  </a:lnTo>
                  <a:cubicBezTo>
                    <a:pt x="4146407" y="0"/>
                    <a:pt x="4199434" y="53027"/>
                    <a:pt x="4199434" y="118439"/>
                  </a:cubicBezTo>
                  <a:lnTo>
                    <a:pt x="4199434" y="1065953"/>
                  </a:lnTo>
                  <a:cubicBezTo>
                    <a:pt x="4199434" y="1131365"/>
                    <a:pt x="4146407" y="1184392"/>
                    <a:pt x="4080995" y="1184392"/>
                  </a:cubicBezTo>
                  <a:lnTo>
                    <a:pt x="118439" y="1184392"/>
                  </a:lnTo>
                  <a:cubicBezTo>
                    <a:pt x="53027" y="1184392"/>
                    <a:pt x="0" y="1131365"/>
                    <a:pt x="0" y="1065953"/>
                  </a:cubicBezTo>
                  <a:lnTo>
                    <a:pt x="0" y="118439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7080" tIns="107080" rIns="107080" bIns="10708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err="1" smtClean="0"/>
                <a:t>BHXH.Ultil</a:t>
              </a:r>
              <a:endParaRPr lang="vi-VN" sz="1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082997" y="3430528"/>
              <a:ext cx="1976280" cy="1184392"/>
            </a:xfrm>
            <a:custGeom>
              <a:avLst/>
              <a:gdLst>
                <a:gd name="connsiteX0" fmla="*/ 0 w 2216884"/>
                <a:gd name="connsiteY0" fmla="*/ 118439 h 1184392"/>
                <a:gd name="connsiteX1" fmla="*/ 118439 w 2216884"/>
                <a:gd name="connsiteY1" fmla="*/ 0 h 1184392"/>
                <a:gd name="connsiteX2" fmla="*/ 2098445 w 2216884"/>
                <a:gd name="connsiteY2" fmla="*/ 0 h 1184392"/>
                <a:gd name="connsiteX3" fmla="*/ 2216884 w 2216884"/>
                <a:gd name="connsiteY3" fmla="*/ 118439 h 1184392"/>
                <a:gd name="connsiteX4" fmla="*/ 2216884 w 2216884"/>
                <a:gd name="connsiteY4" fmla="*/ 1065953 h 1184392"/>
                <a:gd name="connsiteX5" fmla="*/ 2098445 w 2216884"/>
                <a:gd name="connsiteY5" fmla="*/ 1184392 h 1184392"/>
                <a:gd name="connsiteX6" fmla="*/ 118439 w 2216884"/>
                <a:gd name="connsiteY6" fmla="*/ 1184392 h 1184392"/>
                <a:gd name="connsiteX7" fmla="*/ 0 w 2216884"/>
                <a:gd name="connsiteY7" fmla="*/ 1065953 h 1184392"/>
                <a:gd name="connsiteX8" fmla="*/ 0 w 2216884"/>
                <a:gd name="connsiteY8" fmla="*/ 118439 h 118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6884" h="1184392">
                  <a:moveTo>
                    <a:pt x="0" y="118439"/>
                  </a:moveTo>
                  <a:cubicBezTo>
                    <a:pt x="0" y="53027"/>
                    <a:pt x="53027" y="0"/>
                    <a:pt x="118439" y="0"/>
                  </a:cubicBezTo>
                  <a:lnTo>
                    <a:pt x="2098445" y="0"/>
                  </a:lnTo>
                  <a:cubicBezTo>
                    <a:pt x="2163857" y="0"/>
                    <a:pt x="2216884" y="53027"/>
                    <a:pt x="2216884" y="118439"/>
                  </a:cubicBezTo>
                  <a:lnTo>
                    <a:pt x="2216884" y="1065953"/>
                  </a:lnTo>
                  <a:cubicBezTo>
                    <a:pt x="2216884" y="1131365"/>
                    <a:pt x="2163857" y="1184392"/>
                    <a:pt x="2098445" y="1184392"/>
                  </a:cubicBezTo>
                  <a:lnTo>
                    <a:pt x="118439" y="1184392"/>
                  </a:lnTo>
                  <a:cubicBezTo>
                    <a:pt x="53027" y="1184392"/>
                    <a:pt x="0" y="1131365"/>
                    <a:pt x="0" y="1065953"/>
                  </a:cubicBezTo>
                  <a:lnTo>
                    <a:pt x="0" y="118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030" tIns="88030" rIns="88030" bIns="8803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BHXH.HR.Business</a:t>
              </a:r>
              <a:endParaRPr lang="vi-VN" sz="14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080947" y="2134811"/>
              <a:ext cx="1978330" cy="1184392"/>
            </a:xfrm>
            <a:custGeom>
              <a:avLst/>
              <a:gdLst>
                <a:gd name="connsiteX0" fmla="*/ 0 w 1825137"/>
                <a:gd name="connsiteY0" fmla="*/ 118439 h 1184392"/>
                <a:gd name="connsiteX1" fmla="*/ 118439 w 1825137"/>
                <a:gd name="connsiteY1" fmla="*/ 0 h 1184392"/>
                <a:gd name="connsiteX2" fmla="*/ 1706698 w 1825137"/>
                <a:gd name="connsiteY2" fmla="*/ 0 h 1184392"/>
                <a:gd name="connsiteX3" fmla="*/ 1825137 w 1825137"/>
                <a:gd name="connsiteY3" fmla="*/ 118439 h 1184392"/>
                <a:gd name="connsiteX4" fmla="*/ 1825137 w 1825137"/>
                <a:gd name="connsiteY4" fmla="*/ 1065953 h 1184392"/>
                <a:gd name="connsiteX5" fmla="*/ 1706698 w 1825137"/>
                <a:gd name="connsiteY5" fmla="*/ 1184392 h 1184392"/>
                <a:gd name="connsiteX6" fmla="*/ 118439 w 1825137"/>
                <a:gd name="connsiteY6" fmla="*/ 1184392 h 1184392"/>
                <a:gd name="connsiteX7" fmla="*/ 0 w 1825137"/>
                <a:gd name="connsiteY7" fmla="*/ 1065953 h 1184392"/>
                <a:gd name="connsiteX8" fmla="*/ 0 w 1825137"/>
                <a:gd name="connsiteY8" fmla="*/ 118439 h 118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5137" h="1184392">
                  <a:moveTo>
                    <a:pt x="0" y="118439"/>
                  </a:moveTo>
                  <a:cubicBezTo>
                    <a:pt x="0" y="53027"/>
                    <a:pt x="53027" y="0"/>
                    <a:pt x="118439" y="0"/>
                  </a:cubicBezTo>
                  <a:lnTo>
                    <a:pt x="1706698" y="0"/>
                  </a:lnTo>
                  <a:cubicBezTo>
                    <a:pt x="1772110" y="0"/>
                    <a:pt x="1825137" y="53027"/>
                    <a:pt x="1825137" y="118439"/>
                  </a:cubicBezTo>
                  <a:lnTo>
                    <a:pt x="1825137" y="1065953"/>
                  </a:lnTo>
                  <a:cubicBezTo>
                    <a:pt x="1825137" y="1131365"/>
                    <a:pt x="1772110" y="1184392"/>
                    <a:pt x="1706698" y="1184392"/>
                  </a:cubicBezTo>
                  <a:lnTo>
                    <a:pt x="118439" y="1184392"/>
                  </a:lnTo>
                  <a:cubicBezTo>
                    <a:pt x="53027" y="1184392"/>
                    <a:pt x="0" y="1131365"/>
                    <a:pt x="0" y="1065953"/>
                  </a:cubicBezTo>
                  <a:lnTo>
                    <a:pt x="0" y="118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030" tIns="88030" rIns="88030" bIns="8803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BHXH.HR.UI</a:t>
              </a:r>
              <a:endParaRPr lang="vi-VN" sz="14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36395" y="3430528"/>
              <a:ext cx="2141935" cy="1184392"/>
            </a:xfrm>
            <a:custGeom>
              <a:avLst/>
              <a:gdLst>
                <a:gd name="connsiteX0" fmla="*/ 0 w 1825137"/>
                <a:gd name="connsiteY0" fmla="*/ 118439 h 1184392"/>
                <a:gd name="connsiteX1" fmla="*/ 118439 w 1825137"/>
                <a:gd name="connsiteY1" fmla="*/ 0 h 1184392"/>
                <a:gd name="connsiteX2" fmla="*/ 1706698 w 1825137"/>
                <a:gd name="connsiteY2" fmla="*/ 0 h 1184392"/>
                <a:gd name="connsiteX3" fmla="*/ 1825137 w 1825137"/>
                <a:gd name="connsiteY3" fmla="*/ 118439 h 1184392"/>
                <a:gd name="connsiteX4" fmla="*/ 1825137 w 1825137"/>
                <a:gd name="connsiteY4" fmla="*/ 1065953 h 1184392"/>
                <a:gd name="connsiteX5" fmla="*/ 1706698 w 1825137"/>
                <a:gd name="connsiteY5" fmla="*/ 1184392 h 1184392"/>
                <a:gd name="connsiteX6" fmla="*/ 118439 w 1825137"/>
                <a:gd name="connsiteY6" fmla="*/ 1184392 h 1184392"/>
                <a:gd name="connsiteX7" fmla="*/ 0 w 1825137"/>
                <a:gd name="connsiteY7" fmla="*/ 1065953 h 1184392"/>
                <a:gd name="connsiteX8" fmla="*/ 0 w 1825137"/>
                <a:gd name="connsiteY8" fmla="*/ 118439 h 118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5137" h="1184392">
                  <a:moveTo>
                    <a:pt x="0" y="118439"/>
                  </a:moveTo>
                  <a:cubicBezTo>
                    <a:pt x="0" y="53027"/>
                    <a:pt x="53027" y="0"/>
                    <a:pt x="118439" y="0"/>
                  </a:cubicBezTo>
                  <a:lnTo>
                    <a:pt x="1706698" y="0"/>
                  </a:lnTo>
                  <a:cubicBezTo>
                    <a:pt x="1772110" y="0"/>
                    <a:pt x="1825137" y="53027"/>
                    <a:pt x="1825137" y="118439"/>
                  </a:cubicBezTo>
                  <a:lnTo>
                    <a:pt x="1825137" y="1065953"/>
                  </a:lnTo>
                  <a:cubicBezTo>
                    <a:pt x="1825137" y="1131365"/>
                    <a:pt x="1772110" y="1184392"/>
                    <a:pt x="1706698" y="1184392"/>
                  </a:cubicBezTo>
                  <a:lnTo>
                    <a:pt x="118439" y="1184392"/>
                  </a:lnTo>
                  <a:cubicBezTo>
                    <a:pt x="53027" y="1184392"/>
                    <a:pt x="0" y="1131365"/>
                    <a:pt x="0" y="1065953"/>
                  </a:cubicBezTo>
                  <a:lnTo>
                    <a:pt x="0" y="118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030" tIns="88030" rIns="88030" bIns="8803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 smtClean="0"/>
                <a:t>BHXH.XXX.Business</a:t>
              </a:r>
              <a:endParaRPr lang="vi-VN" sz="14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136395" y="2134811"/>
              <a:ext cx="2141935" cy="1184392"/>
            </a:xfrm>
            <a:custGeom>
              <a:avLst/>
              <a:gdLst>
                <a:gd name="connsiteX0" fmla="*/ 0 w 1825137"/>
                <a:gd name="connsiteY0" fmla="*/ 118439 h 1184392"/>
                <a:gd name="connsiteX1" fmla="*/ 118439 w 1825137"/>
                <a:gd name="connsiteY1" fmla="*/ 0 h 1184392"/>
                <a:gd name="connsiteX2" fmla="*/ 1706698 w 1825137"/>
                <a:gd name="connsiteY2" fmla="*/ 0 h 1184392"/>
                <a:gd name="connsiteX3" fmla="*/ 1825137 w 1825137"/>
                <a:gd name="connsiteY3" fmla="*/ 118439 h 1184392"/>
                <a:gd name="connsiteX4" fmla="*/ 1825137 w 1825137"/>
                <a:gd name="connsiteY4" fmla="*/ 1065953 h 1184392"/>
                <a:gd name="connsiteX5" fmla="*/ 1706698 w 1825137"/>
                <a:gd name="connsiteY5" fmla="*/ 1184392 h 1184392"/>
                <a:gd name="connsiteX6" fmla="*/ 118439 w 1825137"/>
                <a:gd name="connsiteY6" fmla="*/ 1184392 h 1184392"/>
                <a:gd name="connsiteX7" fmla="*/ 0 w 1825137"/>
                <a:gd name="connsiteY7" fmla="*/ 1065953 h 1184392"/>
                <a:gd name="connsiteX8" fmla="*/ 0 w 1825137"/>
                <a:gd name="connsiteY8" fmla="*/ 118439 h 118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5137" h="1184392">
                  <a:moveTo>
                    <a:pt x="0" y="118439"/>
                  </a:moveTo>
                  <a:cubicBezTo>
                    <a:pt x="0" y="53027"/>
                    <a:pt x="53027" y="0"/>
                    <a:pt x="118439" y="0"/>
                  </a:cubicBezTo>
                  <a:lnTo>
                    <a:pt x="1706698" y="0"/>
                  </a:lnTo>
                  <a:cubicBezTo>
                    <a:pt x="1772110" y="0"/>
                    <a:pt x="1825137" y="53027"/>
                    <a:pt x="1825137" y="118439"/>
                  </a:cubicBezTo>
                  <a:lnTo>
                    <a:pt x="1825137" y="1065953"/>
                  </a:lnTo>
                  <a:cubicBezTo>
                    <a:pt x="1825137" y="1131365"/>
                    <a:pt x="1772110" y="1184392"/>
                    <a:pt x="1706698" y="1184392"/>
                  </a:cubicBezTo>
                  <a:lnTo>
                    <a:pt x="118439" y="1184392"/>
                  </a:lnTo>
                  <a:cubicBezTo>
                    <a:pt x="53027" y="1184392"/>
                    <a:pt x="0" y="1131365"/>
                    <a:pt x="0" y="1065953"/>
                  </a:cubicBezTo>
                  <a:lnTo>
                    <a:pt x="0" y="11843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030" tIns="88030" rIns="88030" bIns="8803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BHXH.XXX.UI</a:t>
              </a:r>
              <a:endParaRPr lang="vi-VN" sz="1400" kern="1200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945201" y="1740668"/>
            <a:ext cx="4686953" cy="5508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BHXH.App</a:t>
            </a:r>
            <a:endParaRPr lang="vi-VN" dirty="0"/>
          </a:p>
        </p:txBody>
      </p:sp>
      <p:sp>
        <p:nvSpPr>
          <p:cNvPr id="18" name="Rounded Rectangle 17"/>
          <p:cNvSpPr/>
          <p:nvPr/>
        </p:nvSpPr>
        <p:spPr>
          <a:xfrm>
            <a:off x="6771212" y="1740668"/>
            <a:ext cx="1504916" cy="5508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BHXH.Test</a:t>
            </a:r>
            <a:endParaRPr lang="vi-VN" dirty="0"/>
          </a:p>
        </p:txBody>
      </p:sp>
      <p:sp>
        <p:nvSpPr>
          <p:cNvPr id="19" name="Freeform 18"/>
          <p:cNvSpPr/>
          <p:nvPr/>
        </p:nvSpPr>
        <p:spPr>
          <a:xfrm>
            <a:off x="1935497" y="5014080"/>
            <a:ext cx="6330928" cy="775842"/>
          </a:xfrm>
          <a:custGeom>
            <a:avLst/>
            <a:gdLst>
              <a:gd name="connsiteX0" fmla="*/ 0 w 1826921"/>
              <a:gd name="connsiteY0" fmla="*/ 118439 h 1184392"/>
              <a:gd name="connsiteX1" fmla="*/ 118439 w 1826921"/>
              <a:gd name="connsiteY1" fmla="*/ 0 h 1184392"/>
              <a:gd name="connsiteX2" fmla="*/ 1708482 w 1826921"/>
              <a:gd name="connsiteY2" fmla="*/ 0 h 1184392"/>
              <a:gd name="connsiteX3" fmla="*/ 1826921 w 1826921"/>
              <a:gd name="connsiteY3" fmla="*/ 118439 h 1184392"/>
              <a:gd name="connsiteX4" fmla="*/ 1826921 w 1826921"/>
              <a:gd name="connsiteY4" fmla="*/ 1065953 h 1184392"/>
              <a:gd name="connsiteX5" fmla="*/ 1708482 w 1826921"/>
              <a:gd name="connsiteY5" fmla="*/ 1184392 h 1184392"/>
              <a:gd name="connsiteX6" fmla="*/ 118439 w 1826921"/>
              <a:gd name="connsiteY6" fmla="*/ 1184392 h 1184392"/>
              <a:gd name="connsiteX7" fmla="*/ 0 w 1826921"/>
              <a:gd name="connsiteY7" fmla="*/ 1065953 h 1184392"/>
              <a:gd name="connsiteX8" fmla="*/ 0 w 1826921"/>
              <a:gd name="connsiteY8" fmla="*/ 118439 h 118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6921" h="1184392">
                <a:moveTo>
                  <a:pt x="0" y="118439"/>
                </a:moveTo>
                <a:cubicBezTo>
                  <a:pt x="0" y="53027"/>
                  <a:pt x="53027" y="0"/>
                  <a:pt x="118439" y="0"/>
                </a:cubicBezTo>
                <a:lnTo>
                  <a:pt x="1708482" y="0"/>
                </a:lnTo>
                <a:cubicBezTo>
                  <a:pt x="1773894" y="0"/>
                  <a:pt x="1826921" y="53027"/>
                  <a:pt x="1826921" y="118439"/>
                </a:cubicBezTo>
                <a:lnTo>
                  <a:pt x="1826921" y="1065953"/>
                </a:lnTo>
                <a:cubicBezTo>
                  <a:pt x="1826921" y="1131365"/>
                  <a:pt x="1773894" y="1184392"/>
                  <a:pt x="1708482" y="1184392"/>
                </a:cubicBezTo>
                <a:lnTo>
                  <a:pt x="118439" y="1184392"/>
                </a:lnTo>
                <a:cubicBezTo>
                  <a:pt x="53027" y="1184392"/>
                  <a:pt x="0" y="1131365"/>
                  <a:pt x="0" y="1065953"/>
                </a:cubicBezTo>
                <a:lnTo>
                  <a:pt x="0" y="118439"/>
                </a:lnTo>
                <a:close/>
              </a:path>
            </a:pathLst>
          </a:custGeom>
          <a:solidFill>
            <a:srgbClr val="494DF1">
              <a:alpha val="57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3270" tIns="103270" rIns="103270" bIns="1032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6157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2015 Community</a:t>
            </a:r>
          </a:p>
          <a:p>
            <a:r>
              <a:rPr lang="en-US" dirty="0" smtClean="0"/>
              <a:t>LINQ to Entities</a:t>
            </a:r>
          </a:p>
          <a:p>
            <a:pPr lvl="1"/>
            <a:r>
              <a:rPr lang="en-US" dirty="0" smtClean="0"/>
              <a:t>SELECT, JOIN, GROUP BY…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SQL query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3 </a:t>
            </a:r>
            <a:r>
              <a:rPr lang="en-US" dirty="0" err="1" smtClean="0"/>
              <a:t>lớp</a:t>
            </a:r>
            <a:r>
              <a:rPr lang="en-US" dirty="0" smtClean="0"/>
              <a:t> - 3 tiers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SQL query!!!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Chia </a:t>
            </a:r>
            <a:r>
              <a:rPr lang="en-US" dirty="0" err="1" smtClean="0"/>
              <a:t>sẻ</a:t>
            </a:r>
            <a:r>
              <a:rPr lang="en-US" dirty="0" smtClean="0"/>
              <a:t> code,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DevExpress</a:t>
            </a:r>
            <a:r>
              <a:rPr lang="en-US" dirty="0" smtClean="0"/>
              <a:t> controls</a:t>
            </a:r>
          </a:p>
        </p:txBody>
      </p:sp>
    </p:spTree>
    <p:extLst>
      <p:ext uri="{BB962C8B-B14F-4D97-AF65-F5344CB8AC3E}">
        <p14:creationId xmlns:p14="http://schemas.microsoft.com/office/powerpoint/2010/main" val="24640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https://nguyentuanit.wordpress.com/2011/09/06/chu%E1%BA%A9n-vi%E1%BA%BFt-code-va-thi%E1%BA%BFt-k%E1%BA%BF-giao-di%E1%BB%87n-trong-c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Business: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xml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Icon: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://www.iconfinder.com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vi-V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Tài nguyên: phải để vào thư mục Resources, tránh bị thất lạc tài nguyên</a:t>
            </a: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Khi thực hiện Pull Request phải Build thành công, code không còn lỗi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3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Danh mục (BHXH.CommonList)</a:t>
            </a:r>
          </a:p>
          <a:p>
            <a:r>
              <a:rPr lang="vi-VN" dirty="0" smtClean="0"/>
              <a:t>Hệ thống (BHXH.App)</a:t>
            </a:r>
          </a:p>
          <a:p>
            <a:r>
              <a:rPr lang="vi-VN" dirty="0" smtClean="0"/>
              <a:t>Nhân sự (BHXH.HR)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8896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Linq</a:t>
            </a:r>
            <a:r>
              <a:rPr lang="en-US" b="1" dirty="0" smtClean="0"/>
              <a:t> 2 SQL </a:t>
            </a:r>
            <a:r>
              <a:rPr lang="en-US" dirty="0" smtClean="0"/>
              <a:t>(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NghienCuuHocTap</a:t>
            </a:r>
            <a:r>
              <a:rPr lang="en-US" dirty="0" smtClean="0"/>
              <a:t>)</a:t>
            </a:r>
          </a:p>
          <a:p>
            <a:r>
              <a:rPr lang="vi-VN" b="1" dirty="0" smtClean="0"/>
              <a:t>Github</a:t>
            </a:r>
            <a:r>
              <a:rPr lang="vi-VN" dirty="0" smtClean="0"/>
              <a:t>: https</a:t>
            </a:r>
            <a:r>
              <a:rPr lang="vi-VN" dirty="0"/>
              <a:t>://daynhauhoc.com/t/huong-dan-dung-github-tren-windows-co-ban-step-by-step/6526</a:t>
            </a:r>
          </a:p>
        </p:txBody>
      </p:sp>
    </p:spTree>
    <p:extLst>
      <p:ext uri="{BB962C8B-B14F-4D97-AF65-F5344CB8AC3E}">
        <p14:creationId xmlns:p14="http://schemas.microsoft.com/office/powerpoint/2010/main" val="314506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-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413" y="1905000"/>
            <a:ext cx="6591985" cy="3777622"/>
          </a:xfrm>
        </p:spPr>
        <p:txBody>
          <a:bodyPr/>
          <a:lstStyle/>
          <a:p>
            <a:r>
              <a:rPr lang="en-US" dirty="0" smtClean="0"/>
              <a:t>Fork: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master</a:t>
            </a:r>
          </a:p>
          <a:p>
            <a:r>
              <a:rPr lang="en-US" dirty="0" smtClean="0"/>
              <a:t>Pull Request: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master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code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smtClean="0"/>
              <a:t>Self Pull Request: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code </a:t>
            </a:r>
            <a:r>
              <a:rPr lang="en-US" dirty="0" err="1" smtClean="0"/>
              <a:t>từ</a:t>
            </a:r>
            <a:r>
              <a:rPr lang="en-US" dirty="0" smtClean="0"/>
              <a:t> master</a:t>
            </a:r>
          </a:p>
          <a:p>
            <a:r>
              <a:rPr lang="vi-VN" dirty="0" smtClean="0"/>
              <a:t>Link: </a:t>
            </a:r>
            <a:r>
              <a:rPr lang="vi-VN" dirty="0"/>
              <a:t>https://daynhauhoc.com/t/huong-dan-dung-github-tren-windows-co-ban-step-by-step/6526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4486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LINQ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smtClean="0"/>
              <a:t>SELECT</a:t>
            </a:r>
          </a:p>
          <a:p>
            <a:pPr lvl="1"/>
            <a:r>
              <a:rPr lang="vi-VN" dirty="0" smtClean="0"/>
              <a:t>WHERE</a:t>
            </a:r>
          </a:p>
          <a:p>
            <a:pPr lvl="1"/>
            <a:r>
              <a:rPr lang="vi-VN" dirty="0" smtClean="0"/>
              <a:t>JOIN</a:t>
            </a:r>
          </a:p>
          <a:p>
            <a:pPr lvl="1"/>
            <a:r>
              <a:rPr lang="vi-VN" dirty="0" smtClean="0"/>
              <a:t>GROUP BY</a:t>
            </a:r>
          </a:p>
          <a:p>
            <a:pPr lvl="1"/>
            <a:r>
              <a:rPr lang="vi-VN" dirty="0" smtClean="0"/>
              <a:t>HAVING</a:t>
            </a:r>
          </a:p>
          <a:p>
            <a:pPr lvl="1"/>
            <a:r>
              <a:rPr lang="vi-VN" dirty="0" smtClean="0"/>
              <a:t>ORDER BY</a:t>
            </a:r>
          </a:p>
          <a:p>
            <a:pPr lvl="1"/>
            <a:r>
              <a:rPr lang="vi-VN" dirty="0" smtClean="0"/>
              <a:t>SELECT NEW</a:t>
            </a:r>
          </a:p>
          <a:p>
            <a:r>
              <a:rPr lang="vi-VN" dirty="0" smtClean="0"/>
              <a:t>UPDATE</a:t>
            </a:r>
          </a:p>
          <a:p>
            <a:r>
              <a:rPr lang="vi-VN" dirty="0" smtClean="0"/>
              <a:t>DELETE</a:t>
            </a:r>
          </a:p>
          <a:p>
            <a:r>
              <a:rPr lang="vi-VN" dirty="0" smtClean="0"/>
              <a:t>Example: </a:t>
            </a:r>
            <a:r>
              <a:rPr lang="vi-VN" dirty="0" smtClean="0">
                <a:hlinkClick r:id="rId2"/>
              </a:rPr>
              <a:t>https</a:t>
            </a:r>
            <a:r>
              <a:rPr lang="vi-VN" dirty="0">
                <a:hlinkClick r:id="rId2"/>
              </a:rPr>
              <a:t>://</a:t>
            </a:r>
            <a:r>
              <a:rPr lang="vi-VN" dirty="0" smtClean="0">
                <a:hlinkClick r:id="rId2"/>
              </a:rPr>
              <a:t>msdn.microsoft.com/en-us/library/gg509017.aspx</a:t>
            </a:r>
            <a:endParaRPr lang="vi-VN" dirty="0" smtClean="0"/>
          </a:p>
          <a:p>
            <a:r>
              <a:rPr lang="vi-VN" dirty="0" smtClean="0"/>
              <a:t>Lambda expression: https</a:t>
            </a:r>
            <a:r>
              <a:rPr lang="vi-VN" dirty="0"/>
              <a:t>://www.codeproject.com/tips/298963/understand-lambda-expressions-in-minutes</a:t>
            </a:r>
          </a:p>
        </p:txBody>
      </p:sp>
    </p:spTree>
    <p:extLst>
      <p:ext uri="{BB962C8B-B14F-4D97-AF65-F5344CB8AC3E}">
        <p14:creationId xmlns:p14="http://schemas.microsoft.com/office/powerpoint/2010/main" val="349667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Entities Frameworks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Thay đổi cấu trúc Database </a:t>
            </a:r>
            <a:r>
              <a:rPr lang="vi-VN" dirty="0" smtClean="0"/>
              <a:t>(Sử </a:t>
            </a:r>
            <a:r>
              <a:rPr lang="vi-VN" dirty="0" smtClean="0"/>
              <a:t>dụng script, ghi rõ ngày giờ, người cập nhập)</a:t>
            </a:r>
          </a:p>
          <a:p>
            <a:r>
              <a:rPr lang="vi-VN" dirty="0" smtClean="0"/>
              <a:t>Xóa Database Context cũ</a:t>
            </a:r>
          </a:p>
          <a:p>
            <a:r>
              <a:rPr lang="vi-VN" dirty="0" smtClean="0"/>
              <a:t>Tạo Database Context (BHXH.Data)</a:t>
            </a:r>
          </a:p>
          <a:p>
            <a:r>
              <a:rPr lang="vi-VN" dirty="0" smtClean="0"/>
              <a:t>Github Pull Request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671911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3537</TotalTime>
  <Words>302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Tahoma</vt:lpstr>
      <vt:lpstr>Wingdings 3</vt:lpstr>
      <vt:lpstr>Wisp</vt:lpstr>
      <vt:lpstr>BHXH ALL IN ONE Project</vt:lpstr>
      <vt:lpstr>Architect</vt:lpstr>
      <vt:lpstr>Techs</vt:lpstr>
      <vt:lpstr>Lưu ý</vt:lpstr>
      <vt:lpstr>Tiến trình</vt:lpstr>
      <vt:lpstr>Tài liệu</vt:lpstr>
      <vt:lpstr>Github- Khái niệm cơ bản</vt:lpstr>
      <vt:lpstr>LINQ</vt:lpstr>
      <vt:lpstr>Entities Frameworks</vt:lpstr>
      <vt:lpstr>BHXH.Ultil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BHXH ALL IN ON Project</dc:title>
  <dc:creator>Le Nho Man</dc:creator>
  <cp:lastModifiedBy>HP</cp:lastModifiedBy>
  <cp:revision>99</cp:revision>
  <dcterms:created xsi:type="dcterms:W3CDTF">2017-03-27T01:16:57Z</dcterms:created>
  <dcterms:modified xsi:type="dcterms:W3CDTF">2017-04-05T09:48:28Z</dcterms:modified>
</cp:coreProperties>
</file>